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11" r:id="rId6"/>
    <p:sldMasterId id="2147483723" r:id="rId7"/>
    <p:sldMasterId id="2147483735" r:id="rId8"/>
    <p:sldMasterId id="2147483764" r:id="rId9"/>
    <p:sldMasterId id="2147483777" r:id="rId10"/>
    <p:sldMasterId id="2147483828" r:id="rId11"/>
    <p:sldMasterId id="2147483845" r:id="rId12"/>
  </p:sldMasterIdLst>
  <p:notesMasterIdLst>
    <p:notesMasterId r:id="rId117"/>
  </p:notesMasterIdLst>
  <p:sldIdLst>
    <p:sldId id="256" r:id="rId13"/>
    <p:sldId id="277" r:id="rId14"/>
    <p:sldId id="284" r:id="rId15"/>
    <p:sldId id="276" r:id="rId16"/>
    <p:sldId id="278" r:id="rId17"/>
    <p:sldId id="279" r:id="rId18"/>
    <p:sldId id="285" r:id="rId19"/>
    <p:sldId id="281" r:id="rId20"/>
    <p:sldId id="280" r:id="rId21"/>
    <p:sldId id="530" r:id="rId22"/>
    <p:sldId id="524" r:id="rId23"/>
    <p:sldId id="529" r:id="rId24"/>
    <p:sldId id="518" r:id="rId25"/>
    <p:sldId id="520" r:id="rId26"/>
    <p:sldId id="519" r:id="rId27"/>
    <p:sldId id="526" r:id="rId28"/>
    <p:sldId id="522" r:id="rId29"/>
    <p:sldId id="286" r:id="rId30"/>
    <p:sldId id="294" r:id="rId31"/>
    <p:sldId id="295" r:id="rId32"/>
    <p:sldId id="296" r:id="rId33"/>
    <p:sldId id="297" r:id="rId34"/>
    <p:sldId id="298" r:id="rId35"/>
    <p:sldId id="299" r:id="rId36"/>
    <p:sldId id="266" r:id="rId37"/>
    <p:sldId id="300" r:id="rId38"/>
    <p:sldId id="301" r:id="rId39"/>
    <p:sldId id="269" r:id="rId40"/>
    <p:sldId id="268" r:id="rId41"/>
    <p:sldId id="302" r:id="rId42"/>
    <p:sldId id="303" r:id="rId43"/>
    <p:sldId id="304" r:id="rId44"/>
    <p:sldId id="305" r:id="rId45"/>
    <p:sldId id="306" r:id="rId46"/>
    <p:sldId id="288" r:id="rId47"/>
    <p:sldId id="287" r:id="rId48"/>
    <p:sldId id="258" r:id="rId49"/>
    <p:sldId id="2389" r:id="rId50"/>
    <p:sldId id="271" r:id="rId51"/>
    <p:sldId id="706" r:id="rId52"/>
    <p:sldId id="705" r:id="rId53"/>
    <p:sldId id="694" r:id="rId54"/>
    <p:sldId id="695" r:id="rId55"/>
    <p:sldId id="702" r:id="rId56"/>
    <p:sldId id="698" r:id="rId57"/>
    <p:sldId id="697" r:id="rId58"/>
    <p:sldId id="701" r:id="rId59"/>
    <p:sldId id="699" r:id="rId60"/>
    <p:sldId id="703" r:id="rId61"/>
    <p:sldId id="704" r:id="rId62"/>
    <p:sldId id="707" r:id="rId63"/>
    <p:sldId id="717" r:id="rId64"/>
    <p:sldId id="708" r:id="rId65"/>
    <p:sldId id="729" r:id="rId66"/>
    <p:sldId id="711" r:id="rId67"/>
    <p:sldId id="709" r:id="rId68"/>
    <p:sldId id="718" r:id="rId69"/>
    <p:sldId id="713" r:id="rId70"/>
    <p:sldId id="715" r:id="rId71"/>
    <p:sldId id="714" r:id="rId72"/>
    <p:sldId id="712" r:id="rId73"/>
    <p:sldId id="731" r:id="rId74"/>
    <p:sldId id="730" r:id="rId75"/>
    <p:sldId id="734" r:id="rId76"/>
    <p:sldId id="733" r:id="rId77"/>
    <p:sldId id="719" r:id="rId78"/>
    <p:sldId id="725" r:id="rId79"/>
    <p:sldId id="724" r:id="rId80"/>
    <p:sldId id="289" r:id="rId81"/>
    <p:sldId id="291" r:id="rId82"/>
    <p:sldId id="2390" r:id="rId83"/>
    <p:sldId id="257" r:id="rId84"/>
    <p:sldId id="2391" r:id="rId85"/>
    <p:sldId id="259" r:id="rId86"/>
    <p:sldId id="260" r:id="rId87"/>
    <p:sldId id="261" r:id="rId88"/>
    <p:sldId id="262" r:id="rId89"/>
    <p:sldId id="263" r:id="rId90"/>
    <p:sldId id="264" r:id="rId91"/>
    <p:sldId id="265" r:id="rId92"/>
    <p:sldId id="2392" r:id="rId93"/>
    <p:sldId id="267" r:id="rId94"/>
    <p:sldId id="292" r:id="rId95"/>
    <p:sldId id="2341" r:id="rId96"/>
    <p:sldId id="2368" r:id="rId97"/>
    <p:sldId id="2373" r:id="rId98"/>
    <p:sldId id="2369" r:id="rId99"/>
    <p:sldId id="2374" r:id="rId100"/>
    <p:sldId id="2345" r:id="rId101"/>
    <p:sldId id="2378" r:id="rId102"/>
    <p:sldId id="2380" r:id="rId103"/>
    <p:sldId id="2379" r:id="rId104"/>
    <p:sldId id="2381" r:id="rId105"/>
    <p:sldId id="2382" r:id="rId106"/>
    <p:sldId id="2383" r:id="rId107"/>
    <p:sldId id="2386" r:id="rId108"/>
    <p:sldId id="2384" r:id="rId109"/>
    <p:sldId id="2387" r:id="rId110"/>
    <p:sldId id="2388" r:id="rId111"/>
    <p:sldId id="2376" r:id="rId112"/>
    <p:sldId id="290" r:id="rId113"/>
    <p:sldId id="283" r:id="rId114"/>
    <p:sldId id="293" r:id="rId115"/>
    <p:sldId id="282" r:id="rId116"/>
  </p:sldIdLst>
  <p:sldSz cx="12192000" cy="6858000"/>
  <p:notesSz cx="6858000" cy="9144000"/>
  <p:custDataLst>
    <p:tags r:id="rId1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C33D6D-996C-81CC-ED3E-D29A45C216C8}" v="63" dt="2025-03-24T15:36:31.929"/>
    <p1510:client id="{3B2FEACF-8438-4D93-95B4-07807EDE04F1}" v="19" dt="2025-03-24T15:20:39.267"/>
    <p1510:client id="{C164DD66-89E7-430E-87BA-5C33A43AB650}" v="14" dt="2025-03-25T08:09:43.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48"/>
  </p:normalViewPr>
  <p:slideViewPr>
    <p:cSldViewPr snapToGrid="0">
      <p:cViewPr varScale="1">
        <p:scale>
          <a:sx n="112" d="100"/>
          <a:sy n="112" d="100"/>
        </p:scale>
        <p:origin x="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notesMaster" Target="notesMasters/notesMaster1.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tags" Target="tags/tag1.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microsoft.com/office/2015/10/relationships/revisionInfo" Target="revisionInfo.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presProps" Target="presProps.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Brooks" userId="S::heather.brooks_eurocities.eu#ext#@interregnwe.onmicrosoft.com::2d20929a-cd74-4789-9d22-3f410d3a2dfb" providerId="AD" clId="Web-{31C33D6D-996C-81CC-ED3E-D29A45C216C8}"/>
    <pc:docChg chg="modSld">
      <pc:chgData name="Heather Brooks" userId="S::heather.brooks_eurocities.eu#ext#@interregnwe.onmicrosoft.com::2d20929a-cd74-4789-9d22-3f410d3a2dfb" providerId="AD" clId="Web-{31C33D6D-996C-81CC-ED3E-D29A45C216C8}" dt="2025-03-24T15:36:31.929" v="60" actId="1076"/>
      <pc:docMkLst>
        <pc:docMk/>
      </pc:docMkLst>
      <pc:sldChg chg="addSp delSp modSp">
        <pc:chgData name="Heather Brooks" userId="S::heather.brooks_eurocities.eu#ext#@interregnwe.onmicrosoft.com::2d20929a-cd74-4789-9d22-3f410d3a2dfb" providerId="AD" clId="Web-{31C33D6D-996C-81CC-ED3E-D29A45C216C8}" dt="2025-03-24T15:36:31.929" v="60" actId="1076"/>
        <pc:sldMkLst>
          <pc:docMk/>
          <pc:sldMk cId="142850288" sldId="256"/>
        </pc:sldMkLst>
        <pc:spChg chg="add del mod">
          <ac:chgData name="Heather Brooks" userId="S::heather.brooks_eurocities.eu#ext#@interregnwe.onmicrosoft.com::2d20929a-cd74-4789-9d22-3f410d3a2dfb" providerId="AD" clId="Web-{31C33D6D-996C-81CC-ED3E-D29A45C216C8}" dt="2025-03-24T15:36:08.663" v="55" actId="1076"/>
          <ac:spMkLst>
            <pc:docMk/>
            <pc:sldMk cId="142850288" sldId="256"/>
            <ac:spMk id="3" creationId="{00000000-0000-0000-0000-000000000000}"/>
          </ac:spMkLst>
        </pc:spChg>
        <pc:spChg chg="mod">
          <ac:chgData name="Heather Brooks" userId="S::heather.brooks_eurocities.eu#ext#@interregnwe.onmicrosoft.com::2d20929a-cd74-4789-9d22-3f410d3a2dfb" providerId="AD" clId="Web-{31C33D6D-996C-81CC-ED3E-D29A45C216C8}" dt="2025-03-24T15:36:31.929" v="60" actId="1076"/>
          <ac:spMkLst>
            <pc:docMk/>
            <pc:sldMk cId="142850288" sldId="256"/>
            <ac:spMk id="4" creationId="{75FDB215-936C-9F35-305A-6E461B9C3DB4}"/>
          </ac:spMkLst>
        </pc:spChg>
      </pc:sldChg>
    </pc:docChg>
  </pc:docChgLst>
  <pc:docChgLst>
    <pc:chgData name="Heather Brooks" userId="3276e798-6282-47c1-a583-039c105f1097" providerId="ADAL" clId="{3B2FEACF-8438-4D93-95B4-07807EDE04F1}"/>
    <pc:docChg chg="undo custSel addSld modSld sldOrd">
      <pc:chgData name="Heather Brooks" userId="3276e798-6282-47c1-a583-039c105f1097" providerId="ADAL" clId="{3B2FEACF-8438-4D93-95B4-07807EDE04F1}" dt="2025-03-24T15:20:39.151" v="1029"/>
      <pc:docMkLst>
        <pc:docMk/>
      </pc:docMkLst>
      <pc:sldChg chg="modSp mod">
        <pc:chgData name="Heather Brooks" userId="3276e798-6282-47c1-a583-039c105f1097" providerId="ADAL" clId="{3B2FEACF-8438-4D93-95B4-07807EDE04F1}" dt="2025-03-24T09:16:22.089" v="90" actId="20577"/>
        <pc:sldMkLst>
          <pc:docMk/>
          <pc:sldMk cId="142850288" sldId="256"/>
        </pc:sldMkLst>
        <pc:spChg chg="mod">
          <ac:chgData name="Heather Brooks" userId="3276e798-6282-47c1-a583-039c105f1097" providerId="ADAL" clId="{3B2FEACF-8438-4D93-95B4-07807EDE04F1}" dt="2025-03-24T09:16:22.089" v="90" actId="20577"/>
          <ac:spMkLst>
            <pc:docMk/>
            <pc:sldMk cId="142850288" sldId="256"/>
            <ac:spMk id="3" creationId="{00000000-0000-0000-0000-000000000000}"/>
          </ac:spMkLst>
        </pc:spChg>
      </pc:sldChg>
      <pc:sldChg chg="add">
        <pc:chgData name="Heather Brooks" userId="3276e798-6282-47c1-a583-039c105f1097" providerId="ADAL" clId="{3B2FEACF-8438-4D93-95B4-07807EDE04F1}" dt="2025-03-24T15:20:39.151" v="1029"/>
        <pc:sldMkLst>
          <pc:docMk/>
          <pc:sldMk cId="0" sldId="257"/>
        </pc:sldMkLst>
      </pc:sldChg>
      <pc:sldChg chg="add">
        <pc:chgData name="Heather Brooks" userId="3276e798-6282-47c1-a583-039c105f1097" providerId="ADAL" clId="{3B2FEACF-8438-4D93-95B4-07807EDE04F1}" dt="2025-03-24T15:19:00.216" v="1028"/>
        <pc:sldMkLst>
          <pc:docMk/>
          <pc:sldMk cId="318562347" sldId="258"/>
        </pc:sldMkLst>
      </pc:sldChg>
      <pc:sldChg chg="add">
        <pc:chgData name="Heather Brooks" userId="3276e798-6282-47c1-a583-039c105f1097" providerId="ADAL" clId="{3B2FEACF-8438-4D93-95B4-07807EDE04F1}" dt="2025-03-24T15:20:39.151" v="1029"/>
        <pc:sldMkLst>
          <pc:docMk/>
          <pc:sldMk cId="0" sldId="259"/>
        </pc:sldMkLst>
      </pc:sldChg>
      <pc:sldChg chg="add">
        <pc:chgData name="Heather Brooks" userId="3276e798-6282-47c1-a583-039c105f1097" providerId="ADAL" clId="{3B2FEACF-8438-4D93-95B4-07807EDE04F1}" dt="2025-03-24T15:20:39.151" v="1029"/>
        <pc:sldMkLst>
          <pc:docMk/>
          <pc:sldMk cId="0" sldId="260"/>
        </pc:sldMkLst>
      </pc:sldChg>
      <pc:sldChg chg="add">
        <pc:chgData name="Heather Brooks" userId="3276e798-6282-47c1-a583-039c105f1097" providerId="ADAL" clId="{3B2FEACF-8438-4D93-95B4-07807EDE04F1}" dt="2025-03-24T15:20:39.151" v="1029"/>
        <pc:sldMkLst>
          <pc:docMk/>
          <pc:sldMk cId="0" sldId="261"/>
        </pc:sldMkLst>
      </pc:sldChg>
      <pc:sldChg chg="add">
        <pc:chgData name="Heather Brooks" userId="3276e798-6282-47c1-a583-039c105f1097" providerId="ADAL" clId="{3B2FEACF-8438-4D93-95B4-07807EDE04F1}" dt="2025-03-24T15:20:39.151" v="1029"/>
        <pc:sldMkLst>
          <pc:docMk/>
          <pc:sldMk cId="0" sldId="262"/>
        </pc:sldMkLst>
      </pc:sldChg>
      <pc:sldChg chg="add">
        <pc:chgData name="Heather Brooks" userId="3276e798-6282-47c1-a583-039c105f1097" providerId="ADAL" clId="{3B2FEACF-8438-4D93-95B4-07807EDE04F1}" dt="2025-03-24T15:20:39.151" v="1029"/>
        <pc:sldMkLst>
          <pc:docMk/>
          <pc:sldMk cId="0" sldId="263"/>
        </pc:sldMkLst>
      </pc:sldChg>
      <pc:sldChg chg="add">
        <pc:chgData name="Heather Brooks" userId="3276e798-6282-47c1-a583-039c105f1097" providerId="ADAL" clId="{3B2FEACF-8438-4D93-95B4-07807EDE04F1}" dt="2025-03-24T15:20:39.151" v="1029"/>
        <pc:sldMkLst>
          <pc:docMk/>
          <pc:sldMk cId="0" sldId="264"/>
        </pc:sldMkLst>
      </pc:sldChg>
      <pc:sldChg chg="add">
        <pc:chgData name="Heather Brooks" userId="3276e798-6282-47c1-a583-039c105f1097" providerId="ADAL" clId="{3B2FEACF-8438-4D93-95B4-07807EDE04F1}" dt="2025-03-24T15:20:39.151" v="1029"/>
        <pc:sldMkLst>
          <pc:docMk/>
          <pc:sldMk cId="0" sldId="265"/>
        </pc:sldMkLst>
      </pc:sldChg>
      <pc:sldChg chg="add">
        <pc:chgData name="Heather Brooks" userId="3276e798-6282-47c1-a583-039c105f1097" providerId="ADAL" clId="{3B2FEACF-8438-4D93-95B4-07807EDE04F1}" dt="2025-03-24T10:58:53.355" v="1006"/>
        <pc:sldMkLst>
          <pc:docMk/>
          <pc:sldMk cId="4178771849" sldId="266"/>
        </pc:sldMkLst>
      </pc:sldChg>
      <pc:sldChg chg="add">
        <pc:chgData name="Heather Brooks" userId="3276e798-6282-47c1-a583-039c105f1097" providerId="ADAL" clId="{3B2FEACF-8438-4D93-95B4-07807EDE04F1}" dt="2025-03-24T15:20:39.151" v="1029"/>
        <pc:sldMkLst>
          <pc:docMk/>
          <pc:sldMk cId="0" sldId="267"/>
        </pc:sldMkLst>
      </pc:sldChg>
      <pc:sldChg chg="add">
        <pc:chgData name="Heather Brooks" userId="3276e798-6282-47c1-a583-039c105f1097" providerId="ADAL" clId="{3B2FEACF-8438-4D93-95B4-07807EDE04F1}" dt="2025-03-24T10:58:53.355" v="1006"/>
        <pc:sldMkLst>
          <pc:docMk/>
          <pc:sldMk cId="4226139361" sldId="268"/>
        </pc:sldMkLst>
      </pc:sldChg>
      <pc:sldChg chg="add">
        <pc:chgData name="Heather Brooks" userId="3276e798-6282-47c1-a583-039c105f1097" providerId="ADAL" clId="{3B2FEACF-8438-4D93-95B4-07807EDE04F1}" dt="2025-03-24T10:58:53.355" v="1006"/>
        <pc:sldMkLst>
          <pc:docMk/>
          <pc:sldMk cId="3017221117" sldId="269"/>
        </pc:sldMkLst>
      </pc:sldChg>
      <pc:sldChg chg="add">
        <pc:chgData name="Heather Brooks" userId="3276e798-6282-47c1-a583-039c105f1097" providerId="ADAL" clId="{3B2FEACF-8438-4D93-95B4-07807EDE04F1}" dt="2025-03-24T15:19:00.216" v="1028"/>
        <pc:sldMkLst>
          <pc:docMk/>
          <pc:sldMk cId="448488731" sldId="271"/>
        </pc:sldMkLst>
      </pc:sldChg>
      <pc:sldChg chg="addSp delSp modSp mod">
        <pc:chgData name="Heather Brooks" userId="3276e798-6282-47c1-a583-039c105f1097" providerId="ADAL" clId="{3B2FEACF-8438-4D93-95B4-07807EDE04F1}" dt="2025-03-24T09:17:18.387" v="101" actId="1076"/>
        <pc:sldMkLst>
          <pc:docMk/>
          <pc:sldMk cId="462751793" sldId="276"/>
        </pc:sldMkLst>
        <pc:spChg chg="del">
          <ac:chgData name="Heather Brooks" userId="3276e798-6282-47c1-a583-039c105f1097" providerId="ADAL" clId="{3B2FEACF-8438-4D93-95B4-07807EDE04F1}" dt="2025-03-24T09:17:16.588" v="100" actId="478"/>
          <ac:spMkLst>
            <pc:docMk/>
            <pc:sldMk cId="462751793" sldId="276"/>
            <ac:spMk id="14" creationId="{0161328A-9CB4-76BE-1266-E616251FE5FE}"/>
          </ac:spMkLst>
        </pc:spChg>
        <pc:spChg chg="del">
          <ac:chgData name="Heather Brooks" userId="3276e798-6282-47c1-a583-039c105f1097" providerId="ADAL" clId="{3B2FEACF-8438-4D93-95B4-07807EDE04F1}" dt="2025-03-24T09:16:40.624" v="92" actId="478"/>
          <ac:spMkLst>
            <pc:docMk/>
            <pc:sldMk cId="462751793" sldId="276"/>
            <ac:spMk id="27" creationId="{CF2E24E1-9DB2-1E31-A7FA-74DBD91CD079}"/>
          </ac:spMkLst>
        </pc:spChg>
        <pc:spChg chg="add mod">
          <ac:chgData name="Heather Brooks" userId="3276e798-6282-47c1-a583-039c105f1097" providerId="ADAL" clId="{3B2FEACF-8438-4D93-95B4-07807EDE04F1}" dt="2025-03-24T09:17:06.323" v="97" actId="164"/>
          <ac:spMkLst>
            <pc:docMk/>
            <pc:sldMk cId="462751793" sldId="276"/>
            <ac:spMk id="29" creationId="{F6537A92-DB90-A65A-6B9E-E710F35D085A}"/>
          </ac:spMkLst>
        </pc:spChg>
        <pc:grpChg chg="add mod">
          <ac:chgData name="Heather Brooks" userId="3276e798-6282-47c1-a583-039c105f1097" providerId="ADAL" clId="{3B2FEACF-8438-4D93-95B4-07807EDE04F1}" dt="2025-03-24T09:17:10.417" v="98" actId="1076"/>
          <ac:grpSpMkLst>
            <pc:docMk/>
            <pc:sldMk cId="462751793" sldId="276"/>
            <ac:grpSpMk id="31" creationId="{E2B29F93-EFC2-2B21-AC40-7D74B40E3A43}"/>
          </ac:grpSpMkLst>
        </pc:grpChg>
        <pc:picChg chg="del">
          <ac:chgData name="Heather Brooks" userId="3276e798-6282-47c1-a583-039c105f1097" providerId="ADAL" clId="{3B2FEACF-8438-4D93-95B4-07807EDE04F1}" dt="2025-03-24T09:16:38.553" v="91" actId="478"/>
          <ac:picMkLst>
            <pc:docMk/>
            <pc:sldMk cId="462751793" sldId="276"/>
            <ac:picMk id="11" creationId="{A4339C4C-1C2D-3F15-3AFC-477C28C4C07C}"/>
          </ac:picMkLst>
        </pc:picChg>
        <pc:picChg chg="mod">
          <ac:chgData name="Heather Brooks" userId="3276e798-6282-47c1-a583-039c105f1097" providerId="ADAL" clId="{3B2FEACF-8438-4D93-95B4-07807EDE04F1}" dt="2025-03-24T09:17:18.387" v="101" actId="1076"/>
          <ac:picMkLst>
            <pc:docMk/>
            <pc:sldMk cId="462751793" sldId="276"/>
            <ac:picMk id="25" creationId="{BB6E1800-C303-AF3A-3735-44E93AD9E6A3}"/>
          </ac:picMkLst>
        </pc:picChg>
        <pc:picChg chg="add mod">
          <ac:chgData name="Heather Brooks" userId="3276e798-6282-47c1-a583-039c105f1097" providerId="ADAL" clId="{3B2FEACF-8438-4D93-95B4-07807EDE04F1}" dt="2025-03-24T09:17:06.323" v="97" actId="164"/>
          <ac:picMkLst>
            <pc:docMk/>
            <pc:sldMk cId="462751793" sldId="276"/>
            <ac:picMk id="28" creationId="{8DBE9438-F14D-1967-7D92-3876231A338E}"/>
          </ac:picMkLst>
        </pc:picChg>
        <pc:picChg chg="add mod">
          <ac:chgData name="Heather Brooks" userId="3276e798-6282-47c1-a583-039c105f1097" providerId="ADAL" clId="{3B2FEACF-8438-4D93-95B4-07807EDE04F1}" dt="2025-03-24T09:17:06.323" v="97" actId="164"/>
          <ac:picMkLst>
            <pc:docMk/>
            <pc:sldMk cId="462751793" sldId="276"/>
            <ac:picMk id="30" creationId="{14AC07BF-FA15-CA40-910D-12848F186B10}"/>
          </ac:picMkLst>
        </pc:picChg>
      </pc:sldChg>
      <pc:sldChg chg="addSp delSp modSp mod">
        <pc:chgData name="Heather Brooks" userId="3276e798-6282-47c1-a583-039c105f1097" providerId="ADAL" clId="{3B2FEACF-8438-4D93-95B4-07807EDE04F1}" dt="2025-03-24T09:15:55.016" v="75" actId="1076"/>
        <pc:sldMkLst>
          <pc:docMk/>
          <pc:sldMk cId="2291766449" sldId="277"/>
        </pc:sldMkLst>
        <pc:spChg chg="mod">
          <ac:chgData name="Heather Brooks" userId="3276e798-6282-47c1-a583-039c105f1097" providerId="ADAL" clId="{3B2FEACF-8438-4D93-95B4-07807EDE04F1}" dt="2025-03-24T09:15:55.016" v="75" actId="1076"/>
          <ac:spMkLst>
            <pc:docMk/>
            <pc:sldMk cId="2291766449" sldId="277"/>
            <ac:spMk id="2" creationId="{2B8D78A2-A8A7-DAFE-6C8B-35207DC18E67}"/>
          </ac:spMkLst>
        </pc:spChg>
        <pc:spChg chg="del mod">
          <ac:chgData name="Heather Brooks" userId="3276e798-6282-47c1-a583-039c105f1097" providerId="ADAL" clId="{3B2FEACF-8438-4D93-95B4-07807EDE04F1}" dt="2025-03-24T09:13:44.752" v="25" actId="478"/>
          <ac:spMkLst>
            <pc:docMk/>
            <pc:sldMk cId="2291766449" sldId="277"/>
            <ac:spMk id="3" creationId="{E434DE9D-8BE8-E5D6-0160-83606DE86D7E}"/>
          </ac:spMkLst>
        </pc:spChg>
        <pc:spChg chg="add mod">
          <ac:chgData name="Heather Brooks" userId="3276e798-6282-47c1-a583-039c105f1097" providerId="ADAL" clId="{3B2FEACF-8438-4D93-95B4-07807EDE04F1}" dt="2025-03-24T09:15:49.112" v="74" actId="1076"/>
          <ac:spMkLst>
            <pc:docMk/>
            <pc:sldMk cId="2291766449" sldId="277"/>
            <ac:spMk id="5" creationId="{07122E5C-9F85-87C2-93B1-3103E9286E77}"/>
          </ac:spMkLst>
        </pc:spChg>
        <pc:spChg chg="add del mod">
          <ac:chgData name="Heather Brooks" userId="3276e798-6282-47c1-a583-039c105f1097" providerId="ADAL" clId="{3B2FEACF-8438-4D93-95B4-07807EDE04F1}" dt="2025-03-24T09:13:46.720" v="26" actId="478"/>
          <ac:spMkLst>
            <pc:docMk/>
            <pc:sldMk cId="2291766449" sldId="277"/>
            <ac:spMk id="7" creationId="{824668EE-93EB-B054-B122-C4A3EC516C8E}"/>
          </ac:spMkLst>
        </pc:spChg>
        <pc:spChg chg="add">
          <ac:chgData name="Heather Brooks" userId="3276e798-6282-47c1-a583-039c105f1097" providerId="ADAL" clId="{3B2FEACF-8438-4D93-95B4-07807EDE04F1}" dt="2025-03-24T09:14:54.924" v="53"/>
          <ac:spMkLst>
            <pc:docMk/>
            <pc:sldMk cId="2291766449" sldId="277"/>
            <ac:spMk id="8" creationId="{72A5773F-3F02-6C4C-D573-04A2973DCA1A}"/>
          </ac:spMkLst>
        </pc:spChg>
        <pc:picChg chg="add mod">
          <ac:chgData name="Heather Brooks" userId="3276e798-6282-47c1-a583-039c105f1097" providerId="ADAL" clId="{3B2FEACF-8438-4D93-95B4-07807EDE04F1}" dt="2025-03-24T09:15:46.552" v="73" actId="1076"/>
          <ac:picMkLst>
            <pc:docMk/>
            <pc:sldMk cId="2291766449" sldId="277"/>
            <ac:picMk id="4" creationId="{9BF03D14-673F-1B44-2E2F-2C23F78CFF5C}"/>
          </ac:picMkLst>
        </pc:picChg>
        <pc:picChg chg="add mod modCrop">
          <ac:chgData name="Heather Brooks" userId="3276e798-6282-47c1-a583-039c105f1097" providerId="ADAL" clId="{3B2FEACF-8438-4D93-95B4-07807EDE04F1}" dt="2025-03-24T09:15:26.032" v="67" actId="732"/>
          <ac:picMkLst>
            <pc:docMk/>
            <pc:sldMk cId="2291766449" sldId="277"/>
            <ac:picMk id="9" creationId="{749969F5-F4F7-4A11-24D2-66BEA6466E0E}"/>
          </ac:picMkLst>
        </pc:picChg>
        <pc:picChg chg="add mod">
          <ac:chgData name="Heather Brooks" userId="3276e798-6282-47c1-a583-039c105f1097" providerId="ADAL" clId="{3B2FEACF-8438-4D93-95B4-07807EDE04F1}" dt="2025-03-24T09:15:12.352" v="62" actId="1076"/>
          <ac:picMkLst>
            <pc:docMk/>
            <pc:sldMk cId="2291766449" sldId="277"/>
            <ac:picMk id="1026" creationId="{50F7FD7A-CC75-F7BB-DFEC-FAE0422EDBD4}"/>
          </ac:picMkLst>
        </pc:picChg>
        <pc:picChg chg="add mod">
          <ac:chgData name="Heather Brooks" userId="3276e798-6282-47c1-a583-039c105f1097" providerId="ADAL" clId="{3B2FEACF-8438-4D93-95B4-07807EDE04F1}" dt="2025-03-24T09:15:08.752" v="60" actId="1076"/>
          <ac:picMkLst>
            <pc:docMk/>
            <pc:sldMk cId="2291766449" sldId="277"/>
            <ac:picMk id="1028" creationId="{66960272-105B-083C-BB44-AE723F5FC8EF}"/>
          </ac:picMkLst>
        </pc:picChg>
        <pc:picChg chg="add mod">
          <ac:chgData name="Heather Brooks" userId="3276e798-6282-47c1-a583-039c105f1097" providerId="ADAL" clId="{3B2FEACF-8438-4D93-95B4-07807EDE04F1}" dt="2025-03-24T09:15:15.248" v="63" actId="1076"/>
          <ac:picMkLst>
            <pc:docMk/>
            <pc:sldMk cId="2291766449" sldId="277"/>
            <ac:picMk id="1030" creationId="{7EBD296D-0414-8E7A-3F4A-C202C03FFF8E}"/>
          </ac:picMkLst>
        </pc:picChg>
      </pc:sldChg>
      <pc:sldChg chg="addSp delSp modSp mod ord">
        <pc:chgData name="Heather Brooks" userId="3276e798-6282-47c1-a583-039c105f1097" providerId="ADAL" clId="{3B2FEACF-8438-4D93-95B4-07807EDE04F1}" dt="2025-03-24T09:37:37.881" v="637"/>
        <pc:sldMkLst>
          <pc:docMk/>
          <pc:sldMk cId="3321429492" sldId="279"/>
        </pc:sldMkLst>
        <pc:spChg chg="mod">
          <ac:chgData name="Heather Brooks" userId="3276e798-6282-47c1-a583-039c105f1097" providerId="ADAL" clId="{3B2FEACF-8438-4D93-95B4-07807EDE04F1}" dt="2025-03-24T09:35:13.989" v="612" actId="113"/>
          <ac:spMkLst>
            <pc:docMk/>
            <pc:sldMk cId="3321429492" sldId="279"/>
            <ac:spMk id="3" creationId="{7608595C-D3A1-4461-820A-22EAA136A0D2}"/>
          </ac:spMkLst>
        </pc:spChg>
        <pc:spChg chg="add del mod">
          <ac:chgData name="Heather Brooks" userId="3276e798-6282-47c1-a583-039c105f1097" providerId="ADAL" clId="{3B2FEACF-8438-4D93-95B4-07807EDE04F1}" dt="2025-03-24T09:36:48.405" v="634" actId="478"/>
          <ac:spMkLst>
            <pc:docMk/>
            <pc:sldMk cId="3321429492" sldId="279"/>
            <ac:spMk id="4" creationId="{006E151F-89AC-74FF-1834-E033591ADB83}"/>
          </ac:spMkLst>
        </pc:spChg>
        <pc:spChg chg="add mod">
          <ac:chgData name="Heather Brooks" userId="3276e798-6282-47c1-a583-039c105f1097" providerId="ADAL" clId="{3B2FEACF-8438-4D93-95B4-07807EDE04F1}" dt="2025-03-24T09:36:48.776" v="635"/>
          <ac:spMkLst>
            <pc:docMk/>
            <pc:sldMk cId="3321429492" sldId="279"/>
            <ac:spMk id="5" creationId="{8A351B86-31D2-50E6-D16D-823ECEBCB386}"/>
          </ac:spMkLst>
        </pc:spChg>
      </pc:sldChg>
      <pc:sldChg chg="addSp delSp modSp mod">
        <pc:chgData name="Heather Brooks" userId="3276e798-6282-47c1-a583-039c105f1097" providerId="ADAL" clId="{3B2FEACF-8438-4D93-95B4-07807EDE04F1}" dt="2025-03-24T09:43:27.491" v="721" actId="1076"/>
        <pc:sldMkLst>
          <pc:docMk/>
          <pc:sldMk cId="4185042496" sldId="280"/>
        </pc:sldMkLst>
        <pc:spChg chg="add del mod">
          <ac:chgData name="Heather Brooks" userId="3276e798-6282-47c1-a583-039c105f1097" providerId="ADAL" clId="{3B2FEACF-8438-4D93-95B4-07807EDE04F1}" dt="2025-03-24T09:40:28.374" v="678" actId="478"/>
          <ac:spMkLst>
            <pc:docMk/>
            <pc:sldMk cId="4185042496" sldId="280"/>
            <ac:spMk id="4" creationId="{67BCEF55-809A-D7D4-E3BC-30C0C71038F8}"/>
          </ac:spMkLst>
        </pc:spChg>
        <pc:spChg chg="add mod">
          <ac:chgData name="Heather Brooks" userId="3276e798-6282-47c1-a583-039c105f1097" providerId="ADAL" clId="{3B2FEACF-8438-4D93-95B4-07807EDE04F1}" dt="2025-03-24T09:43:24.595" v="720" actId="1076"/>
          <ac:spMkLst>
            <pc:docMk/>
            <pc:sldMk cId="4185042496" sldId="280"/>
            <ac:spMk id="6" creationId="{8EB5A303-0F7B-2990-3241-82D86E69FC88}"/>
          </ac:spMkLst>
        </pc:spChg>
        <pc:spChg chg="add">
          <ac:chgData name="Heather Brooks" userId="3276e798-6282-47c1-a583-039c105f1097" providerId="ADAL" clId="{3B2FEACF-8438-4D93-95B4-07807EDE04F1}" dt="2025-03-24T09:41:54.979" v="688"/>
          <ac:spMkLst>
            <pc:docMk/>
            <pc:sldMk cId="4185042496" sldId="280"/>
            <ac:spMk id="7" creationId="{A309FEFC-0E39-85DF-A0BB-63C717DB92F6}"/>
          </ac:spMkLst>
        </pc:spChg>
        <pc:spChg chg="add mod">
          <ac:chgData name="Heather Brooks" userId="3276e798-6282-47c1-a583-039c105f1097" providerId="ADAL" clId="{3B2FEACF-8438-4D93-95B4-07807EDE04F1}" dt="2025-03-24T09:43:27.491" v="721" actId="1076"/>
          <ac:spMkLst>
            <pc:docMk/>
            <pc:sldMk cId="4185042496" sldId="280"/>
            <ac:spMk id="10" creationId="{73BB3BD1-DF10-F5B9-973E-14ECBE482BF7}"/>
          </ac:spMkLst>
        </pc:spChg>
        <pc:picChg chg="add mod">
          <ac:chgData name="Heather Brooks" userId="3276e798-6282-47c1-a583-039c105f1097" providerId="ADAL" clId="{3B2FEACF-8438-4D93-95B4-07807EDE04F1}" dt="2025-03-24T09:42:07.764" v="693" actId="1076"/>
          <ac:picMkLst>
            <pc:docMk/>
            <pc:sldMk cId="4185042496" sldId="280"/>
            <ac:picMk id="8" creationId="{D6A4BA13-758B-5FB4-AAD2-FB464E2FE5F0}"/>
          </ac:picMkLst>
        </pc:picChg>
      </pc:sldChg>
      <pc:sldChg chg="ord">
        <pc:chgData name="Heather Brooks" userId="3276e798-6282-47c1-a583-039c105f1097" providerId="ADAL" clId="{3B2FEACF-8438-4D93-95B4-07807EDE04F1}" dt="2025-03-24T09:54:56.939" v="901"/>
        <pc:sldMkLst>
          <pc:docMk/>
          <pc:sldMk cId="2899424839" sldId="281"/>
        </pc:sldMkLst>
      </pc:sldChg>
      <pc:sldChg chg="addSp delSp modSp mod">
        <pc:chgData name="Heather Brooks" userId="3276e798-6282-47c1-a583-039c105f1097" providerId="ADAL" clId="{3B2FEACF-8438-4D93-95B4-07807EDE04F1}" dt="2025-03-24T09:59:35.606" v="985" actId="1076"/>
        <pc:sldMkLst>
          <pc:docMk/>
          <pc:sldMk cId="3726525958" sldId="282"/>
        </pc:sldMkLst>
        <pc:spChg chg="add del">
          <ac:chgData name="Heather Brooks" userId="3276e798-6282-47c1-a583-039c105f1097" providerId="ADAL" clId="{3B2FEACF-8438-4D93-95B4-07807EDE04F1}" dt="2025-03-24T09:56:18.474" v="903" actId="22"/>
          <ac:spMkLst>
            <pc:docMk/>
            <pc:sldMk cId="3726525958" sldId="282"/>
            <ac:spMk id="6" creationId="{9AB8EA65-18E8-BC20-B059-68138B95CEFB}"/>
          </ac:spMkLst>
        </pc:spChg>
        <pc:spChg chg="add del">
          <ac:chgData name="Heather Brooks" userId="3276e798-6282-47c1-a583-039c105f1097" providerId="ADAL" clId="{3B2FEACF-8438-4D93-95B4-07807EDE04F1}" dt="2025-03-24T09:56:21.555" v="905" actId="478"/>
          <ac:spMkLst>
            <pc:docMk/>
            <pc:sldMk cId="3726525958" sldId="282"/>
            <ac:spMk id="8" creationId="{758BE990-20CB-C1B9-C8E6-EF5145AB28A8}"/>
          </ac:spMkLst>
        </pc:spChg>
        <pc:picChg chg="add del">
          <ac:chgData name="Heather Brooks" userId="3276e798-6282-47c1-a583-039c105f1097" providerId="ADAL" clId="{3B2FEACF-8438-4D93-95B4-07807EDE04F1}" dt="2025-03-24T09:58:04.030" v="957" actId="478"/>
          <ac:picMkLst>
            <pc:docMk/>
            <pc:sldMk cId="3726525958" sldId="282"/>
            <ac:picMk id="7170" creationId="{F5E62E9C-9BC9-DA3A-9E09-6B52CA5569EC}"/>
          </ac:picMkLst>
        </pc:picChg>
        <pc:picChg chg="add del mod">
          <ac:chgData name="Heather Brooks" userId="3276e798-6282-47c1-a583-039c105f1097" providerId="ADAL" clId="{3B2FEACF-8438-4D93-95B4-07807EDE04F1}" dt="2025-03-24T09:58:16.308" v="960" actId="478"/>
          <ac:picMkLst>
            <pc:docMk/>
            <pc:sldMk cId="3726525958" sldId="282"/>
            <ac:picMk id="7172" creationId="{7EF346BF-36C5-99E7-2781-F4CC373EB289}"/>
          </ac:picMkLst>
        </pc:picChg>
        <pc:picChg chg="add del">
          <ac:chgData name="Heather Brooks" userId="3276e798-6282-47c1-a583-039c105f1097" providerId="ADAL" clId="{3B2FEACF-8438-4D93-95B4-07807EDE04F1}" dt="2025-03-24T09:58:33.457" v="962" actId="478"/>
          <ac:picMkLst>
            <pc:docMk/>
            <pc:sldMk cId="3726525958" sldId="282"/>
            <ac:picMk id="7174" creationId="{5FEF80E9-3E98-3280-7F39-F28D82FB8AFE}"/>
          </ac:picMkLst>
        </pc:picChg>
        <pc:picChg chg="add del mod">
          <ac:chgData name="Heather Brooks" userId="3276e798-6282-47c1-a583-039c105f1097" providerId="ADAL" clId="{3B2FEACF-8438-4D93-95B4-07807EDE04F1}" dt="2025-03-24T09:59:28.256" v="983" actId="478"/>
          <ac:picMkLst>
            <pc:docMk/>
            <pc:sldMk cId="3726525958" sldId="282"/>
            <ac:picMk id="7176" creationId="{A9AA0CB6-78FE-6A0A-2D36-1BC9CFD0C45A}"/>
          </ac:picMkLst>
        </pc:picChg>
        <pc:picChg chg="add del mod">
          <ac:chgData name="Heather Brooks" userId="3276e798-6282-47c1-a583-039c105f1097" providerId="ADAL" clId="{3B2FEACF-8438-4D93-95B4-07807EDE04F1}" dt="2025-03-24T09:59:22.585" v="979" actId="478"/>
          <ac:picMkLst>
            <pc:docMk/>
            <pc:sldMk cId="3726525958" sldId="282"/>
            <ac:picMk id="7178" creationId="{D6DB1681-EB95-CF22-DE32-97F801826DA6}"/>
          </ac:picMkLst>
        </pc:picChg>
        <pc:picChg chg="add mod">
          <ac:chgData name="Heather Brooks" userId="3276e798-6282-47c1-a583-039c105f1097" providerId="ADAL" clId="{3B2FEACF-8438-4D93-95B4-07807EDE04F1}" dt="2025-03-24T09:59:35.606" v="985" actId="1076"/>
          <ac:picMkLst>
            <pc:docMk/>
            <pc:sldMk cId="3726525958" sldId="282"/>
            <ac:picMk id="7180" creationId="{21957A16-466C-DBB1-7BF3-2B4CE39EA6D5}"/>
          </ac:picMkLst>
        </pc:picChg>
      </pc:sldChg>
      <pc:sldChg chg="modSp new mod">
        <pc:chgData name="Heather Brooks" userId="3276e798-6282-47c1-a583-039c105f1097" providerId="ADAL" clId="{3B2FEACF-8438-4D93-95B4-07807EDE04F1}" dt="2025-03-24T09:53:36.597" v="883" actId="20577"/>
        <pc:sldMkLst>
          <pc:docMk/>
          <pc:sldMk cId="845177407" sldId="284"/>
        </pc:sldMkLst>
        <pc:spChg chg="mod">
          <ac:chgData name="Heather Brooks" userId="3276e798-6282-47c1-a583-039c105f1097" providerId="ADAL" clId="{3B2FEACF-8438-4D93-95B4-07807EDE04F1}" dt="2025-03-24T09:19:04.377" v="176" actId="404"/>
          <ac:spMkLst>
            <pc:docMk/>
            <pc:sldMk cId="845177407" sldId="284"/>
            <ac:spMk id="2" creationId="{8E6D562D-71E0-3850-ED7B-DE4572D88BFE}"/>
          </ac:spMkLst>
        </pc:spChg>
        <pc:spChg chg="mod">
          <ac:chgData name="Heather Brooks" userId="3276e798-6282-47c1-a583-039c105f1097" providerId="ADAL" clId="{3B2FEACF-8438-4D93-95B4-07807EDE04F1}" dt="2025-03-24T09:53:36.597" v="883" actId="20577"/>
          <ac:spMkLst>
            <pc:docMk/>
            <pc:sldMk cId="845177407" sldId="284"/>
            <ac:spMk id="3" creationId="{718234C2-9BDF-3A4C-2D2C-84E9DFC0F040}"/>
          </ac:spMkLst>
        </pc:spChg>
      </pc:sldChg>
      <pc:sldChg chg="addSp delSp modSp add mod ord">
        <pc:chgData name="Heather Brooks" userId="3276e798-6282-47c1-a583-039c105f1097" providerId="ADAL" clId="{3B2FEACF-8438-4D93-95B4-07807EDE04F1}" dt="2025-03-24T09:38:52.864" v="677" actId="113"/>
        <pc:sldMkLst>
          <pc:docMk/>
          <pc:sldMk cId="199793053" sldId="285"/>
        </pc:sldMkLst>
        <pc:spChg chg="mod">
          <ac:chgData name="Heather Brooks" userId="3276e798-6282-47c1-a583-039c105f1097" providerId="ADAL" clId="{3B2FEACF-8438-4D93-95B4-07807EDE04F1}" dt="2025-03-24T09:35:31.692" v="614" actId="1076"/>
          <ac:spMkLst>
            <pc:docMk/>
            <pc:sldMk cId="199793053" sldId="285"/>
            <ac:spMk id="3" creationId="{371FCE2A-9E8C-85D6-7D14-B3E183E252FD}"/>
          </ac:spMkLst>
        </pc:spChg>
        <pc:spChg chg="add mod">
          <ac:chgData name="Heather Brooks" userId="3276e798-6282-47c1-a583-039c105f1097" providerId="ADAL" clId="{3B2FEACF-8438-4D93-95B4-07807EDE04F1}" dt="2025-03-24T09:36:42.071" v="633" actId="404"/>
          <ac:spMkLst>
            <pc:docMk/>
            <pc:sldMk cId="199793053" sldId="285"/>
            <ac:spMk id="4" creationId="{AD7D63D7-E4B4-FF3C-5EF2-F6FAD232948A}"/>
          </ac:spMkLst>
        </pc:spChg>
        <pc:spChg chg="add del">
          <ac:chgData name="Heather Brooks" userId="3276e798-6282-47c1-a583-039c105f1097" providerId="ADAL" clId="{3B2FEACF-8438-4D93-95B4-07807EDE04F1}" dt="2025-03-24T09:38:21.298" v="641" actId="22"/>
          <ac:spMkLst>
            <pc:docMk/>
            <pc:sldMk cId="199793053" sldId="285"/>
            <ac:spMk id="6" creationId="{A95ADE1A-DBC1-5037-D091-D53E84F848CD}"/>
          </ac:spMkLst>
        </pc:spChg>
        <pc:spChg chg="add mod">
          <ac:chgData name="Heather Brooks" userId="3276e798-6282-47c1-a583-039c105f1097" providerId="ADAL" clId="{3B2FEACF-8438-4D93-95B4-07807EDE04F1}" dt="2025-03-24T09:38:52.864" v="677" actId="113"/>
          <ac:spMkLst>
            <pc:docMk/>
            <pc:sldMk cId="199793053" sldId="285"/>
            <ac:spMk id="8" creationId="{08023FE2-DFC2-7666-B931-52F749CC32A3}"/>
          </ac:spMkLst>
        </pc:spChg>
      </pc:sldChg>
      <pc:sldChg chg="delSp modSp add mod">
        <pc:chgData name="Heather Brooks" userId="3276e798-6282-47c1-a583-039c105f1097" providerId="ADAL" clId="{3B2FEACF-8438-4D93-95B4-07807EDE04F1}" dt="2025-03-24T09:45:32.806" v="741" actId="1076"/>
        <pc:sldMkLst>
          <pc:docMk/>
          <pc:sldMk cId="2189030935" sldId="286"/>
        </pc:sldMkLst>
        <pc:spChg chg="mod">
          <ac:chgData name="Heather Brooks" userId="3276e798-6282-47c1-a583-039c105f1097" providerId="ADAL" clId="{3B2FEACF-8438-4D93-95B4-07807EDE04F1}" dt="2025-03-24T09:45:32.806" v="741" actId="1076"/>
          <ac:spMkLst>
            <pc:docMk/>
            <pc:sldMk cId="2189030935" sldId="286"/>
            <ac:spMk id="6" creationId="{966F5337-DEF2-68CE-F69F-F09F2C409E56}"/>
          </ac:spMkLst>
        </pc:spChg>
        <pc:spChg chg="mod">
          <ac:chgData name="Heather Brooks" userId="3276e798-6282-47c1-a583-039c105f1097" providerId="ADAL" clId="{3B2FEACF-8438-4D93-95B4-07807EDE04F1}" dt="2025-03-24T09:45:32.806" v="741" actId="1076"/>
          <ac:spMkLst>
            <pc:docMk/>
            <pc:sldMk cId="2189030935" sldId="286"/>
            <ac:spMk id="10" creationId="{26FE49B0-7EB3-1A0E-D387-57A10FA37F8E}"/>
          </ac:spMkLst>
        </pc:spChg>
        <pc:picChg chg="del">
          <ac:chgData name="Heather Brooks" userId="3276e798-6282-47c1-a583-039c105f1097" providerId="ADAL" clId="{3B2FEACF-8438-4D93-95B4-07807EDE04F1}" dt="2025-03-24T09:44:11.979" v="723" actId="478"/>
          <ac:picMkLst>
            <pc:docMk/>
            <pc:sldMk cId="2189030935" sldId="286"/>
            <ac:picMk id="8" creationId="{FB6835C1-FBAB-A8E5-B006-A08C255BED85}"/>
          </ac:picMkLst>
        </pc:picChg>
      </pc:sldChg>
      <pc:sldChg chg="addSp delSp modSp add mod">
        <pc:chgData name="Heather Brooks" userId="3276e798-6282-47c1-a583-039c105f1097" providerId="ADAL" clId="{3B2FEACF-8438-4D93-95B4-07807EDE04F1}" dt="2025-03-24T09:51:58.215" v="835" actId="478"/>
        <pc:sldMkLst>
          <pc:docMk/>
          <pc:sldMk cId="3517033678" sldId="287"/>
        </pc:sldMkLst>
        <pc:spChg chg="mod">
          <ac:chgData name="Heather Brooks" userId="3276e798-6282-47c1-a583-039c105f1097" providerId="ADAL" clId="{3B2FEACF-8438-4D93-95B4-07807EDE04F1}" dt="2025-03-24T09:47:50.937" v="787" actId="1076"/>
          <ac:spMkLst>
            <pc:docMk/>
            <pc:sldMk cId="3517033678" sldId="287"/>
            <ac:spMk id="6" creationId="{6111A439-6F3D-7ECC-78A0-F3BD18322BF6}"/>
          </ac:spMkLst>
        </pc:spChg>
        <pc:spChg chg="mod">
          <ac:chgData name="Heather Brooks" userId="3276e798-6282-47c1-a583-039c105f1097" providerId="ADAL" clId="{3B2FEACF-8438-4D93-95B4-07807EDE04F1}" dt="2025-03-24T09:48:01.569" v="788" actId="1076"/>
          <ac:spMkLst>
            <pc:docMk/>
            <pc:sldMk cId="3517033678" sldId="287"/>
            <ac:spMk id="10" creationId="{33AE757E-2133-51A2-4E64-905ACC504C01}"/>
          </ac:spMkLst>
        </pc:spChg>
        <pc:picChg chg="add del">
          <ac:chgData name="Heather Brooks" userId="3276e798-6282-47c1-a583-039c105f1097" providerId="ADAL" clId="{3B2FEACF-8438-4D93-95B4-07807EDE04F1}" dt="2025-03-24T09:51:58.215" v="835" actId="478"/>
          <ac:picMkLst>
            <pc:docMk/>
            <pc:sldMk cId="3517033678" sldId="287"/>
            <ac:picMk id="6146" creationId="{8F658110-D2E7-EBBD-F9B5-ACAE70494002}"/>
          </ac:picMkLst>
        </pc:picChg>
      </pc:sldChg>
      <pc:sldChg chg="addSp delSp modSp add mod">
        <pc:chgData name="Heather Brooks" userId="3276e798-6282-47c1-a583-039c105f1097" providerId="ADAL" clId="{3B2FEACF-8438-4D93-95B4-07807EDE04F1}" dt="2025-03-24T09:51:33.607" v="833" actId="478"/>
        <pc:sldMkLst>
          <pc:docMk/>
          <pc:sldMk cId="933586163" sldId="288"/>
        </pc:sldMkLst>
        <pc:spChg chg="add del mod">
          <ac:chgData name="Heather Brooks" userId="3276e798-6282-47c1-a583-039c105f1097" providerId="ADAL" clId="{3B2FEACF-8438-4D93-95B4-07807EDE04F1}" dt="2025-03-24T09:48:31.452" v="800" actId="478"/>
          <ac:spMkLst>
            <pc:docMk/>
            <pc:sldMk cId="933586163" sldId="288"/>
            <ac:spMk id="3" creationId="{A6B94DC4-AF9B-D7C1-502C-3E739B2CE9CA}"/>
          </ac:spMkLst>
        </pc:spChg>
        <pc:spChg chg="add del mod">
          <ac:chgData name="Heather Brooks" userId="3276e798-6282-47c1-a583-039c105f1097" providerId="ADAL" clId="{3B2FEACF-8438-4D93-95B4-07807EDE04F1}" dt="2025-03-24T09:48:33.002" v="801" actId="478"/>
          <ac:spMkLst>
            <pc:docMk/>
            <pc:sldMk cId="933586163" sldId="288"/>
            <ac:spMk id="5" creationId="{2BB3EE35-D00B-2A07-C290-1A4C5242F873}"/>
          </ac:spMkLst>
        </pc:spChg>
        <pc:spChg chg="del">
          <ac:chgData name="Heather Brooks" userId="3276e798-6282-47c1-a583-039c105f1097" providerId="ADAL" clId="{3B2FEACF-8438-4D93-95B4-07807EDE04F1}" dt="2025-03-24T09:48:24.924" v="790" actId="478"/>
          <ac:spMkLst>
            <pc:docMk/>
            <pc:sldMk cId="933586163" sldId="288"/>
            <ac:spMk id="6" creationId="{C8D2357A-8D95-73A8-AF16-0078BC15D91E}"/>
          </ac:spMkLst>
        </pc:spChg>
        <pc:spChg chg="del">
          <ac:chgData name="Heather Brooks" userId="3276e798-6282-47c1-a583-039c105f1097" providerId="ADAL" clId="{3B2FEACF-8438-4D93-95B4-07807EDE04F1}" dt="2025-03-24T09:48:26.306" v="791" actId="478"/>
          <ac:spMkLst>
            <pc:docMk/>
            <pc:sldMk cId="933586163" sldId="288"/>
            <ac:spMk id="10" creationId="{4E7F1AC5-F8FC-DAC7-EA01-4778509203B6}"/>
          </ac:spMkLst>
        </pc:spChg>
        <pc:picChg chg="add del">
          <ac:chgData name="Heather Brooks" userId="3276e798-6282-47c1-a583-039c105f1097" providerId="ADAL" clId="{3B2FEACF-8438-4D93-95B4-07807EDE04F1}" dt="2025-03-24T09:48:51.936" v="804" actId="478"/>
          <ac:picMkLst>
            <pc:docMk/>
            <pc:sldMk cId="933586163" sldId="288"/>
            <ac:picMk id="7" creationId="{860A2DB6-D7FB-43D5-FFAB-1797BC3036CB}"/>
          </ac:picMkLst>
        </pc:picChg>
        <pc:picChg chg="add">
          <ac:chgData name="Heather Brooks" userId="3276e798-6282-47c1-a583-039c105f1097" providerId="ADAL" clId="{3B2FEACF-8438-4D93-95B4-07807EDE04F1}" dt="2025-03-24T09:48:47.808" v="802"/>
          <ac:picMkLst>
            <pc:docMk/>
            <pc:sldMk cId="933586163" sldId="288"/>
            <ac:picMk id="4098" creationId="{B7A8005B-F5C3-C9B1-0225-3F2C173BFEE5}"/>
          </ac:picMkLst>
        </pc:picChg>
        <pc:picChg chg="add del">
          <ac:chgData name="Heather Brooks" userId="3276e798-6282-47c1-a583-039c105f1097" providerId="ADAL" clId="{3B2FEACF-8438-4D93-95B4-07807EDE04F1}" dt="2025-03-24T09:49:11.183" v="806" actId="478"/>
          <ac:picMkLst>
            <pc:docMk/>
            <pc:sldMk cId="933586163" sldId="288"/>
            <ac:picMk id="4100" creationId="{507FB874-1583-DA7B-26BF-3181951E924A}"/>
          </ac:picMkLst>
        </pc:picChg>
        <pc:picChg chg="add del mod">
          <ac:chgData name="Heather Brooks" userId="3276e798-6282-47c1-a583-039c105f1097" providerId="ADAL" clId="{3B2FEACF-8438-4D93-95B4-07807EDE04F1}" dt="2025-03-24T09:49:31.264" v="810" actId="478"/>
          <ac:picMkLst>
            <pc:docMk/>
            <pc:sldMk cId="933586163" sldId="288"/>
            <ac:picMk id="4102" creationId="{9FD30152-9C47-E711-DCAD-11B0533DEBDC}"/>
          </ac:picMkLst>
        </pc:picChg>
        <pc:picChg chg="add del mod">
          <ac:chgData name="Heather Brooks" userId="3276e798-6282-47c1-a583-039c105f1097" providerId="ADAL" clId="{3B2FEACF-8438-4D93-95B4-07807EDE04F1}" dt="2025-03-24T09:51:33.607" v="833" actId="478"/>
          <ac:picMkLst>
            <pc:docMk/>
            <pc:sldMk cId="933586163" sldId="288"/>
            <ac:picMk id="4104" creationId="{E3A1A0A6-1F18-1EF0-595B-A624AD5B1667}"/>
          </ac:picMkLst>
        </pc:picChg>
        <pc:picChg chg="add del">
          <ac:chgData name="Heather Brooks" userId="3276e798-6282-47c1-a583-039c105f1097" providerId="ADAL" clId="{3B2FEACF-8438-4D93-95B4-07807EDE04F1}" dt="2025-03-24T09:50:53.496" v="820" actId="478"/>
          <ac:picMkLst>
            <pc:docMk/>
            <pc:sldMk cId="933586163" sldId="288"/>
            <ac:picMk id="4106" creationId="{DDB7B5B2-7AAC-ED99-379A-56E10AD302EE}"/>
          </ac:picMkLst>
        </pc:picChg>
        <pc:picChg chg="add del mod">
          <ac:chgData name="Heather Brooks" userId="3276e798-6282-47c1-a583-039c105f1097" providerId="ADAL" clId="{3B2FEACF-8438-4D93-95B4-07807EDE04F1}" dt="2025-03-24T09:50:51.699" v="819" actId="478"/>
          <ac:picMkLst>
            <pc:docMk/>
            <pc:sldMk cId="933586163" sldId="288"/>
            <ac:picMk id="4108" creationId="{9B8BD6B3-03B5-26EE-4C32-8560941C3CE8}"/>
          </ac:picMkLst>
        </pc:picChg>
        <pc:picChg chg="add mod">
          <ac:chgData name="Heather Brooks" userId="3276e798-6282-47c1-a583-039c105f1097" providerId="ADAL" clId="{3B2FEACF-8438-4D93-95B4-07807EDE04F1}" dt="2025-03-24T09:51:28.416" v="832" actId="1076"/>
          <ac:picMkLst>
            <pc:docMk/>
            <pc:sldMk cId="933586163" sldId="288"/>
            <ac:picMk id="4110" creationId="{51A3293E-5EA9-8455-B246-FE0A4D6E598C}"/>
          </ac:picMkLst>
        </pc:picChg>
      </pc:sldChg>
      <pc:sldChg chg="add">
        <pc:chgData name="Heather Brooks" userId="3276e798-6282-47c1-a583-039c105f1097" providerId="ADAL" clId="{3B2FEACF-8438-4D93-95B4-07807EDE04F1}" dt="2025-03-24T09:52:25.972" v="836"/>
        <pc:sldMkLst>
          <pc:docMk/>
          <pc:sldMk cId="3569651620" sldId="290"/>
        </pc:sldMkLst>
      </pc:sldChg>
      <pc:sldChg chg="modSp mod">
        <pc:chgData name="Heather Brooks" userId="3276e798-6282-47c1-a583-039c105f1097" providerId="ADAL" clId="{3B2FEACF-8438-4D93-95B4-07807EDE04F1}" dt="2025-03-24T10:26:03.255" v="989" actId="20577"/>
        <pc:sldMkLst>
          <pc:docMk/>
          <pc:sldMk cId="2743908140" sldId="291"/>
        </pc:sldMkLst>
        <pc:spChg chg="mod">
          <ac:chgData name="Heather Brooks" userId="3276e798-6282-47c1-a583-039c105f1097" providerId="ADAL" clId="{3B2FEACF-8438-4D93-95B4-07807EDE04F1}" dt="2025-03-24T09:53:21.304" v="860" actId="20577"/>
          <ac:spMkLst>
            <pc:docMk/>
            <pc:sldMk cId="2743908140" sldId="291"/>
            <ac:spMk id="6" creationId="{82EEC25B-D678-C2B5-843A-F00072095AF8}"/>
          </ac:spMkLst>
        </pc:spChg>
        <pc:spChg chg="mod">
          <ac:chgData name="Heather Brooks" userId="3276e798-6282-47c1-a583-039c105f1097" providerId="ADAL" clId="{3B2FEACF-8438-4D93-95B4-07807EDE04F1}" dt="2025-03-24T10:26:03.255" v="989" actId="20577"/>
          <ac:spMkLst>
            <pc:docMk/>
            <pc:sldMk cId="2743908140" sldId="291"/>
            <ac:spMk id="10" creationId="{4A3BB87D-E5B8-3784-ED76-21F24AEF08DA}"/>
          </ac:spMkLst>
        </pc:spChg>
      </pc:sldChg>
      <pc:sldChg chg="modSp add mod">
        <pc:chgData name="Heather Brooks" userId="3276e798-6282-47c1-a583-039c105f1097" providerId="ADAL" clId="{3B2FEACF-8438-4D93-95B4-07807EDE04F1}" dt="2025-03-24T11:03:54.979" v="1019" actId="20577"/>
        <pc:sldMkLst>
          <pc:docMk/>
          <pc:sldMk cId="3770659592" sldId="292"/>
        </pc:sldMkLst>
        <pc:spChg chg="mod">
          <ac:chgData name="Heather Brooks" userId="3276e798-6282-47c1-a583-039c105f1097" providerId="ADAL" clId="{3B2FEACF-8438-4D93-95B4-07807EDE04F1}" dt="2025-03-24T11:03:54.979" v="1019" actId="20577"/>
          <ac:spMkLst>
            <pc:docMk/>
            <pc:sldMk cId="3770659592" sldId="292"/>
            <ac:spMk id="10" creationId="{5AC592F2-EA87-2402-9B3B-691F5CC790A7}"/>
          </ac:spMkLst>
        </pc:spChg>
      </pc:sldChg>
      <pc:sldChg chg="modSp add mod ord">
        <pc:chgData name="Heather Brooks" userId="3276e798-6282-47c1-a583-039c105f1097" providerId="ADAL" clId="{3B2FEACF-8438-4D93-95B4-07807EDE04F1}" dt="2025-03-24T10:26:46.338" v="1005" actId="20577"/>
        <pc:sldMkLst>
          <pc:docMk/>
          <pc:sldMk cId="474028916" sldId="293"/>
        </pc:sldMkLst>
        <pc:spChg chg="mod">
          <ac:chgData name="Heather Brooks" userId="3276e798-6282-47c1-a583-039c105f1097" providerId="ADAL" clId="{3B2FEACF-8438-4D93-95B4-07807EDE04F1}" dt="2025-03-24T09:56:39.988" v="924" actId="1076"/>
          <ac:spMkLst>
            <pc:docMk/>
            <pc:sldMk cId="474028916" sldId="293"/>
            <ac:spMk id="6" creationId="{E5D5A0B3-5E7B-3EA1-4237-F47658D5E300}"/>
          </ac:spMkLst>
        </pc:spChg>
        <pc:spChg chg="mod">
          <ac:chgData name="Heather Brooks" userId="3276e798-6282-47c1-a583-039c105f1097" providerId="ADAL" clId="{3B2FEACF-8438-4D93-95B4-07807EDE04F1}" dt="2025-03-24T10:26:46.338" v="1005" actId="20577"/>
          <ac:spMkLst>
            <pc:docMk/>
            <pc:sldMk cId="474028916" sldId="293"/>
            <ac:spMk id="10" creationId="{84D2EAE2-8EB5-31C3-9D30-DBBC20A7A5A3}"/>
          </ac:spMkLst>
        </pc:spChg>
      </pc:sldChg>
      <pc:sldChg chg="add">
        <pc:chgData name="Heather Brooks" userId="3276e798-6282-47c1-a583-039c105f1097" providerId="ADAL" clId="{3B2FEACF-8438-4D93-95B4-07807EDE04F1}" dt="2025-03-24T10:58:53.355" v="1006"/>
        <pc:sldMkLst>
          <pc:docMk/>
          <pc:sldMk cId="109857222" sldId="294"/>
        </pc:sldMkLst>
      </pc:sldChg>
      <pc:sldChg chg="add">
        <pc:chgData name="Heather Brooks" userId="3276e798-6282-47c1-a583-039c105f1097" providerId="ADAL" clId="{3B2FEACF-8438-4D93-95B4-07807EDE04F1}" dt="2025-03-24T10:58:53.355" v="1006"/>
        <pc:sldMkLst>
          <pc:docMk/>
          <pc:sldMk cId="2202973267" sldId="295"/>
        </pc:sldMkLst>
      </pc:sldChg>
      <pc:sldChg chg="add">
        <pc:chgData name="Heather Brooks" userId="3276e798-6282-47c1-a583-039c105f1097" providerId="ADAL" clId="{3B2FEACF-8438-4D93-95B4-07807EDE04F1}" dt="2025-03-24T10:58:53.355" v="1006"/>
        <pc:sldMkLst>
          <pc:docMk/>
          <pc:sldMk cId="4007595407" sldId="296"/>
        </pc:sldMkLst>
      </pc:sldChg>
      <pc:sldChg chg="add">
        <pc:chgData name="Heather Brooks" userId="3276e798-6282-47c1-a583-039c105f1097" providerId="ADAL" clId="{3B2FEACF-8438-4D93-95B4-07807EDE04F1}" dt="2025-03-24T10:58:53.355" v="1006"/>
        <pc:sldMkLst>
          <pc:docMk/>
          <pc:sldMk cId="753168264" sldId="297"/>
        </pc:sldMkLst>
      </pc:sldChg>
      <pc:sldChg chg="add">
        <pc:chgData name="Heather Brooks" userId="3276e798-6282-47c1-a583-039c105f1097" providerId="ADAL" clId="{3B2FEACF-8438-4D93-95B4-07807EDE04F1}" dt="2025-03-24T10:58:53.355" v="1006"/>
        <pc:sldMkLst>
          <pc:docMk/>
          <pc:sldMk cId="1190864551" sldId="298"/>
        </pc:sldMkLst>
      </pc:sldChg>
      <pc:sldChg chg="add">
        <pc:chgData name="Heather Brooks" userId="3276e798-6282-47c1-a583-039c105f1097" providerId="ADAL" clId="{3B2FEACF-8438-4D93-95B4-07807EDE04F1}" dt="2025-03-24T10:58:53.355" v="1006"/>
        <pc:sldMkLst>
          <pc:docMk/>
          <pc:sldMk cId="800587723" sldId="299"/>
        </pc:sldMkLst>
      </pc:sldChg>
      <pc:sldChg chg="add">
        <pc:chgData name="Heather Brooks" userId="3276e798-6282-47c1-a583-039c105f1097" providerId="ADAL" clId="{3B2FEACF-8438-4D93-95B4-07807EDE04F1}" dt="2025-03-24T10:58:53.355" v="1006"/>
        <pc:sldMkLst>
          <pc:docMk/>
          <pc:sldMk cId="2691691404" sldId="300"/>
        </pc:sldMkLst>
      </pc:sldChg>
      <pc:sldChg chg="add">
        <pc:chgData name="Heather Brooks" userId="3276e798-6282-47c1-a583-039c105f1097" providerId="ADAL" clId="{3B2FEACF-8438-4D93-95B4-07807EDE04F1}" dt="2025-03-24T10:58:53.355" v="1006"/>
        <pc:sldMkLst>
          <pc:docMk/>
          <pc:sldMk cId="3820484927" sldId="301"/>
        </pc:sldMkLst>
      </pc:sldChg>
      <pc:sldChg chg="add">
        <pc:chgData name="Heather Brooks" userId="3276e798-6282-47c1-a583-039c105f1097" providerId="ADAL" clId="{3B2FEACF-8438-4D93-95B4-07807EDE04F1}" dt="2025-03-24T10:58:53.355" v="1006"/>
        <pc:sldMkLst>
          <pc:docMk/>
          <pc:sldMk cId="1582172722" sldId="302"/>
        </pc:sldMkLst>
      </pc:sldChg>
      <pc:sldChg chg="add">
        <pc:chgData name="Heather Brooks" userId="3276e798-6282-47c1-a583-039c105f1097" providerId="ADAL" clId="{3B2FEACF-8438-4D93-95B4-07807EDE04F1}" dt="2025-03-24T10:58:53.355" v="1006"/>
        <pc:sldMkLst>
          <pc:docMk/>
          <pc:sldMk cId="3959048863" sldId="303"/>
        </pc:sldMkLst>
      </pc:sldChg>
      <pc:sldChg chg="add">
        <pc:chgData name="Heather Brooks" userId="3276e798-6282-47c1-a583-039c105f1097" providerId="ADAL" clId="{3B2FEACF-8438-4D93-95B4-07807EDE04F1}" dt="2025-03-24T10:58:53.355" v="1006"/>
        <pc:sldMkLst>
          <pc:docMk/>
          <pc:sldMk cId="3618104560" sldId="304"/>
        </pc:sldMkLst>
      </pc:sldChg>
      <pc:sldChg chg="add">
        <pc:chgData name="Heather Brooks" userId="3276e798-6282-47c1-a583-039c105f1097" providerId="ADAL" clId="{3B2FEACF-8438-4D93-95B4-07807EDE04F1}" dt="2025-03-24T10:58:53.355" v="1006"/>
        <pc:sldMkLst>
          <pc:docMk/>
          <pc:sldMk cId="4178369974" sldId="305"/>
        </pc:sldMkLst>
      </pc:sldChg>
      <pc:sldChg chg="add">
        <pc:chgData name="Heather Brooks" userId="3276e798-6282-47c1-a583-039c105f1097" providerId="ADAL" clId="{3B2FEACF-8438-4D93-95B4-07807EDE04F1}" dt="2025-03-24T10:58:53.355" v="1006"/>
        <pc:sldMkLst>
          <pc:docMk/>
          <pc:sldMk cId="466428524" sldId="306"/>
        </pc:sldMkLst>
      </pc:sldChg>
      <pc:sldChg chg="add">
        <pc:chgData name="Heather Brooks" userId="3276e798-6282-47c1-a583-039c105f1097" providerId="ADAL" clId="{3B2FEACF-8438-4D93-95B4-07807EDE04F1}" dt="2025-03-24T15:07:33.196" v="1027"/>
        <pc:sldMkLst>
          <pc:docMk/>
          <pc:sldMk cId="1771312410" sldId="518"/>
        </pc:sldMkLst>
      </pc:sldChg>
      <pc:sldChg chg="add">
        <pc:chgData name="Heather Brooks" userId="3276e798-6282-47c1-a583-039c105f1097" providerId="ADAL" clId="{3B2FEACF-8438-4D93-95B4-07807EDE04F1}" dt="2025-03-24T15:07:33.196" v="1027"/>
        <pc:sldMkLst>
          <pc:docMk/>
          <pc:sldMk cId="2024254809" sldId="519"/>
        </pc:sldMkLst>
      </pc:sldChg>
      <pc:sldChg chg="add">
        <pc:chgData name="Heather Brooks" userId="3276e798-6282-47c1-a583-039c105f1097" providerId="ADAL" clId="{3B2FEACF-8438-4D93-95B4-07807EDE04F1}" dt="2025-03-24T15:07:33.196" v="1027"/>
        <pc:sldMkLst>
          <pc:docMk/>
          <pc:sldMk cId="3686070180" sldId="520"/>
        </pc:sldMkLst>
      </pc:sldChg>
      <pc:sldChg chg="add">
        <pc:chgData name="Heather Brooks" userId="3276e798-6282-47c1-a583-039c105f1097" providerId="ADAL" clId="{3B2FEACF-8438-4D93-95B4-07807EDE04F1}" dt="2025-03-24T15:07:33.196" v="1027"/>
        <pc:sldMkLst>
          <pc:docMk/>
          <pc:sldMk cId="3474718831" sldId="522"/>
        </pc:sldMkLst>
      </pc:sldChg>
      <pc:sldChg chg="add">
        <pc:chgData name="Heather Brooks" userId="3276e798-6282-47c1-a583-039c105f1097" providerId="ADAL" clId="{3B2FEACF-8438-4D93-95B4-07807EDE04F1}" dt="2025-03-24T15:07:33.196" v="1027"/>
        <pc:sldMkLst>
          <pc:docMk/>
          <pc:sldMk cId="1307628691" sldId="524"/>
        </pc:sldMkLst>
      </pc:sldChg>
      <pc:sldChg chg="add">
        <pc:chgData name="Heather Brooks" userId="3276e798-6282-47c1-a583-039c105f1097" providerId="ADAL" clId="{3B2FEACF-8438-4D93-95B4-07807EDE04F1}" dt="2025-03-24T15:07:33.196" v="1027"/>
        <pc:sldMkLst>
          <pc:docMk/>
          <pc:sldMk cId="4020270558" sldId="526"/>
        </pc:sldMkLst>
      </pc:sldChg>
      <pc:sldChg chg="add">
        <pc:chgData name="Heather Brooks" userId="3276e798-6282-47c1-a583-039c105f1097" providerId="ADAL" clId="{3B2FEACF-8438-4D93-95B4-07807EDE04F1}" dt="2025-03-24T15:07:33.196" v="1027"/>
        <pc:sldMkLst>
          <pc:docMk/>
          <pc:sldMk cId="4265668528" sldId="529"/>
        </pc:sldMkLst>
      </pc:sldChg>
      <pc:sldChg chg="add">
        <pc:chgData name="Heather Brooks" userId="3276e798-6282-47c1-a583-039c105f1097" providerId="ADAL" clId="{3B2FEACF-8438-4D93-95B4-07807EDE04F1}" dt="2025-03-24T15:07:33.196" v="1027"/>
        <pc:sldMkLst>
          <pc:docMk/>
          <pc:sldMk cId="2929166014" sldId="530"/>
        </pc:sldMkLst>
      </pc:sldChg>
      <pc:sldChg chg="add">
        <pc:chgData name="Heather Brooks" userId="3276e798-6282-47c1-a583-039c105f1097" providerId="ADAL" clId="{3B2FEACF-8438-4D93-95B4-07807EDE04F1}" dt="2025-03-24T15:19:00.216" v="1028"/>
        <pc:sldMkLst>
          <pc:docMk/>
          <pc:sldMk cId="3099472350" sldId="694"/>
        </pc:sldMkLst>
      </pc:sldChg>
      <pc:sldChg chg="add">
        <pc:chgData name="Heather Brooks" userId="3276e798-6282-47c1-a583-039c105f1097" providerId="ADAL" clId="{3B2FEACF-8438-4D93-95B4-07807EDE04F1}" dt="2025-03-24T15:19:00.216" v="1028"/>
        <pc:sldMkLst>
          <pc:docMk/>
          <pc:sldMk cId="865012642" sldId="695"/>
        </pc:sldMkLst>
      </pc:sldChg>
      <pc:sldChg chg="add">
        <pc:chgData name="Heather Brooks" userId="3276e798-6282-47c1-a583-039c105f1097" providerId="ADAL" clId="{3B2FEACF-8438-4D93-95B4-07807EDE04F1}" dt="2025-03-24T15:19:00.216" v="1028"/>
        <pc:sldMkLst>
          <pc:docMk/>
          <pc:sldMk cId="4150274959" sldId="697"/>
        </pc:sldMkLst>
      </pc:sldChg>
      <pc:sldChg chg="add">
        <pc:chgData name="Heather Brooks" userId="3276e798-6282-47c1-a583-039c105f1097" providerId="ADAL" clId="{3B2FEACF-8438-4D93-95B4-07807EDE04F1}" dt="2025-03-24T15:19:00.216" v="1028"/>
        <pc:sldMkLst>
          <pc:docMk/>
          <pc:sldMk cId="762860646" sldId="698"/>
        </pc:sldMkLst>
      </pc:sldChg>
      <pc:sldChg chg="add">
        <pc:chgData name="Heather Brooks" userId="3276e798-6282-47c1-a583-039c105f1097" providerId="ADAL" clId="{3B2FEACF-8438-4D93-95B4-07807EDE04F1}" dt="2025-03-24T15:19:00.216" v="1028"/>
        <pc:sldMkLst>
          <pc:docMk/>
          <pc:sldMk cId="417811481" sldId="699"/>
        </pc:sldMkLst>
      </pc:sldChg>
      <pc:sldChg chg="add">
        <pc:chgData name="Heather Brooks" userId="3276e798-6282-47c1-a583-039c105f1097" providerId="ADAL" clId="{3B2FEACF-8438-4D93-95B4-07807EDE04F1}" dt="2025-03-24T15:19:00.216" v="1028"/>
        <pc:sldMkLst>
          <pc:docMk/>
          <pc:sldMk cId="2424655032" sldId="701"/>
        </pc:sldMkLst>
      </pc:sldChg>
      <pc:sldChg chg="add">
        <pc:chgData name="Heather Brooks" userId="3276e798-6282-47c1-a583-039c105f1097" providerId="ADAL" clId="{3B2FEACF-8438-4D93-95B4-07807EDE04F1}" dt="2025-03-24T15:19:00.216" v="1028"/>
        <pc:sldMkLst>
          <pc:docMk/>
          <pc:sldMk cId="1601973168" sldId="702"/>
        </pc:sldMkLst>
      </pc:sldChg>
      <pc:sldChg chg="add">
        <pc:chgData name="Heather Brooks" userId="3276e798-6282-47c1-a583-039c105f1097" providerId="ADAL" clId="{3B2FEACF-8438-4D93-95B4-07807EDE04F1}" dt="2025-03-24T15:19:00.216" v="1028"/>
        <pc:sldMkLst>
          <pc:docMk/>
          <pc:sldMk cId="3108668771" sldId="703"/>
        </pc:sldMkLst>
      </pc:sldChg>
      <pc:sldChg chg="add">
        <pc:chgData name="Heather Brooks" userId="3276e798-6282-47c1-a583-039c105f1097" providerId="ADAL" clId="{3B2FEACF-8438-4D93-95B4-07807EDE04F1}" dt="2025-03-24T15:19:00.216" v="1028"/>
        <pc:sldMkLst>
          <pc:docMk/>
          <pc:sldMk cId="3375424676" sldId="704"/>
        </pc:sldMkLst>
      </pc:sldChg>
      <pc:sldChg chg="add">
        <pc:chgData name="Heather Brooks" userId="3276e798-6282-47c1-a583-039c105f1097" providerId="ADAL" clId="{3B2FEACF-8438-4D93-95B4-07807EDE04F1}" dt="2025-03-24T15:19:00.216" v="1028"/>
        <pc:sldMkLst>
          <pc:docMk/>
          <pc:sldMk cId="1777184075" sldId="705"/>
        </pc:sldMkLst>
      </pc:sldChg>
      <pc:sldChg chg="add">
        <pc:chgData name="Heather Brooks" userId="3276e798-6282-47c1-a583-039c105f1097" providerId="ADAL" clId="{3B2FEACF-8438-4D93-95B4-07807EDE04F1}" dt="2025-03-24T15:19:00.216" v="1028"/>
        <pc:sldMkLst>
          <pc:docMk/>
          <pc:sldMk cId="114228568" sldId="706"/>
        </pc:sldMkLst>
      </pc:sldChg>
      <pc:sldChg chg="add">
        <pc:chgData name="Heather Brooks" userId="3276e798-6282-47c1-a583-039c105f1097" providerId="ADAL" clId="{3B2FEACF-8438-4D93-95B4-07807EDE04F1}" dt="2025-03-24T15:19:00.216" v="1028"/>
        <pc:sldMkLst>
          <pc:docMk/>
          <pc:sldMk cId="2473095452" sldId="707"/>
        </pc:sldMkLst>
      </pc:sldChg>
      <pc:sldChg chg="add">
        <pc:chgData name="Heather Brooks" userId="3276e798-6282-47c1-a583-039c105f1097" providerId="ADAL" clId="{3B2FEACF-8438-4D93-95B4-07807EDE04F1}" dt="2025-03-24T15:19:00.216" v="1028"/>
        <pc:sldMkLst>
          <pc:docMk/>
          <pc:sldMk cId="620385246" sldId="708"/>
        </pc:sldMkLst>
      </pc:sldChg>
      <pc:sldChg chg="add">
        <pc:chgData name="Heather Brooks" userId="3276e798-6282-47c1-a583-039c105f1097" providerId="ADAL" clId="{3B2FEACF-8438-4D93-95B4-07807EDE04F1}" dt="2025-03-24T15:19:00.216" v="1028"/>
        <pc:sldMkLst>
          <pc:docMk/>
          <pc:sldMk cId="2702329393" sldId="709"/>
        </pc:sldMkLst>
      </pc:sldChg>
      <pc:sldChg chg="add">
        <pc:chgData name="Heather Brooks" userId="3276e798-6282-47c1-a583-039c105f1097" providerId="ADAL" clId="{3B2FEACF-8438-4D93-95B4-07807EDE04F1}" dt="2025-03-24T15:19:00.216" v="1028"/>
        <pc:sldMkLst>
          <pc:docMk/>
          <pc:sldMk cId="1366316531" sldId="711"/>
        </pc:sldMkLst>
      </pc:sldChg>
      <pc:sldChg chg="add">
        <pc:chgData name="Heather Brooks" userId="3276e798-6282-47c1-a583-039c105f1097" providerId="ADAL" clId="{3B2FEACF-8438-4D93-95B4-07807EDE04F1}" dt="2025-03-24T15:19:00.216" v="1028"/>
        <pc:sldMkLst>
          <pc:docMk/>
          <pc:sldMk cId="2638979749" sldId="712"/>
        </pc:sldMkLst>
      </pc:sldChg>
      <pc:sldChg chg="add">
        <pc:chgData name="Heather Brooks" userId="3276e798-6282-47c1-a583-039c105f1097" providerId="ADAL" clId="{3B2FEACF-8438-4D93-95B4-07807EDE04F1}" dt="2025-03-24T15:19:00.216" v="1028"/>
        <pc:sldMkLst>
          <pc:docMk/>
          <pc:sldMk cId="3125583185" sldId="713"/>
        </pc:sldMkLst>
      </pc:sldChg>
      <pc:sldChg chg="add">
        <pc:chgData name="Heather Brooks" userId="3276e798-6282-47c1-a583-039c105f1097" providerId="ADAL" clId="{3B2FEACF-8438-4D93-95B4-07807EDE04F1}" dt="2025-03-24T15:19:00.216" v="1028"/>
        <pc:sldMkLst>
          <pc:docMk/>
          <pc:sldMk cId="2614385245" sldId="714"/>
        </pc:sldMkLst>
      </pc:sldChg>
      <pc:sldChg chg="add">
        <pc:chgData name="Heather Brooks" userId="3276e798-6282-47c1-a583-039c105f1097" providerId="ADAL" clId="{3B2FEACF-8438-4D93-95B4-07807EDE04F1}" dt="2025-03-24T15:19:00.216" v="1028"/>
        <pc:sldMkLst>
          <pc:docMk/>
          <pc:sldMk cId="177423507" sldId="715"/>
        </pc:sldMkLst>
      </pc:sldChg>
      <pc:sldChg chg="add">
        <pc:chgData name="Heather Brooks" userId="3276e798-6282-47c1-a583-039c105f1097" providerId="ADAL" clId="{3B2FEACF-8438-4D93-95B4-07807EDE04F1}" dt="2025-03-24T15:19:00.216" v="1028"/>
        <pc:sldMkLst>
          <pc:docMk/>
          <pc:sldMk cId="1279678782" sldId="717"/>
        </pc:sldMkLst>
      </pc:sldChg>
      <pc:sldChg chg="add">
        <pc:chgData name="Heather Brooks" userId="3276e798-6282-47c1-a583-039c105f1097" providerId="ADAL" clId="{3B2FEACF-8438-4D93-95B4-07807EDE04F1}" dt="2025-03-24T15:19:00.216" v="1028"/>
        <pc:sldMkLst>
          <pc:docMk/>
          <pc:sldMk cId="1722172142" sldId="718"/>
        </pc:sldMkLst>
      </pc:sldChg>
      <pc:sldChg chg="add">
        <pc:chgData name="Heather Brooks" userId="3276e798-6282-47c1-a583-039c105f1097" providerId="ADAL" clId="{3B2FEACF-8438-4D93-95B4-07807EDE04F1}" dt="2025-03-24T15:19:00.216" v="1028"/>
        <pc:sldMkLst>
          <pc:docMk/>
          <pc:sldMk cId="2796944041" sldId="719"/>
        </pc:sldMkLst>
      </pc:sldChg>
      <pc:sldChg chg="add">
        <pc:chgData name="Heather Brooks" userId="3276e798-6282-47c1-a583-039c105f1097" providerId="ADAL" clId="{3B2FEACF-8438-4D93-95B4-07807EDE04F1}" dt="2025-03-24T15:19:00.216" v="1028"/>
        <pc:sldMkLst>
          <pc:docMk/>
          <pc:sldMk cId="553061741" sldId="724"/>
        </pc:sldMkLst>
      </pc:sldChg>
      <pc:sldChg chg="add">
        <pc:chgData name="Heather Brooks" userId="3276e798-6282-47c1-a583-039c105f1097" providerId="ADAL" clId="{3B2FEACF-8438-4D93-95B4-07807EDE04F1}" dt="2025-03-24T15:19:00.216" v="1028"/>
        <pc:sldMkLst>
          <pc:docMk/>
          <pc:sldMk cId="501632227" sldId="725"/>
        </pc:sldMkLst>
      </pc:sldChg>
      <pc:sldChg chg="add">
        <pc:chgData name="Heather Brooks" userId="3276e798-6282-47c1-a583-039c105f1097" providerId="ADAL" clId="{3B2FEACF-8438-4D93-95B4-07807EDE04F1}" dt="2025-03-24T15:19:00.216" v="1028"/>
        <pc:sldMkLst>
          <pc:docMk/>
          <pc:sldMk cId="1805773282" sldId="729"/>
        </pc:sldMkLst>
      </pc:sldChg>
      <pc:sldChg chg="add">
        <pc:chgData name="Heather Brooks" userId="3276e798-6282-47c1-a583-039c105f1097" providerId="ADAL" clId="{3B2FEACF-8438-4D93-95B4-07807EDE04F1}" dt="2025-03-24T15:19:00.216" v="1028"/>
        <pc:sldMkLst>
          <pc:docMk/>
          <pc:sldMk cId="573836655" sldId="730"/>
        </pc:sldMkLst>
      </pc:sldChg>
      <pc:sldChg chg="add">
        <pc:chgData name="Heather Brooks" userId="3276e798-6282-47c1-a583-039c105f1097" providerId="ADAL" clId="{3B2FEACF-8438-4D93-95B4-07807EDE04F1}" dt="2025-03-24T15:19:00.216" v="1028"/>
        <pc:sldMkLst>
          <pc:docMk/>
          <pc:sldMk cId="236609926" sldId="731"/>
        </pc:sldMkLst>
      </pc:sldChg>
      <pc:sldChg chg="add">
        <pc:chgData name="Heather Brooks" userId="3276e798-6282-47c1-a583-039c105f1097" providerId="ADAL" clId="{3B2FEACF-8438-4D93-95B4-07807EDE04F1}" dt="2025-03-24T15:19:00.216" v="1028"/>
        <pc:sldMkLst>
          <pc:docMk/>
          <pc:sldMk cId="421881928" sldId="733"/>
        </pc:sldMkLst>
      </pc:sldChg>
      <pc:sldChg chg="add">
        <pc:chgData name="Heather Brooks" userId="3276e798-6282-47c1-a583-039c105f1097" providerId="ADAL" clId="{3B2FEACF-8438-4D93-95B4-07807EDE04F1}" dt="2025-03-24T15:19:00.216" v="1028"/>
        <pc:sldMkLst>
          <pc:docMk/>
          <pc:sldMk cId="3743489971" sldId="734"/>
        </pc:sldMkLst>
      </pc:sldChg>
      <pc:sldChg chg="add">
        <pc:chgData name="Heather Brooks" userId="3276e798-6282-47c1-a583-039c105f1097" providerId="ADAL" clId="{3B2FEACF-8438-4D93-95B4-07807EDE04F1}" dt="2025-03-24T11:03:28.735" v="1007"/>
        <pc:sldMkLst>
          <pc:docMk/>
          <pc:sldMk cId="0" sldId="2341"/>
        </pc:sldMkLst>
      </pc:sldChg>
      <pc:sldChg chg="add">
        <pc:chgData name="Heather Brooks" userId="3276e798-6282-47c1-a583-039c105f1097" providerId="ADAL" clId="{3B2FEACF-8438-4D93-95B4-07807EDE04F1}" dt="2025-03-24T11:03:28.735" v="1007"/>
        <pc:sldMkLst>
          <pc:docMk/>
          <pc:sldMk cId="0" sldId="2345"/>
        </pc:sldMkLst>
      </pc:sldChg>
      <pc:sldChg chg="add">
        <pc:chgData name="Heather Brooks" userId="3276e798-6282-47c1-a583-039c105f1097" providerId="ADAL" clId="{3B2FEACF-8438-4D93-95B4-07807EDE04F1}" dt="2025-03-24T11:03:28.735" v="1007"/>
        <pc:sldMkLst>
          <pc:docMk/>
          <pc:sldMk cId="0" sldId="2368"/>
        </pc:sldMkLst>
      </pc:sldChg>
      <pc:sldChg chg="add">
        <pc:chgData name="Heather Brooks" userId="3276e798-6282-47c1-a583-039c105f1097" providerId="ADAL" clId="{3B2FEACF-8438-4D93-95B4-07807EDE04F1}" dt="2025-03-24T11:03:28.735" v="1007"/>
        <pc:sldMkLst>
          <pc:docMk/>
          <pc:sldMk cId="0" sldId="2369"/>
        </pc:sldMkLst>
      </pc:sldChg>
      <pc:sldChg chg="add">
        <pc:chgData name="Heather Brooks" userId="3276e798-6282-47c1-a583-039c105f1097" providerId="ADAL" clId="{3B2FEACF-8438-4D93-95B4-07807EDE04F1}" dt="2025-03-24T11:03:28.735" v="1007"/>
        <pc:sldMkLst>
          <pc:docMk/>
          <pc:sldMk cId="2668270852" sldId="2373"/>
        </pc:sldMkLst>
      </pc:sldChg>
      <pc:sldChg chg="add">
        <pc:chgData name="Heather Brooks" userId="3276e798-6282-47c1-a583-039c105f1097" providerId="ADAL" clId="{3B2FEACF-8438-4D93-95B4-07807EDE04F1}" dt="2025-03-24T11:03:28.735" v="1007"/>
        <pc:sldMkLst>
          <pc:docMk/>
          <pc:sldMk cId="1750976758" sldId="2374"/>
        </pc:sldMkLst>
      </pc:sldChg>
      <pc:sldChg chg="modSp add mod">
        <pc:chgData name="Heather Brooks" userId="3276e798-6282-47c1-a583-039c105f1097" providerId="ADAL" clId="{3B2FEACF-8438-4D93-95B4-07807EDE04F1}" dt="2025-03-24T11:05:04.334" v="1025" actId="20577"/>
        <pc:sldMkLst>
          <pc:docMk/>
          <pc:sldMk cId="2551281088" sldId="2376"/>
        </pc:sldMkLst>
        <pc:spChg chg="mod">
          <ac:chgData name="Heather Brooks" userId="3276e798-6282-47c1-a583-039c105f1097" providerId="ADAL" clId="{3B2FEACF-8438-4D93-95B4-07807EDE04F1}" dt="2025-03-24T11:05:04.334" v="1025" actId="20577"/>
          <ac:spMkLst>
            <pc:docMk/>
            <pc:sldMk cId="2551281088" sldId="2376"/>
            <ac:spMk id="3" creationId="{9752DD3F-C7A0-86D8-24F2-5C248F9A4862}"/>
          </ac:spMkLst>
        </pc:spChg>
      </pc:sldChg>
      <pc:sldChg chg="add">
        <pc:chgData name="Heather Brooks" userId="3276e798-6282-47c1-a583-039c105f1097" providerId="ADAL" clId="{3B2FEACF-8438-4D93-95B4-07807EDE04F1}" dt="2025-03-24T11:03:28.735" v="1007"/>
        <pc:sldMkLst>
          <pc:docMk/>
          <pc:sldMk cId="2394087598" sldId="2378"/>
        </pc:sldMkLst>
      </pc:sldChg>
      <pc:sldChg chg="add">
        <pc:chgData name="Heather Brooks" userId="3276e798-6282-47c1-a583-039c105f1097" providerId="ADAL" clId="{3B2FEACF-8438-4D93-95B4-07807EDE04F1}" dt="2025-03-24T11:03:28.735" v="1007"/>
        <pc:sldMkLst>
          <pc:docMk/>
          <pc:sldMk cId="384972541" sldId="2379"/>
        </pc:sldMkLst>
      </pc:sldChg>
      <pc:sldChg chg="add">
        <pc:chgData name="Heather Brooks" userId="3276e798-6282-47c1-a583-039c105f1097" providerId="ADAL" clId="{3B2FEACF-8438-4D93-95B4-07807EDE04F1}" dt="2025-03-24T11:03:28.735" v="1007"/>
        <pc:sldMkLst>
          <pc:docMk/>
          <pc:sldMk cId="4046994072" sldId="2380"/>
        </pc:sldMkLst>
      </pc:sldChg>
      <pc:sldChg chg="add">
        <pc:chgData name="Heather Brooks" userId="3276e798-6282-47c1-a583-039c105f1097" providerId="ADAL" clId="{3B2FEACF-8438-4D93-95B4-07807EDE04F1}" dt="2025-03-24T11:03:28.735" v="1007"/>
        <pc:sldMkLst>
          <pc:docMk/>
          <pc:sldMk cId="1995627211" sldId="2381"/>
        </pc:sldMkLst>
      </pc:sldChg>
      <pc:sldChg chg="add">
        <pc:chgData name="Heather Brooks" userId="3276e798-6282-47c1-a583-039c105f1097" providerId="ADAL" clId="{3B2FEACF-8438-4D93-95B4-07807EDE04F1}" dt="2025-03-24T11:03:28.735" v="1007"/>
        <pc:sldMkLst>
          <pc:docMk/>
          <pc:sldMk cId="2016821689" sldId="2382"/>
        </pc:sldMkLst>
      </pc:sldChg>
      <pc:sldChg chg="modSp add mod">
        <pc:chgData name="Heather Brooks" userId="3276e798-6282-47c1-a583-039c105f1097" providerId="ADAL" clId="{3B2FEACF-8438-4D93-95B4-07807EDE04F1}" dt="2025-03-24T11:06:20.461" v="1026" actId="1076"/>
        <pc:sldMkLst>
          <pc:docMk/>
          <pc:sldMk cId="3047301591" sldId="2383"/>
        </pc:sldMkLst>
        <pc:spChg chg="mod">
          <ac:chgData name="Heather Brooks" userId="3276e798-6282-47c1-a583-039c105f1097" providerId="ADAL" clId="{3B2FEACF-8438-4D93-95B4-07807EDE04F1}" dt="2025-03-24T11:06:20.461" v="1026" actId="1076"/>
          <ac:spMkLst>
            <pc:docMk/>
            <pc:sldMk cId="3047301591" sldId="2383"/>
            <ac:spMk id="5" creationId="{D2EEDC78-FF36-97AD-BE2C-EE5DA4389877}"/>
          </ac:spMkLst>
        </pc:spChg>
      </pc:sldChg>
      <pc:sldChg chg="add">
        <pc:chgData name="Heather Brooks" userId="3276e798-6282-47c1-a583-039c105f1097" providerId="ADAL" clId="{3B2FEACF-8438-4D93-95B4-07807EDE04F1}" dt="2025-03-24T11:03:28.735" v="1007"/>
        <pc:sldMkLst>
          <pc:docMk/>
          <pc:sldMk cId="579857312" sldId="2384"/>
        </pc:sldMkLst>
      </pc:sldChg>
      <pc:sldChg chg="add">
        <pc:chgData name="Heather Brooks" userId="3276e798-6282-47c1-a583-039c105f1097" providerId="ADAL" clId="{3B2FEACF-8438-4D93-95B4-07807EDE04F1}" dt="2025-03-24T11:03:28.735" v="1007"/>
        <pc:sldMkLst>
          <pc:docMk/>
          <pc:sldMk cId="2357692558" sldId="2386"/>
        </pc:sldMkLst>
      </pc:sldChg>
      <pc:sldChg chg="add">
        <pc:chgData name="Heather Brooks" userId="3276e798-6282-47c1-a583-039c105f1097" providerId="ADAL" clId="{3B2FEACF-8438-4D93-95B4-07807EDE04F1}" dt="2025-03-24T11:03:28.735" v="1007"/>
        <pc:sldMkLst>
          <pc:docMk/>
          <pc:sldMk cId="369494729" sldId="2387"/>
        </pc:sldMkLst>
      </pc:sldChg>
      <pc:sldChg chg="add">
        <pc:chgData name="Heather Brooks" userId="3276e798-6282-47c1-a583-039c105f1097" providerId="ADAL" clId="{3B2FEACF-8438-4D93-95B4-07807EDE04F1}" dt="2025-03-24T11:03:28.735" v="1007"/>
        <pc:sldMkLst>
          <pc:docMk/>
          <pc:sldMk cId="4291246307" sldId="2388"/>
        </pc:sldMkLst>
      </pc:sldChg>
      <pc:sldChg chg="add">
        <pc:chgData name="Heather Brooks" userId="3276e798-6282-47c1-a583-039c105f1097" providerId="ADAL" clId="{3B2FEACF-8438-4D93-95B4-07807EDE04F1}" dt="2025-03-24T15:19:00.216" v="1028"/>
        <pc:sldMkLst>
          <pc:docMk/>
          <pc:sldMk cId="1053974136" sldId="2389"/>
        </pc:sldMkLst>
      </pc:sldChg>
      <pc:sldChg chg="add">
        <pc:chgData name="Heather Brooks" userId="3276e798-6282-47c1-a583-039c105f1097" providerId="ADAL" clId="{3B2FEACF-8438-4D93-95B4-07807EDE04F1}" dt="2025-03-24T15:20:39.151" v="1029"/>
        <pc:sldMkLst>
          <pc:docMk/>
          <pc:sldMk cId="0" sldId="2390"/>
        </pc:sldMkLst>
      </pc:sldChg>
      <pc:sldChg chg="add">
        <pc:chgData name="Heather Brooks" userId="3276e798-6282-47c1-a583-039c105f1097" providerId="ADAL" clId="{3B2FEACF-8438-4D93-95B4-07807EDE04F1}" dt="2025-03-24T15:20:39.151" v="1029"/>
        <pc:sldMkLst>
          <pc:docMk/>
          <pc:sldMk cId="0" sldId="2391"/>
        </pc:sldMkLst>
      </pc:sldChg>
      <pc:sldChg chg="add">
        <pc:chgData name="Heather Brooks" userId="3276e798-6282-47c1-a583-039c105f1097" providerId="ADAL" clId="{3B2FEACF-8438-4D93-95B4-07807EDE04F1}" dt="2025-03-24T15:20:39.151" v="1029"/>
        <pc:sldMkLst>
          <pc:docMk/>
          <pc:sldMk cId="0" sldId="2392"/>
        </pc:sldMkLst>
      </pc:sldChg>
    </pc:docChg>
  </pc:docChgLst>
  <pc:docChgLst>
    <pc:chgData name="Heather Brooks" userId="3276e798-6282-47c1-a583-039c105f1097" providerId="ADAL" clId="{C164DD66-89E7-430E-87BA-5C33A43AB650}"/>
    <pc:docChg chg="custSel modSld sldOrd">
      <pc:chgData name="Heather Brooks" userId="3276e798-6282-47c1-a583-039c105f1097" providerId="ADAL" clId="{C164DD66-89E7-430E-87BA-5C33A43AB650}" dt="2025-03-25T08:09:43.503" v="17"/>
      <pc:docMkLst>
        <pc:docMk/>
      </pc:docMkLst>
      <pc:sldChg chg="modSp mod">
        <pc:chgData name="Heather Brooks" userId="3276e798-6282-47c1-a583-039c105f1097" providerId="ADAL" clId="{C164DD66-89E7-430E-87BA-5C33A43AB650}" dt="2025-03-24T15:40:32.398" v="1" actId="20577"/>
        <pc:sldMkLst>
          <pc:docMk/>
          <pc:sldMk cId="142850288" sldId="256"/>
        </pc:sldMkLst>
        <pc:spChg chg="mod">
          <ac:chgData name="Heather Brooks" userId="3276e798-6282-47c1-a583-039c105f1097" providerId="ADAL" clId="{C164DD66-89E7-430E-87BA-5C33A43AB650}" dt="2025-03-24T15:40:32.398" v="1" actId="20577"/>
          <ac:spMkLst>
            <pc:docMk/>
            <pc:sldMk cId="142850288" sldId="256"/>
            <ac:spMk id="4" creationId="{75FDB215-936C-9F35-305A-6E461B9C3DB4}"/>
          </ac:spMkLst>
        </pc:spChg>
      </pc:sldChg>
      <pc:sldChg chg="ord">
        <pc:chgData name="Heather Brooks" userId="3276e798-6282-47c1-a583-039c105f1097" providerId="ADAL" clId="{C164DD66-89E7-430E-87BA-5C33A43AB650}" dt="2025-03-25T08:08:19.997" v="5"/>
        <pc:sldMkLst>
          <pc:docMk/>
          <pc:sldMk cId="462751793" sldId="276"/>
        </pc:sldMkLst>
      </pc:sldChg>
      <pc:sldChg chg="ord">
        <pc:chgData name="Heather Brooks" userId="3276e798-6282-47c1-a583-039c105f1097" providerId="ADAL" clId="{C164DD66-89E7-430E-87BA-5C33A43AB650}" dt="2025-03-25T08:08:19.997" v="5"/>
        <pc:sldMkLst>
          <pc:docMk/>
          <pc:sldMk cId="89757236" sldId="278"/>
        </pc:sldMkLst>
      </pc:sldChg>
      <pc:sldChg chg="addSp delSp modSp mod">
        <pc:chgData name="Heather Brooks" userId="3276e798-6282-47c1-a583-039c105f1097" providerId="ADAL" clId="{C164DD66-89E7-430E-87BA-5C33A43AB650}" dt="2025-03-25T08:09:43.503" v="17"/>
        <pc:sldMkLst>
          <pc:docMk/>
          <pc:sldMk cId="2899424839" sldId="281"/>
        </pc:sldMkLst>
        <pc:spChg chg="mod">
          <ac:chgData name="Heather Brooks" userId="3276e798-6282-47c1-a583-039c105f1097" providerId="ADAL" clId="{C164DD66-89E7-430E-87BA-5C33A43AB650}" dt="2025-03-25T08:09:43.503" v="17"/>
          <ac:spMkLst>
            <pc:docMk/>
            <pc:sldMk cId="2899424839" sldId="281"/>
            <ac:spMk id="7" creationId="{BA2372B2-E6A2-7F41-12D9-C4FDCB967B65}"/>
          </ac:spMkLst>
        </pc:spChg>
        <pc:picChg chg="add del mod">
          <ac:chgData name="Heather Brooks" userId="3276e798-6282-47c1-a583-039c105f1097" providerId="ADAL" clId="{C164DD66-89E7-430E-87BA-5C33A43AB650}" dt="2025-03-25T08:09:43.252" v="14"/>
          <ac:picMkLst>
            <pc:docMk/>
            <pc:sldMk cId="2899424839" sldId="281"/>
            <ac:picMk id="5" creationId="{26DFE15E-9033-6579-E875-521FB1C5A104}"/>
          </ac:picMkLst>
        </pc:picChg>
        <pc:picChg chg="add mod">
          <ac:chgData name="Heather Brooks" userId="3276e798-6282-47c1-a583-039c105f1097" providerId="ADAL" clId="{C164DD66-89E7-430E-87BA-5C33A43AB650}" dt="2025-03-25T08:09:43.322" v="16"/>
          <ac:picMkLst>
            <pc:docMk/>
            <pc:sldMk cId="2899424839" sldId="281"/>
            <ac:picMk id="9" creationId="{019BDB18-2576-5212-C1DB-308EC5B7C46A}"/>
          </ac:picMkLst>
        </pc:picChg>
        <pc:picChg chg="del">
          <ac:chgData name="Heather Brooks" userId="3276e798-6282-47c1-a583-039c105f1097" providerId="ADAL" clId="{C164DD66-89E7-430E-87BA-5C33A43AB650}" dt="2025-03-25T08:09:24.311" v="8"/>
          <ac:picMkLst>
            <pc:docMk/>
            <pc:sldMk cId="2899424839" sldId="281"/>
            <ac:picMk id="10" creationId="{8E297F27-3B99-A89F-9CEE-3EFA3B175CE0}"/>
          </ac:picMkLst>
        </pc:picChg>
      </pc:sldChg>
      <pc:sldChg chg="modSp mod">
        <pc:chgData name="Heather Brooks" userId="3276e798-6282-47c1-a583-039c105f1097" providerId="ADAL" clId="{C164DD66-89E7-430E-87BA-5C33A43AB650}" dt="2025-03-24T15:40:47.870" v="3" actId="255"/>
        <pc:sldMkLst>
          <pc:docMk/>
          <pc:sldMk cId="845177407" sldId="284"/>
        </pc:sldMkLst>
        <pc:spChg chg="mod">
          <ac:chgData name="Heather Brooks" userId="3276e798-6282-47c1-a583-039c105f1097" providerId="ADAL" clId="{C164DD66-89E7-430E-87BA-5C33A43AB650}" dt="2025-03-24T15:40:47.870" v="3" actId="255"/>
          <ac:spMkLst>
            <pc:docMk/>
            <pc:sldMk cId="845177407" sldId="284"/>
            <ac:spMk id="3" creationId="{718234C2-9BDF-3A4C-2D2C-84E9DFC0F04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CHALMERS\Research\Formas_Density%20Review\WP2\Final%20Excel%20Overview\Sammanst&#228;llning%20utfall%202020111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6A9299"/>
              </a:solidFill>
              <a:ln w="19050">
                <a:solidFill>
                  <a:schemeClr val="lt1"/>
                </a:solidFill>
              </a:ln>
              <a:effectLst/>
            </c:spPr>
            <c:extLst>
              <c:ext xmlns:c16="http://schemas.microsoft.com/office/drawing/2014/chart" uri="{C3380CC4-5D6E-409C-BE32-E72D297353CC}">
                <c16:uniqueId val="{00000001-33C8-41EC-8F7D-4E96174F0290}"/>
              </c:ext>
            </c:extLst>
          </c:dPt>
          <c:dPt>
            <c:idx val="1"/>
            <c:bubble3D val="0"/>
            <c:spPr>
              <a:solidFill>
                <a:srgbClr val="75BDB3"/>
              </a:solidFill>
              <a:ln w="19050">
                <a:solidFill>
                  <a:schemeClr val="lt1"/>
                </a:solidFill>
              </a:ln>
              <a:effectLst/>
            </c:spPr>
            <c:extLst>
              <c:ext xmlns:c16="http://schemas.microsoft.com/office/drawing/2014/chart" uri="{C3380CC4-5D6E-409C-BE32-E72D297353CC}">
                <c16:uniqueId val="{00000003-33C8-41EC-8F7D-4E96174F0290}"/>
              </c:ext>
            </c:extLst>
          </c:dPt>
          <c:dPt>
            <c:idx val="2"/>
            <c:bubble3D val="0"/>
            <c:spPr>
              <a:solidFill>
                <a:srgbClr val="66A39C"/>
              </a:solidFill>
              <a:ln w="19050">
                <a:solidFill>
                  <a:schemeClr val="lt1"/>
                </a:solidFill>
              </a:ln>
              <a:effectLst/>
            </c:spPr>
            <c:extLst>
              <c:ext xmlns:c16="http://schemas.microsoft.com/office/drawing/2014/chart" uri="{C3380CC4-5D6E-409C-BE32-E72D297353CC}">
                <c16:uniqueId val="{00000005-33C8-41EC-8F7D-4E96174F0290}"/>
              </c:ext>
            </c:extLst>
          </c:dPt>
          <c:dPt>
            <c:idx val="3"/>
            <c:bubble3D val="0"/>
            <c:spPr>
              <a:solidFill>
                <a:srgbClr val="86CCCD"/>
              </a:solidFill>
              <a:ln w="19050">
                <a:solidFill>
                  <a:schemeClr val="lt1"/>
                </a:solidFill>
              </a:ln>
              <a:effectLst/>
            </c:spPr>
            <c:extLst>
              <c:ext xmlns:c16="http://schemas.microsoft.com/office/drawing/2014/chart" uri="{C3380CC4-5D6E-409C-BE32-E72D297353CC}">
                <c16:uniqueId val="{00000007-33C8-41EC-8F7D-4E96174F0290}"/>
              </c:ext>
            </c:extLst>
          </c:dPt>
          <c:dPt>
            <c:idx val="4"/>
            <c:bubble3D val="0"/>
            <c:spPr>
              <a:solidFill>
                <a:srgbClr val="4C8267"/>
              </a:solidFill>
              <a:ln w="19050">
                <a:solidFill>
                  <a:schemeClr val="lt1"/>
                </a:solidFill>
              </a:ln>
              <a:effectLst/>
            </c:spPr>
            <c:extLst>
              <c:ext xmlns:c16="http://schemas.microsoft.com/office/drawing/2014/chart" uri="{C3380CC4-5D6E-409C-BE32-E72D297353CC}">
                <c16:uniqueId val="{00000009-33C8-41EC-8F7D-4E96174F0290}"/>
              </c:ext>
            </c:extLst>
          </c:dPt>
          <c:dPt>
            <c:idx val="5"/>
            <c:bubble3D val="0"/>
            <c:spPr>
              <a:solidFill>
                <a:srgbClr val="74BC99"/>
              </a:solidFill>
              <a:ln w="19050">
                <a:solidFill>
                  <a:schemeClr val="lt1"/>
                </a:solidFill>
              </a:ln>
              <a:effectLst/>
            </c:spPr>
            <c:extLst>
              <c:ext xmlns:c16="http://schemas.microsoft.com/office/drawing/2014/chart" uri="{C3380CC4-5D6E-409C-BE32-E72D297353CC}">
                <c16:uniqueId val="{0000000B-33C8-41EC-8F7D-4E96174F0290}"/>
              </c:ext>
            </c:extLst>
          </c:dPt>
          <c:dPt>
            <c:idx val="6"/>
            <c:bubble3D val="0"/>
            <c:spPr>
              <a:solidFill>
                <a:srgbClr val="9FCCBA"/>
              </a:solidFill>
              <a:ln w="19050">
                <a:solidFill>
                  <a:schemeClr val="lt1"/>
                </a:solidFill>
              </a:ln>
              <a:effectLst/>
            </c:spPr>
            <c:extLst>
              <c:ext xmlns:c16="http://schemas.microsoft.com/office/drawing/2014/chart" uri="{C3380CC4-5D6E-409C-BE32-E72D297353CC}">
                <c16:uniqueId val="{0000000D-33C8-41EC-8F7D-4E96174F0290}"/>
              </c:ext>
            </c:extLst>
          </c:dPt>
          <c:dPt>
            <c:idx val="7"/>
            <c:bubble3D val="0"/>
            <c:spPr>
              <a:solidFill>
                <a:srgbClr val="E7E46D"/>
              </a:solidFill>
              <a:ln w="19050">
                <a:solidFill>
                  <a:schemeClr val="lt1"/>
                </a:solidFill>
              </a:ln>
              <a:effectLst/>
            </c:spPr>
            <c:extLst>
              <c:ext xmlns:c16="http://schemas.microsoft.com/office/drawing/2014/chart" uri="{C3380CC4-5D6E-409C-BE32-E72D297353CC}">
                <c16:uniqueId val="{0000000F-33C8-41EC-8F7D-4E96174F0290}"/>
              </c:ext>
            </c:extLst>
          </c:dPt>
          <c:dPt>
            <c:idx val="8"/>
            <c:bubble3D val="0"/>
            <c:spPr>
              <a:solidFill>
                <a:srgbClr val="A9B571"/>
              </a:solidFill>
              <a:ln w="19050">
                <a:solidFill>
                  <a:schemeClr val="lt1"/>
                </a:solidFill>
              </a:ln>
              <a:effectLst/>
            </c:spPr>
            <c:extLst>
              <c:ext xmlns:c16="http://schemas.microsoft.com/office/drawing/2014/chart" uri="{C3380CC4-5D6E-409C-BE32-E72D297353CC}">
                <c16:uniqueId val="{00000011-33C8-41EC-8F7D-4E96174F0290}"/>
              </c:ext>
            </c:extLst>
          </c:dPt>
          <c:dPt>
            <c:idx val="9"/>
            <c:bubble3D val="0"/>
            <c:spPr>
              <a:solidFill>
                <a:srgbClr val="D0DE80"/>
              </a:solidFill>
              <a:ln w="19050">
                <a:solidFill>
                  <a:schemeClr val="lt1"/>
                </a:solidFill>
              </a:ln>
              <a:effectLst/>
            </c:spPr>
            <c:extLst>
              <c:ext xmlns:c16="http://schemas.microsoft.com/office/drawing/2014/chart" uri="{C3380CC4-5D6E-409C-BE32-E72D297353CC}">
                <c16:uniqueId val="{00000013-33C8-41EC-8F7D-4E96174F0290}"/>
              </c:ext>
            </c:extLst>
          </c:dPt>
          <c:dPt>
            <c:idx val="10"/>
            <c:bubble3D val="0"/>
            <c:spPr>
              <a:solidFill>
                <a:srgbClr val="BECECB"/>
              </a:solidFill>
              <a:ln w="19050">
                <a:solidFill>
                  <a:schemeClr val="lt1"/>
                </a:solidFill>
              </a:ln>
              <a:effectLst/>
            </c:spPr>
            <c:extLst>
              <c:ext xmlns:c16="http://schemas.microsoft.com/office/drawing/2014/chart" uri="{C3380CC4-5D6E-409C-BE32-E72D297353CC}">
                <c16:uniqueId val="{00000015-33C8-41EC-8F7D-4E96174F0290}"/>
              </c:ext>
            </c:extLst>
          </c:dPt>
          <c:dPt>
            <c:idx val="11"/>
            <c:bubble3D val="0"/>
            <c:spPr>
              <a:solidFill>
                <a:srgbClr val="8EA5A3"/>
              </a:solidFill>
              <a:ln w="19050">
                <a:solidFill>
                  <a:schemeClr val="lt1"/>
                </a:solidFill>
              </a:ln>
              <a:effectLst/>
            </c:spPr>
            <c:extLst>
              <c:ext xmlns:c16="http://schemas.microsoft.com/office/drawing/2014/chart" uri="{C3380CC4-5D6E-409C-BE32-E72D297353CC}">
                <c16:uniqueId val="{00000017-33C8-41EC-8F7D-4E96174F0290}"/>
              </c:ext>
            </c:extLst>
          </c:dPt>
          <c:dPt>
            <c:idx val="12"/>
            <c:bubble3D val="0"/>
            <c:spPr>
              <a:solidFill>
                <a:srgbClr val="DCE5E3"/>
              </a:solidFill>
              <a:ln w="19050">
                <a:solidFill>
                  <a:schemeClr val="lt1"/>
                </a:solidFill>
              </a:ln>
              <a:effectLst/>
            </c:spPr>
            <c:extLst>
              <c:ext xmlns:c16="http://schemas.microsoft.com/office/drawing/2014/chart" uri="{C3380CC4-5D6E-409C-BE32-E72D297353CC}">
                <c16:uniqueId val="{00000019-33C8-41EC-8F7D-4E96174F0290}"/>
              </c:ext>
            </c:extLst>
          </c:dPt>
          <c:dLbls>
            <c:dLbl>
              <c:idx val="0"/>
              <c:layout>
                <c:manualLayout>
                  <c:x val="8.4977246362515038E-2"/>
                  <c:y val="-0.1561675895255051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C8-41EC-8F7D-4E96174F0290}"/>
                </c:ext>
              </c:extLst>
            </c:dLbl>
            <c:dLbl>
              <c:idx val="1"/>
              <c:delete val="1"/>
              <c:extLst>
                <c:ext xmlns:c15="http://schemas.microsoft.com/office/drawing/2012/chart" uri="{CE6537A1-D6FC-4f65-9D91-7224C49458BB}"/>
                <c:ext xmlns:c16="http://schemas.microsoft.com/office/drawing/2014/chart" uri="{C3380CC4-5D6E-409C-BE32-E72D297353CC}">
                  <c16:uniqueId val="{00000003-33C8-41EC-8F7D-4E96174F0290}"/>
                </c:ext>
              </c:extLst>
            </c:dLbl>
            <c:dLbl>
              <c:idx val="2"/>
              <c:delete val="1"/>
              <c:extLst>
                <c:ext xmlns:c15="http://schemas.microsoft.com/office/drawing/2012/chart" uri="{CE6537A1-D6FC-4f65-9D91-7224C49458BB}"/>
                <c:ext xmlns:c16="http://schemas.microsoft.com/office/drawing/2014/chart" uri="{C3380CC4-5D6E-409C-BE32-E72D297353CC}">
                  <c16:uniqueId val="{00000005-33C8-41EC-8F7D-4E96174F0290}"/>
                </c:ext>
              </c:extLst>
            </c:dLbl>
            <c:dLbl>
              <c:idx val="3"/>
              <c:delete val="1"/>
              <c:extLst>
                <c:ext xmlns:c15="http://schemas.microsoft.com/office/drawing/2012/chart" uri="{CE6537A1-D6FC-4f65-9D91-7224C49458BB}"/>
                <c:ext xmlns:c16="http://schemas.microsoft.com/office/drawing/2014/chart" uri="{C3380CC4-5D6E-409C-BE32-E72D297353CC}">
                  <c16:uniqueId val="{00000007-33C8-41EC-8F7D-4E96174F0290}"/>
                </c:ext>
              </c:extLst>
            </c:dLbl>
            <c:dLbl>
              <c:idx val="4"/>
              <c:layout>
                <c:manualLayout>
                  <c:x val="0.17723825669895985"/>
                  <c:y val="-8.0194167594178301E-2"/>
                </c:manualLayout>
              </c:layout>
              <c:tx>
                <c:rich>
                  <a:bodyPr/>
                  <a:lstStyle/>
                  <a:p>
                    <a:fld id="{5E8142B3-3B81-4EE3-8C94-C009AC36D022}" type="CATEGORYNAME">
                      <a:rPr lang="en-US"/>
                      <a:pPr/>
                      <a:t>[CATEGORY NAME]</a:t>
                    </a:fld>
                    <a:r>
                      <a:rPr lang="en-US"/>
                      <a:t> (GSI)</a:t>
                    </a:r>
                  </a:p>
                </c:rich>
              </c:tx>
              <c:showLegendKey val="0"/>
              <c:showVal val="0"/>
              <c:showCatName val="1"/>
              <c:showSerName val="0"/>
              <c:showPercent val="0"/>
              <c:showBubbleSize val="0"/>
              <c:extLst>
                <c:ext xmlns:c15="http://schemas.microsoft.com/office/drawing/2012/chart" uri="{CE6537A1-D6FC-4f65-9D91-7224C49458BB}">
                  <c15:layout>
                    <c:manualLayout>
                      <c:w val="0.15442784026648251"/>
                      <c:h val="0.10967624222028503"/>
                    </c:manualLayout>
                  </c15:layout>
                  <c15:dlblFieldTable/>
                  <c15:showDataLabelsRange val="0"/>
                </c:ext>
                <c:ext xmlns:c16="http://schemas.microsoft.com/office/drawing/2014/chart" uri="{C3380CC4-5D6E-409C-BE32-E72D297353CC}">
                  <c16:uniqueId val="{00000009-33C8-41EC-8F7D-4E96174F0290}"/>
                </c:ext>
              </c:extLst>
            </c:dLbl>
            <c:dLbl>
              <c:idx val="5"/>
              <c:layout>
                <c:manualLayout>
                  <c:x val="0.15295904345252698"/>
                  <c:y val="-2.532447397710893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C8-41EC-8F7D-4E96174F0290}"/>
                </c:ext>
              </c:extLst>
            </c:dLbl>
            <c:dLbl>
              <c:idx val="6"/>
              <c:delete val="1"/>
              <c:extLst>
                <c:ext xmlns:c15="http://schemas.microsoft.com/office/drawing/2012/chart" uri="{CE6537A1-D6FC-4f65-9D91-7224C49458BB}"/>
                <c:ext xmlns:c16="http://schemas.microsoft.com/office/drawing/2014/chart" uri="{C3380CC4-5D6E-409C-BE32-E72D297353CC}">
                  <c16:uniqueId val="{0000000D-33C8-41EC-8F7D-4E96174F0290}"/>
                </c:ext>
              </c:extLst>
            </c:dLbl>
            <c:dLbl>
              <c:idx val="7"/>
              <c:layout>
                <c:manualLayout>
                  <c:x val="-0.29135055895719442"/>
                  <c:y val="0.10453025593338799"/>
                </c:manualLayout>
              </c:layout>
              <c:showLegendKey val="0"/>
              <c:showVal val="0"/>
              <c:showCatName val="1"/>
              <c:showSerName val="0"/>
              <c:showPercent val="0"/>
              <c:showBubbleSize val="0"/>
              <c:extLst>
                <c:ext xmlns:c15="http://schemas.microsoft.com/office/drawing/2012/chart" uri="{CE6537A1-D6FC-4f65-9D91-7224C49458BB}">
                  <c15:layout>
                    <c:manualLayout>
                      <c:w val="0.16615489143941706"/>
                      <c:h val="0.16678957788222926"/>
                    </c:manualLayout>
                  </c15:layout>
                </c:ext>
                <c:ext xmlns:c16="http://schemas.microsoft.com/office/drawing/2014/chart" uri="{C3380CC4-5D6E-409C-BE32-E72D297353CC}">
                  <c16:uniqueId val="{0000000F-33C8-41EC-8F7D-4E96174F0290}"/>
                </c:ext>
              </c:extLst>
            </c:dLbl>
            <c:dLbl>
              <c:idx val="8"/>
              <c:layout>
                <c:manualLayout>
                  <c:x val="-0.13960547616698898"/>
                  <c:y val="-2.5324473977108936E-2"/>
                </c:manualLayout>
              </c:layout>
              <c:showLegendKey val="0"/>
              <c:showVal val="0"/>
              <c:showCatName val="1"/>
              <c:showSerName val="0"/>
              <c:showPercent val="0"/>
              <c:showBubbleSize val="0"/>
              <c:extLst>
                <c:ext xmlns:c15="http://schemas.microsoft.com/office/drawing/2012/chart" uri="{CE6537A1-D6FC-4f65-9D91-7224C49458BB}">
                  <c15:layout>
                    <c:manualLayout>
                      <c:w val="0.12138402221299487"/>
                      <c:h val="0.10967624222028503"/>
                    </c:manualLayout>
                  </c15:layout>
                </c:ext>
                <c:ext xmlns:c16="http://schemas.microsoft.com/office/drawing/2014/chart" uri="{C3380CC4-5D6E-409C-BE32-E72D297353CC}">
                  <c16:uniqueId val="{00000011-33C8-41EC-8F7D-4E96174F0290}"/>
                </c:ext>
              </c:extLst>
            </c:dLbl>
            <c:dLbl>
              <c:idx val="9"/>
              <c:layout>
                <c:manualLayout>
                  <c:x val="-0.15174508279020543"/>
                  <c:y val="-8.2304540425604034E-2"/>
                </c:manualLayout>
              </c:layout>
              <c:showLegendKey val="0"/>
              <c:showVal val="0"/>
              <c:showCatName val="1"/>
              <c:showSerName val="0"/>
              <c:showPercent val="0"/>
              <c:showBubbleSize val="0"/>
              <c:extLst>
                <c:ext xmlns:c15="http://schemas.microsoft.com/office/drawing/2012/chart" uri="{CE6537A1-D6FC-4f65-9D91-7224C49458BB}">
                  <c15:layout>
                    <c:manualLayout>
                      <c:w val="0.12117755331294644"/>
                      <c:h val="0.2193521520983919"/>
                    </c:manualLayout>
                  </c15:layout>
                </c:ext>
                <c:ext xmlns:c16="http://schemas.microsoft.com/office/drawing/2014/chart" uri="{C3380CC4-5D6E-409C-BE32-E72D297353CC}">
                  <c16:uniqueId val="{00000013-33C8-41EC-8F7D-4E96174F0290}"/>
                </c:ext>
              </c:extLst>
            </c:dLbl>
            <c:dLbl>
              <c:idx val="10"/>
              <c:delete val="1"/>
              <c:extLst>
                <c:ext xmlns:c15="http://schemas.microsoft.com/office/drawing/2012/chart" uri="{CE6537A1-D6FC-4f65-9D91-7224C49458BB}"/>
                <c:ext xmlns:c16="http://schemas.microsoft.com/office/drawing/2014/chart" uri="{C3380CC4-5D6E-409C-BE32-E72D297353CC}">
                  <c16:uniqueId val="{00000015-33C8-41EC-8F7D-4E96174F0290}"/>
                </c:ext>
              </c:extLst>
            </c:dLbl>
            <c:dLbl>
              <c:idx val="11"/>
              <c:delete val="1"/>
              <c:extLst>
                <c:ext xmlns:c15="http://schemas.microsoft.com/office/drawing/2012/chart" uri="{CE6537A1-D6FC-4f65-9D91-7224C49458BB}"/>
                <c:ext xmlns:c16="http://schemas.microsoft.com/office/drawing/2014/chart" uri="{C3380CC4-5D6E-409C-BE32-E72D297353CC}">
                  <c16:uniqueId val="{00000017-33C8-41EC-8F7D-4E96174F0290}"/>
                </c:ext>
              </c:extLst>
            </c:dLbl>
            <c:dLbl>
              <c:idx val="12"/>
              <c:delete val="1"/>
              <c:extLst>
                <c:ext xmlns:c15="http://schemas.microsoft.com/office/drawing/2012/chart" uri="{CE6537A1-D6FC-4f65-9D91-7224C49458BB}"/>
                <c:ext xmlns:c16="http://schemas.microsoft.com/office/drawing/2014/chart" uri="{C3380CC4-5D6E-409C-BE32-E72D297353CC}">
                  <c16:uniqueId val="{00000019-33C8-41EC-8F7D-4E96174F0290}"/>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N27 Thin"/>
                    <a:ea typeface="+mn-ea"/>
                    <a:cs typeface="+mn-cs"/>
                  </a:defRPr>
                </a:pPr>
                <a:endParaRPr lang="sv-SE"/>
              </a:p>
            </c:txPr>
            <c:showLegendKey val="0"/>
            <c:showVal val="0"/>
            <c:showCatName val="1"/>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'other aspects'!$B$39:$B$51</c:f>
              <c:strCache>
                <c:ptCount val="13"/>
                <c:pt idx="0">
                  <c:v>FSI, FAR</c:v>
                </c:pt>
                <c:pt idx="1">
                  <c:v>Building density</c:v>
                </c:pt>
                <c:pt idx="2">
                  <c:v>Dwelling density</c:v>
                </c:pt>
                <c:pt idx="3">
                  <c:v>Vertical density</c:v>
                </c:pt>
                <c:pt idx="4">
                  <c:v>Urban cover density</c:v>
                </c:pt>
                <c:pt idx="5">
                  <c:v>Density type</c:v>
                </c:pt>
                <c:pt idx="6">
                  <c:v>Index including density</c:v>
                </c:pt>
                <c:pt idx="7">
                  <c:v>Population density</c:v>
                </c:pt>
                <c:pt idx="8">
                  <c:v>Residential density</c:v>
                </c:pt>
                <c:pt idx="9">
                  <c:v>Working population density</c:v>
                </c:pt>
                <c:pt idx="10">
                  <c:v>Economic density</c:v>
                </c:pt>
                <c:pt idx="11">
                  <c:v>Perceived density</c:v>
                </c:pt>
                <c:pt idx="12">
                  <c:v>Other, unknown</c:v>
                </c:pt>
              </c:strCache>
            </c:strRef>
          </c:cat>
          <c:val>
            <c:numRef>
              <c:f>'other aspects'!$C$39:$C$51</c:f>
              <c:numCache>
                <c:formatCode>###0</c:formatCode>
                <c:ptCount val="13"/>
                <c:pt idx="0">
                  <c:v>17</c:v>
                </c:pt>
                <c:pt idx="1">
                  <c:v>5</c:v>
                </c:pt>
                <c:pt idx="2">
                  <c:v>7</c:v>
                </c:pt>
                <c:pt idx="3">
                  <c:v>2</c:v>
                </c:pt>
                <c:pt idx="4">
                  <c:v>13</c:v>
                </c:pt>
                <c:pt idx="5">
                  <c:v>28</c:v>
                </c:pt>
                <c:pt idx="6">
                  <c:v>9</c:v>
                </c:pt>
                <c:pt idx="7">
                  <c:v>106</c:v>
                </c:pt>
                <c:pt idx="8">
                  <c:v>37</c:v>
                </c:pt>
                <c:pt idx="9">
                  <c:v>26</c:v>
                </c:pt>
                <c:pt idx="10">
                  <c:v>14</c:v>
                </c:pt>
                <c:pt idx="11">
                  <c:v>3</c:v>
                </c:pt>
                <c:pt idx="12">
                  <c:v>4</c:v>
                </c:pt>
              </c:numCache>
            </c:numRef>
          </c:val>
          <c:extLst>
            <c:ext xmlns:c16="http://schemas.microsoft.com/office/drawing/2014/chart" uri="{C3380CC4-5D6E-409C-BE32-E72D297353CC}">
              <c16:uniqueId val="{0000001A-33C8-41EC-8F7D-4E96174F0290}"/>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N27 Thin"/>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095A5-3636-4B4B-951A-2D1EB3D7F74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C68B098-340A-403F-8644-527793750407}">
      <dgm:prSet phldrT="[Text]" phldr="0"/>
      <dgm:spPr/>
      <dgm:t>
        <a:bodyPr/>
        <a:lstStyle/>
        <a:p>
          <a:pPr rtl="0"/>
          <a:r>
            <a:rPr lang="en-US">
              <a:latin typeface="Aptos Display" panose="020F0302020204030204"/>
            </a:rPr>
            <a:t> 1. Population grid 1km</a:t>
          </a:r>
          <a:endParaRPr lang="en-US"/>
        </a:p>
      </dgm:t>
    </dgm:pt>
    <dgm:pt modelId="{9FF5E332-2A72-4F60-9824-D4FDD493F44E}" type="parTrans" cxnId="{9D37059C-FCA6-41FD-8EA5-6DA6DD63F34B}">
      <dgm:prSet/>
      <dgm:spPr/>
      <dgm:t>
        <a:bodyPr/>
        <a:lstStyle/>
        <a:p>
          <a:endParaRPr lang="en-US"/>
        </a:p>
      </dgm:t>
    </dgm:pt>
    <dgm:pt modelId="{953180FB-D31D-4B44-BF30-9DCE05C6ABD5}" type="sibTrans" cxnId="{9D37059C-FCA6-41FD-8EA5-6DA6DD63F34B}">
      <dgm:prSet/>
      <dgm:spPr/>
      <dgm:t>
        <a:bodyPr/>
        <a:lstStyle/>
        <a:p>
          <a:endParaRPr lang="en-US"/>
        </a:p>
      </dgm:t>
    </dgm:pt>
    <dgm:pt modelId="{761B3F47-CB22-4F22-B51B-D178F5709789}">
      <dgm:prSet phldrT="[Text]" phldr="0"/>
      <dgm:spPr/>
      <dgm:t>
        <a:bodyPr/>
        <a:lstStyle/>
        <a:p>
          <a:r>
            <a:rPr lang="en-US">
              <a:latin typeface="Aptos Display" panose="020F0302020204030204"/>
            </a:rPr>
            <a:t>GRID</a:t>
          </a:r>
          <a:endParaRPr lang="en-US"/>
        </a:p>
      </dgm:t>
    </dgm:pt>
    <dgm:pt modelId="{49D4B426-70FD-4F32-9A38-FB33832DFB67}" type="parTrans" cxnId="{646AE636-661F-47AE-A945-38A103C6C480}">
      <dgm:prSet/>
      <dgm:spPr/>
      <dgm:t>
        <a:bodyPr/>
        <a:lstStyle/>
        <a:p>
          <a:endParaRPr lang="en-US"/>
        </a:p>
      </dgm:t>
    </dgm:pt>
    <dgm:pt modelId="{90B2EEEC-E6D9-4E5D-985A-FE595539DD6E}" type="sibTrans" cxnId="{646AE636-661F-47AE-A945-38A103C6C480}">
      <dgm:prSet/>
      <dgm:spPr/>
      <dgm:t>
        <a:bodyPr/>
        <a:lstStyle/>
        <a:p>
          <a:endParaRPr lang="en-US"/>
        </a:p>
      </dgm:t>
    </dgm:pt>
    <dgm:pt modelId="{8EC41295-88CC-4960-AE1E-15A9CA4AC7E6}">
      <dgm:prSet phldrT="[Text]" phldr="0"/>
      <dgm:spPr/>
      <dgm:t>
        <a:bodyPr/>
        <a:lstStyle/>
        <a:p>
          <a:pPr rtl="0"/>
          <a:r>
            <a:rPr lang="en-US">
              <a:latin typeface="Aptos Display" panose="020F0302020204030204"/>
            </a:rPr>
            <a:t> 2.Urban centers and clusters</a:t>
          </a:r>
          <a:endParaRPr lang="en-US"/>
        </a:p>
      </dgm:t>
    </dgm:pt>
    <dgm:pt modelId="{907CA1F1-96AF-487D-8B77-434756C298BA}" type="parTrans" cxnId="{131B2A64-38F3-4C5A-9D19-DF24A786041E}">
      <dgm:prSet/>
      <dgm:spPr/>
      <dgm:t>
        <a:bodyPr/>
        <a:lstStyle/>
        <a:p>
          <a:endParaRPr lang="en-US"/>
        </a:p>
      </dgm:t>
    </dgm:pt>
    <dgm:pt modelId="{3020BADA-14C1-4BEC-A46B-66E5CE19426A}" type="sibTrans" cxnId="{131B2A64-38F3-4C5A-9D19-DF24A786041E}">
      <dgm:prSet/>
      <dgm:spPr/>
      <dgm:t>
        <a:bodyPr/>
        <a:lstStyle/>
        <a:p>
          <a:endParaRPr lang="en-US"/>
        </a:p>
      </dgm:t>
    </dgm:pt>
    <dgm:pt modelId="{CE2889BE-8DCE-419E-94DC-981CAF5E2FEB}">
      <dgm:prSet phldrT="[Text]" phldr="0"/>
      <dgm:spPr/>
      <dgm:t>
        <a:bodyPr/>
        <a:lstStyle/>
        <a:p>
          <a:r>
            <a:rPr lang="en-US">
              <a:latin typeface="Aptos Display" panose="020F0302020204030204"/>
            </a:rPr>
            <a:t>GRID</a:t>
          </a:r>
          <a:endParaRPr lang="en-US"/>
        </a:p>
      </dgm:t>
    </dgm:pt>
    <dgm:pt modelId="{883C321D-2A58-4B06-9FFF-D41FF15E62A1}" type="parTrans" cxnId="{2F0291ED-0643-454D-A5FA-A93B05DF4055}">
      <dgm:prSet/>
      <dgm:spPr/>
      <dgm:t>
        <a:bodyPr/>
        <a:lstStyle/>
        <a:p>
          <a:endParaRPr lang="en-US"/>
        </a:p>
      </dgm:t>
    </dgm:pt>
    <dgm:pt modelId="{D205C0CB-DD6C-4E90-A07A-BE9B7B98CB5C}" type="sibTrans" cxnId="{2F0291ED-0643-454D-A5FA-A93B05DF4055}">
      <dgm:prSet/>
      <dgm:spPr/>
      <dgm:t>
        <a:bodyPr/>
        <a:lstStyle/>
        <a:p>
          <a:endParaRPr lang="en-US"/>
        </a:p>
      </dgm:t>
    </dgm:pt>
    <dgm:pt modelId="{86E27D44-7038-4D27-AD67-9B31AA7E8C44}">
      <dgm:prSet phldrT="[Text]" phldr="0"/>
      <dgm:spPr/>
      <dgm:t>
        <a:bodyPr/>
        <a:lstStyle/>
        <a:p>
          <a:pPr rtl="0"/>
          <a:r>
            <a:rPr lang="en-US">
              <a:latin typeface="Aptos Display" panose="020F0302020204030204"/>
            </a:rPr>
            <a:t>3.LAU – degree of urbanisation</a:t>
          </a:r>
          <a:endParaRPr lang="en-US"/>
        </a:p>
      </dgm:t>
    </dgm:pt>
    <dgm:pt modelId="{9A1D7E4E-77EB-441B-9418-05B909E1F246}" type="parTrans" cxnId="{01A72B1F-4271-4B1F-B0CC-A828B0512DB2}">
      <dgm:prSet/>
      <dgm:spPr/>
      <dgm:t>
        <a:bodyPr/>
        <a:lstStyle/>
        <a:p>
          <a:endParaRPr lang="en-US"/>
        </a:p>
      </dgm:t>
    </dgm:pt>
    <dgm:pt modelId="{2BCAEB67-69BA-4769-96D1-14253EDEC9DC}" type="sibTrans" cxnId="{01A72B1F-4271-4B1F-B0CC-A828B0512DB2}">
      <dgm:prSet/>
      <dgm:spPr/>
      <dgm:t>
        <a:bodyPr/>
        <a:lstStyle/>
        <a:p>
          <a:endParaRPr lang="en-US"/>
        </a:p>
      </dgm:t>
    </dgm:pt>
    <dgm:pt modelId="{11A12538-47E8-4C38-9408-3AA6772EC32B}">
      <dgm:prSet phldrT="[Text]" phldr="0"/>
      <dgm:spPr/>
      <dgm:t>
        <a:bodyPr/>
        <a:lstStyle/>
        <a:p>
          <a:r>
            <a:rPr lang="en-US">
              <a:latin typeface="Aptos Display" panose="020F0302020204030204"/>
            </a:rPr>
            <a:t>VECTOR</a:t>
          </a:r>
          <a:endParaRPr lang="en-US"/>
        </a:p>
      </dgm:t>
    </dgm:pt>
    <dgm:pt modelId="{026E063B-F72A-4403-8CFA-E74829E7B278}" type="parTrans" cxnId="{E9745226-634A-4A7D-AFB4-9EBA66F96FE7}">
      <dgm:prSet/>
      <dgm:spPr/>
      <dgm:t>
        <a:bodyPr/>
        <a:lstStyle/>
        <a:p>
          <a:endParaRPr lang="en-US"/>
        </a:p>
      </dgm:t>
    </dgm:pt>
    <dgm:pt modelId="{F3191536-9718-482A-A864-F373F0332E4F}" type="sibTrans" cxnId="{E9745226-634A-4A7D-AFB4-9EBA66F96FE7}">
      <dgm:prSet/>
      <dgm:spPr/>
      <dgm:t>
        <a:bodyPr/>
        <a:lstStyle/>
        <a:p>
          <a:endParaRPr lang="en-US"/>
        </a:p>
      </dgm:t>
    </dgm:pt>
    <dgm:pt modelId="{E6147B28-6807-477D-99FC-E8A57B939216}" type="pres">
      <dgm:prSet presAssocID="{967095A5-3636-4B4B-951A-2D1EB3D7F74F}" presName="Name0" presStyleCnt="0">
        <dgm:presLayoutVars>
          <dgm:dir/>
          <dgm:animLvl val="lvl"/>
          <dgm:resizeHandles val="exact"/>
        </dgm:presLayoutVars>
      </dgm:prSet>
      <dgm:spPr/>
    </dgm:pt>
    <dgm:pt modelId="{C168365B-9FA7-4BA5-BF30-3E368F610D69}" type="pres">
      <dgm:prSet presAssocID="{967095A5-3636-4B4B-951A-2D1EB3D7F74F}" presName="tSp" presStyleCnt="0"/>
      <dgm:spPr/>
    </dgm:pt>
    <dgm:pt modelId="{74E34254-4A59-466A-A68E-6BF1C70CEA97}" type="pres">
      <dgm:prSet presAssocID="{967095A5-3636-4B4B-951A-2D1EB3D7F74F}" presName="bSp" presStyleCnt="0"/>
      <dgm:spPr/>
    </dgm:pt>
    <dgm:pt modelId="{6E5C7C7A-1576-4A19-BFA2-941BF2AC24C1}" type="pres">
      <dgm:prSet presAssocID="{967095A5-3636-4B4B-951A-2D1EB3D7F74F}" presName="process" presStyleCnt="0"/>
      <dgm:spPr/>
    </dgm:pt>
    <dgm:pt modelId="{7EF88537-AC07-4D5E-AEB3-316F284E53EE}" type="pres">
      <dgm:prSet presAssocID="{EC68B098-340A-403F-8644-527793750407}" presName="composite1" presStyleCnt="0"/>
      <dgm:spPr/>
    </dgm:pt>
    <dgm:pt modelId="{3B264DC9-0C86-4BD1-88B8-112032C9E4A5}" type="pres">
      <dgm:prSet presAssocID="{EC68B098-340A-403F-8644-527793750407}" presName="dummyNode1" presStyleLbl="node1" presStyleIdx="0" presStyleCnt="3"/>
      <dgm:spPr/>
    </dgm:pt>
    <dgm:pt modelId="{B05ED4ED-3D9B-4BAD-9ABC-F146C38F19BA}" type="pres">
      <dgm:prSet presAssocID="{EC68B098-340A-403F-8644-527793750407}" presName="childNode1" presStyleLbl="bgAcc1" presStyleIdx="0" presStyleCnt="3">
        <dgm:presLayoutVars>
          <dgm:bulletEnabled val="1"/>
        </dgm:presLayoutVars>
      </dgm:prSet>
      <dgm:spPr/>
    </dgm:pt>
    <dgm:pt modelId="{F3B18217-BBB5-4DE0-B976-93E464B082E5}" type="pres">
      <dgm:prSet presAssocID="{EC68B098-340A-403F-8644-527793750407}" presName="childNode1tx" presStyleLbl="bgAcc1" presStyleIdx="0" presStyleCnt="3">
        <dgm:presLayoutVars>
          <dgm:bulletEnabled val="1"/>
        </dgm:presLayoutVars>
      </dgm:prSet>
      <dgm:spPr/>
    </dgm:pt>
    <dgm:pt modelId="{3D0FF41F-BDCE-489B-BCB5-45A1BB90B69C}" type="pres">
      <dgm:prSet presAssocID="{EC68B098-340A-403F-8644-527793750407}" presName="parentNode1" presStyleLbl="node1" presStyleIdx="0" presStyleCnt="3">
        <dgm:presLayoutVars>
          <dgm:chMax val="1"/>
          <dgm:bulletEnabled val="1"/>
        </dgm:presLayoutVars>
      </dgm:prSet>
      <dgm:spPr/>
    </dgm:pt>
    <dgm:pt modelId="{A80C63B4-9903-4F7E-8062-E26E3A5A6485}" type="pres">
      <dgm:prSet presAssocID="{EC68B098-340A-403F-8644-527793750407}" presName="connSite1" presStyleCnt="0"/>
      <dgm:spPr/>
    </dgm:pt>
    <dgm:pt modelId="{E6E441EA-D618-4417-8378-DED8036A7932}" type="pres">
      <dgm:prSet presAssocID="{953180FB-D31D-4B44-BF30-9DCE05C6ABD5}" presName="Name9" presStyleLbl="sibTrans2D1" presStyleIdx="0" presStyleCnt="2"/>
      <dgm:spPr/>
    </dgm:pt>
    <dgm:pt modelId="{46CD2B61-D7A0-48BB-BD01-C2ADAA2BC8CB}" type="pres">
      <dgm:prSet presAssocID="{8EC41295-88CC-4960-AE1E-15A9CA4AC7E6}" presName="composite2" presStyleCnt="0"/>
      <dgm:spPr/>
    </dgm:pt>
    <dgm:pt modelId="{D529EA75-4A55-43F7-8132-128EBFD90AF9}" type="pres">
      <dgm:prSet presAssocID="{8EC41295-88CC-4960-AE1E-15A9CA4AC7E6}" presName="dummyNode2" presStyleLbl="node1" presStyleIdx="0" presStyleCnt="3"/>
      <dgm:spPr/>
    </dgm:pt>
    <dgm:pt modelId="{F21E3D16-1DA2-4E79-82DA-618E545C500C}" type="pres">
      <dgm:prSet presAssocID="{8EC41295-88CC-4960-AE1E-15A9CA4AC7E6}" presName="childNode2" presStyleLbl="bgAcc1" presStyleIdx="1" presStyleCnt="3">
        <dgm:presLayoutVars>
          <dgm:bulletEnabled val="1"/>
        </dgm:presLayoutVars>
      </dgm:prSet>
      <dgm:spPr/>
    </dgm:pt>
    <dgm:pt modelId="{E6761B36-AF31-4A1C-8095-9424B44AC161}" type="pres">
      <dgm:prSet presAssocID="{8EC41295-88CC-4960-AE1E-15A9CA4AC7E6}" presName="childNode2tx" presStyleLbl="bgAcc1" presStyleIdx="1" presStyleCnt="3">
        <dgm:presLayoutVars>
          <dgm:bulletEnabled val="1"/>
        </dgm:presLayoutVars>
      </dgm:prSet>
      <dgm:spPr/>
    </dgm:pt>
    <dgm:pt modelId="{D93E3B3E-B47A-4E68-B565-DFE1B517C477}" type="pres">
      <dgm:prSet presAssocID="{8EC41295-88CC-4960-AE1E-15A9CA4AC7E6}" presName="parentNode2" presStyleLbl="node1" presStyleIdx="1" presStyleCnt="3">
        <dgm:presLayoutVars>
          <dgm:chMax val="0"/>
          <dgm:bulletEnabled val="1"/>
        </dgm:presLayoutVars>
      </dgm:prSet>
      <dgm:spPr/>
    </dgm:pt>
    <dgm:pt modelId="{B7B70E0B-E1A3-4280-AAFE-BE9911A417BF}" type="pres">
      <dgm:prSet presAssocID="{8EC41295-88CC-4960-AE1E-15A9CA4AC7E6}" presName="connSite2" presStyleCnt="0"/>
      <dgm:spPr/>
    </dgm:pt>
    <dgm:pt modelId="{9BC4AD47-576D-4169-9899-DD002C26912F}" type="pres">
      <dgm:prSet presAssocID="{3020BADA-14C1-4BEC-A46B-66E5CE19426A}" presName="Name18" presStyleLbl="sibTrans2D1" presStyleIdx="1" presStyleCnt="2"/>
      <dgm:spPr/>
    </dgm:pt>
    <dgm:pt modelId="{C32FFFB6-CFD3-429C-9DF7-2467E60DDB6C}" type="pres">
      <dgm:prSet presAssocID="{86E27D44-7038-4D27-AD67-9B31AA7E8C44}" presName="composite1" presStyleCnt="0"/>
      <dgm:spPr/>
    </dgm:pt>
    <dgm:pt modelId="{99E614B7-B898-4647-B3BB-DF881C110CBD}" type="pres">
      <dgm:prSet presAssocID="{86E27D44-7038-4D27-AD67-9B31AA7E8C44}" presName="dummyNode1" presStyleLbl="node1" presStyleIdx="1" presStyleCnt="3"/>
      <dgm:spPr/>
    </dgm:pt>
    <dgm:pt modelId="{EF435506-030D-4DA0-B9DD-D5E59B93172B}" type="pres">
      <dgm:prSet presAssocID="{86E27D44-7038-4D27-AD67-9B31AA7E8C44}" presName="childNode1" presStyleLbl="bgAcc1" presStyleIdx="2" presStyleCnt="3">
        <dgm:presLayoutVars>
          <dgm:bulletEnabled val="1"/>
        </dgm:presLayoutVars>
      </dgm:prSet>
      <dgm:spPr/>
    </dgm:pt>
    <dgm:pt modelId="{1F0C1C04-7A32-48C5-B73A-2E834B7AC6B3}" type="pres">
      <dgm:prSet presAssocID="{86E27D44-7038-4D27-AD67-9B31AA7E8C44}" presName="childNode1tx" presStyleLbl="bgAcc1" presStyleIdx="2" presStyleCnt="3">
        <dgm:presLayoutVars>
          <dgm:bulletEnabled val="1"/>
        </dgm:presLayoutVars>
      </dgm:prSet>
      <dgm:spPr/>
    </dgm:pt>
    <dgm:pt modelId="{A43EF954-4F83-468F-B8BF-E6ACF713F20B}" type="pres">
      <dgm:prSet presAssocID="{86E27D44-7038-4D27-AD67-9B31AA7E8C44}" presName="parentNode1" presStyleLbl="node1" presStyleIdx="2" presStyleCnt="3">
        <dgm:presLayoutVars>
          <dgm:chMax val="1"/>
          <dgm:bulletEnabled val="1"/>
        </dgm:presLayoutVars>
      </dgm:prSet>
      <dgm:spPr/>
    </dgm:pt>
    <dgm:pt modelId="{DF7921CF-D6B6-4777-B57F-C5C255BC418B}" type="pres">
      <dgm:prSet presAssocID="{86E27D44-7038-4D27-AD67-9B31AA7E8C44}" presName="connSite1" presStyleCnt="0"/>
      <dgm:spPr/>
    </dgm:pt>
  </dgm:ptLst>
  <dgm:cxnLst>
    <dgm:cxn modelId="{6DE08B08-971E-439C-92EF-5EFAD247356A}" type="presOf" srcId="{86E27D44-7038-4D27-AD67-9B31AA7E8C44}" destId="{A43EF954-4F83-468F-B8BF-E6ACF713F20B}" srcOrd="0" destOrd="0" presId="urn:microsoft.com/office/officeart/2005/8/layout/hProcess4"/>
    <dgm:cxn modelId="{01A72B1F-4271-4B1F-B0CC-A828B0512DB2}" srcId="{967095A5-3636-4B4B-951A-2D1EB3D7F74F}" destId="{86E27D44-7038-4D27-AD67-9B31AA7E8C44}" srcOrd="2" destOrd="0" parTransId="{9A1D7E4E-77EB-441B-9418-05B909E1F246}" sibTransId="{2BCAEB67-69BA-4769-96D1-14253EDEC9DC}"/>
    <dgm:cxn modelId="{E9745226-634A-4A7D-AFB4-9EBA66F96FE7}" srcId="{86E27D44-7038-4D27-AD67-9B31AA7E8C44}" destId="{11A12538-47E8-4C38-9408-3AA6772EC32B}" srcOrd="0" destOrd="0" parTransId="{026E063B-F72A-4403-8CFA-E74829E7B278}" sibTransId="{F3191536-9718-482A-A864-F373F0332E4F}"/>
    <dgm:cxn modelId="{646AE636-661F-47AE-A945-38A103C6C480}" srcId="{EC68B098-340A-403F-8644-527793750407}" destId="{761B3F47-CB22-4F22-B51B-D178F5709789}" srcOrd="0" destOrd="0" parTransId="{49D4B426-70FD-4F32-9A38-FB33832DFB67}" sibTransId="{90B2EEEC-E6D9-4E5D-985A-FE595539DD6E}"/>
    <dgm:cxn modelId="{15748A37-5831-4D37-B1BB-3B3B4257AED5}" type="presOf" srcId="{11A12538-47E8-4C38-9408-3AA6772EC32B}" destId="{1F0C1C04-7A32-48C5-B73A-2E834B7AC6B3}" srcOrd="1" destOrd="0" presId="urn:microsoft.com/office/officeart/2005/8/layout/hProcess4"/>
    <dgm:cxn modelId="{76C89C39-97F2-4294-AA02-78056FB6785F}" type="presOf" srcId="{953180FB-D31D-4B44-BF30-9DCE05C6ABD5}" destId="{E6E441EA-D618-4417-8378-DED8036A7932}" srcOrd="0" destOrd="0" presId="urn:microsoft.com/office/officeart/2005/8/layout/hProcess4"/>
    <dgm:cxn modelId="{1EBD3562-C65A-4A58-B947-8EA2C960E218}" type="presOf" srcId="{11A12538-47E8-4C38-9408-3AA6772EC32B}" destId="{EF435506-030D-4DA0-B9DD-D5E59B93172B}" srcOrd="0" destOrd="0" presId="urn:microsoft.com/office/officeart/2005/8/layout/hProcess4"/>
    <dgm:cxn modelId="{131B2A64-38F3-4C5A-9D19-DF24A786041E}" srcId="{967095A5-3636-4B4B-951A-2D1EB3D7F74F}" destId="{8EC41295-88CC-4960-AE1E-15A9CA4AC7E6}" srcOrd="1" destOrd="0" parTransId="{907CA1F1-96AF-487D-8B77-434756C298BA}" sibTransId="{3020BADA-14C1-4BEC-A46B-66E5CE19426A}"/>
    <dgm:cxn modelId="{60D8C87A-ADD9-4097-800E-322F2C19A563}" type="presOf" srcId="{EC68B098-340A-403F-8644-527793750407}" destId="{3D0FF41F-BDCE-489B-BCB5-45A1BB90B69C}" srcOrd="0" destOrd="0" presId="urn:microsoft.com/office/officeart/2005/8/layout/hProcess4"/>
    <dgm:cxn modelId="{ECB43B83-DEDD-42DB-8C0C-9C792AF73C4E}" type="presOf" srcId="{761B3F47-CB22-4F22-B51B-D178F5709789}" destId="{B05ED4ED-3D9B-4BAD-9ABC-F146C38F19BA}" srcOrd="0" destOrd="0" presId="urn:microsoft.com/office/officeart/2005/8/layout/hProcess4"/>
    <dgm:cxn modelId="{9B4F3E8E-9F1B-43A1-8FBE-0F3B2BB8D5F4}" type="presOf" srcId="{967095A5-3636-4B4B-951A-2D1EB3D7F74F}" destId="{E6147B28-6807-477D-99FC-E8A57B939216}" srcOrd="0" destOrd="0" presId="urn:microsoft.com/office/officeart/2005/8/layout/hProcess4"/>
    <dgm:cxn modelId="{B931AF90-0532-4BD8-95BD-512EC36A87E5}" type="presOf" srcId="{8EC41295-88CC-4960-AE1E-15A9CA4AC7E6}" destId="{D93E3B3E-B47A-4E68-B565-DFE1B517C477}" srcOrd="0" destOrd="0" presId="urn:microsoft.com/office/officeart/2005/8/layout/hProcess4"/>
    <dgm:cxn modelId="{9D37059C-FCA6-41FD-8EA5-6DA6DD63F34B}" srcId="{967095A5-3636-4B4B-951A-2D1EB3D7F74F}" destId="{EC68B098-340A-403F-8644-527793750407}" srcOrd="0" destOrd="0" parTransId="{9FF5E332-2A72-4F60-9824-D4FDD493F44E}" sibTransId="{953180FB-D31D-4B44-BF30-9DCE05C6ABD5}"/>
    <dgm:cxn modelId="{6B6B4EAA-85F7-4E11-8000-61697942CA02}" type="presOf" srcId="{CE2889BE-8DCE-419E-94DC-981CAF5E2FEB}" destId="{E6761B36-AF31-4A1C-8095-9424B44AC161}" srcOrd="1" destOrd="0" presId="urn:microsoft.com/office/officeart/2005/8/layout/hProcess4"/>
    <dgm:cxn modelId="{D823BBE0-A143-44FC-ABC8-8EF5E2E55751}" type="presOf" srcId="{3020BADA-14C1-4BEC-A46B-66E5CE19426A}" destId="{9BC4AD47-576D-4169-9899-DD002C26912F}" srcOrd="0" destOrd="0" presId="urn:microsoft.com/office/officeart/2005/8/layout/hProcess4"/>
    <dgm:cxn modelId="{2F0291ED-0643-454D-A5FA-A93B05DF4055}" srcId="{8EC41295-88CC-4960-AE1E-15A9CA4AC7E6}" destId="{CE2889BE-8DCE-419E-94DC-981CAF5E2FEB}" srcOrd="0" destOrd="0" parTransId="{883C321D-2A58-4B06-9FFF-D41FF15E62A1}" sibTransId="{D205C0CB-DD6C-4E90-A07A-BE9B7B98CB5C}"/>
    <dgm:cxn modelId="{CB91E1F8-F092-450D-B6F1-F43563589EA2}" type="presOf" srcId="{CE2889BE-8DCE-419E-94DC-981CAF5E2FEB}" destId="{F21E3D16-1DA2-4E79-82DA-618E545C500C}" srcOrd="0" destOrd="0" presId="urn:microsoft.com/office/officeart/2005/8/layout/hProcess4"/>
    <dgm:cxn modelId="{381E17FB-380F-420B-B08E-528C654751AC}" type="presOf" srcId="{761B3F47-CB22-4F22-B51B-D178F5709789}" destId="{F3B18217-BBB5-4DE0-B976-93E464B082E5}" srcOrd="1" destOrd="0" presId="urn:microsoft.com/office/officeart/2005/8/layout/hProcess4"/>
    <dgm:cxn modelId="{943D64E1-3122-449C-8898-BA57C386312D}" type="presParOf" srcId="{E6147B28-6807-477D-99FC-E8A57B939216}" destId="{C168365B-9FA7-4BA5-BF30-3E368F610D69}" srcOrd="0" destOrd="0" presId="urn:microsoft.com/office/officeart/2005/8/layout/hProcess4"/>
    <dgm:cxn modelId="{B5251563-B145-4D03-941E-7E8EC7F9D855}" type="presParOf" srcId="{E6147B28-6807-477D-99FC-E8A57B939216}" destId="{74E34254-4A59-466A-A68E-6BF1C70CEA97}" srcOrd="1" destOrd="0" presId="urn:microsoft.com/office/officeart/2005/8/layout/hProcess4"/>
    <dgm:cxn modelId="{79CF7A2F-8A93-46E2-8CE3-36EAC58D02A1}" type="presParOf" srcId="{E6147B28-6807-477D-99FC-E8A57B939216}" destId="{6E5C7C7A-1576-4A19-BFA2-941BF2AC24C1}" srcOrd="2" destOrd="0" presId="urn:microsoft.com/office/officeart/2005/8/layout/hProcess4"/>
    <dgm:cxn modelId="{60D85A70-1EF2-4C87-A06F-7DB15A031DF2}" type="presParOf" srcId="{6E5C7C7A-1576-4A19-BFA2-941BF2AC24C1}" destId="{7EF88537-AC07-4D5E-AEB3-316F284E53EE}" srcOrd="0" destOrd="0" presId="urn:microsoft.com/office/officeart/2005/8/layout/hProcess4"/>
    <dgm:cxn modelId="{C9217CE1-06AD-4E1D-AF06-CCA11A0AA79A}" type="presParOf" srcId="{7EF88537-AC07-4D5E-AEB3-316F284E53EE}" destId="{3B264DC9-0C86-4BD1-88B8-112032C9E4A5}" srcOrd="0" destOrd="0" presId="urn:microsoft.com/office/officeart/2005/8/layout/hProcess4"/>
    <dgm:cxn modelId="{4BAFE946-7227-4018-B1FB-512615519596}" type="presParOf" srcId="{7EF88537-AC07-4D5E-AEB3-316F284E53EE}" destId="{B05ED4ED-3D9B-4BAD-9ABC-F146C38F19BA}" srcOrd="1" destOrd="0" presId="urn:microsoft.com/office/officeart/2005/8/layout/hProcess4"/>
    <dgm:cxn modelId="{CAB6C8FC-9EBC-4CF9-9EBF-99D73F790FB0}" type="presParOf" srcId="{7EF88537-AC07-4D5E-AEB3-316F284E53EE}" destId="{F3B18217-BBB5-4DE0-B976-93E464B082E5}" srcOrd="2" destOrd="0" presId="urn:microsoft.com/office/officeart/2005/8/layout/hProcess4"/>
    <dgm:cxn modelId="{40197AB0-9F2C-4FC8-B7D9-30D4F57FB78F}" type="presParOf" srcId="{7EF88537-AC07-4D5E-AEB3-316F284E53EE}" destId="{3D0FF41F-BDCE-489B-BCB5-45A1BB90B69C}" srcOrd="3" destOrd="0" presId="urn:microsoft.com/office/officeart/2005/8/layout/hProcess4"/>
    <dgm:cxn modelId="{7AA06FDB-766F-4177-8BA2-CBE1DD0F9AE2}" type="presParOf" srcId="{7EF88537-AC07-4D5E-AEB3-316F284E53EE}" destId="{A80C63B4-9903-4F7E-8062-E26E3A5A6485}" srcOrd="4" destOrd="0" presId="urn:microsoft.com/office/officeart/2005/8/layout/hProcess4"/>
    <dgm:cxn modelId="{00DD334E-76F9-413C-8E9E-FB602B119476}" type="presParOf" srcId="{6E5C7C7A-1576-4A19-BFA2-941BF2AC24C1}" destId="{E6E441EA-D618-4417-8378-DED8036A7932}" srcOrd="1" destOrd="0" presId="urn:microsoft.com/office/officeart/2005/8/layout/hProcess4"/>
    <dgm:cxn modelId="{EEFF4DBD-39F3-420B-847C-A048ACC04FD0}" type="presParOf" srcId="{6E5C7C7A-1576-4A19-BFA2-941BF2AC24C1}" destId="{46CD2B61-D7A0-48BB-BD01-C2ADAA2BC8CB}" srcOrd="2" destOrd="0" presId="urn:microsoft.com/office/officeart/2005/8/layout/hProcess4"/>
    <dgm:cxn modelId="{74CF77F3-C8B4-4EBD-AF89-DC384D013BAF}" type="presParOf" srcId="{46CD2B61-D7A0-48BB-BD01-C2ADAA2BC8CB}" destId="{D529EA75-4A55-43F7-8132-128EBFD90AF9}" srcOrd="0" destOrd="0" presId="urn:microsoft.com/office/officeart/2005/8/layout/hProcess4"/>
    <dgm:cxn modelId="{46957645-9929-450F-9219-E6E015F67F50}" type="presParOf" srcId="{46CD2B61-D7A0-48BB-BD01-C2ADAA2BC8CB}" destId="{F21E3D16-1DA2-4E79-82DA-618E545C500C}" srcOrd="1" destOrd="0" presId="urn:microsoft.com/office/officeart/2005/8/layout/hProcess4"/>
    <dgm:cxn modelId="{BE5DDE95-00DA-4657-A1E5-0CF3E09BDDAD}" type="presParOf" srcId="{46CD2B61-D7A0-48BB-BD01-C2ADAA2BC8CB}" destId="{E6761B36-AF31-4A1C-8095-9424B44AC161}" srcOrd="2" destOrd="0" presId="urn:microsoft.com/office/officeart/2005/8/layout/hProcess4"/>
    <dgm:cxn modelId="{258C9084-AC93-460F-94E4-30D208DAA600}" type="presParOf" srcId="{46CD2B61-D7A0-48BB-BD01-C2ADAA2BC8CB}" destId="{D93E3B3E-B47A-4E68-B565-DFE1B517C477}" srcOrd="3" destOrd="0" presId="urn:microsoft.com/office/officeart/2005/8/layout/hProcess4"/>
    <dgm:cxn modelId="{73D365CB-AC25-4130-8B10-CF5937823C6B}" type="presParOf" srcId="{46CD2B61-D7A0-48BB-BD01-C2ADAA2BC8CB}" destId="{B7B70E0B-E1A3-4280-AAFE-BE9911A417BF}" srcOrd="4" destOrd="0" presId="urn:microsoft.com/office/officeart/2005/8/layout/hProcess4"/>
    <dgm:cxn modelId="{26C0EF8C-5BA5-4539-8821-1DE3D9B0B52F}" type="presParOf" srcId="{6E5C7C7A-1576-4A19-BFA2-941BF2AC24C1}" destId="{9BC4AD47-576D-4169-9899-DD002C26912F}" srcOrd="3" destOrd="0" presId="urn:microsoft.com/office/officeart/2005/8/layout/hProcess4"/>
    <dgm:cxn modelId="{3F1205D9-BF8E-44A3-8D1D-A0CAE3ECC61D}" type="presParOf" srcId="{6E5C7C7A-1576-4A19-BFA2-941BF2AC24C1}" destId="{C32FFFB6-CFD3-429C-9DF7-2467E60DDB6C}" srcOrd="4" destOrd="0" presId="urn:microsoft.com/office/officeart/2005/8/layout/hProcess4"/>
    <dgm:cxn modelId="{19AF8D4E-3D97-4663-B4D6-9FC3EAEBE1F5}" type="presParOf" srcId="{C32FFFB6-CFD3-429C-9DF7-2467E60DDB6C}" destId="{99E614B7-B898-4647-B3BB-DF881C110CBD}" srcOrd="0" destOrd="0" presId="urn:microsoft.com/office/officeart/2005/8/layout/hProcess4"/>
    <dgm:cxn modelId="{F13EE826-24B4-4AB0-892A-4860FC88DB43}" type="presParOf" srcId="{C32FFFB6-CFD3-429C-9DF7-2467E60DDB6C}" destId="{EF435506-030D-4DA0-B9DD-D5E59B93172B}" srcOrd="1" destOrd="0" presId="urn:microsoft.com/office/officeart/2005/8/layout/hProcess4"/>
    <dgm:cxn modelId="{11D6E133-904D-4947-998C-CB2FF0FEE56E}" type="presParOf" srcId="{C32FFFB6-CFD3-429C-9DF7-2467E60DDB6C}" destId="{1F0C1C04-7A32-48C5-B73A-2E834B7AC6B3}" srcOrd="2" destOrd="0" presId="urn:microsoft.com/office/officeart/2005/8/layout/hProcess4"/>
    <dgm:cxn modelId="{4D39AC55-6B9F-4915-9EA5-1CC2ACAEB11C}" type="presParOf" srcId="{C32FFFB6-CFD3-429C-9DF7-2467E60DDB6C}" destId="{A43EF954-4F83-468F-B8BF-E6ACF713F20B}" srcOrd="3" destOrd="0" presId="urn:microsoft.com/office/officeart/2005/8/layout/hProcess4"/>
    <dgm:cxn modelId="{3E80A02A-8918-49C9-BE5C-0969639648FD}" type="presParOf" srcId="{C32FFFB6-CFD3-429C-9DF7-2467E60DDB6C}" destId="{DF7921CF-D6B6-4777-B57F-C5C255BC418B}" srcOrd="4" destOrd="0" presId="urn:microsoft.com/office/officeart/2005/8/layout/h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E6CBCA-86BB-4FEB-BBD1-1B5D41C8D863}" type="doc">
      <dgm:prSet loTypeId="urn:microsoft.com/office/officeart/2005/8/layout/vList6" loCatId="process" qsTypeId="urn:microsoft.com/office/officeart/2005/8/quickstyle/simple1" qsCatId="simple" csTypeId="urn:microsoft.com/office/officeart/2005/8/colors/accent3_3" csCatId="accent3" phldr="1"/>
      <dgm:spPr/>
      <dgm:t>
        <a:bodyPr/>
        <a:lstStyle/>
        <a:p>
          <a:endParaRPr lang="en-US"/>
        </a:p>
      </dgm:t>
    </dgm:pt>
    <dgm:pt modelId="{EC6FFCB9-0603-472B-935E-E2EF12905083}">
      <dgm:prSet phldrT="[Text]" phldr="0"/>
      <dgm:spPr/>
      <dgm:t>
        <a:bodyPr/>
        <a:lstStyle/>
        <a:p>
          <a:pPr rtl="0"/>
          <a:r>
            <a:rPr lang="en-US">
              <a:latin typeface="Calibri"/>
              <a:cs typeface="Calibri"/>
            </a:rPr>
            <a:t>(15) </a:t>
          </a:r>
          <a:r>
            <a:rPr lang="en-US" b="1">
              <a:latin typeface="Calibri"/>
              <a:cs typeface="Calibri"/>
            </a:rPr>
            <a:t>‘local administrative unit’ or ‘LAU’</a:t>
          </a:r>
          <a:r>
            <a:rPr lang="en-US">
              <a:latin typeface="Calibri"/>
              <a:cs typeface="Calibri"/>
            </a:rPr>
            <a:t> </a:t>
          </a:r>
          <a:endParaRPr lang="en-US"/>
        </a:p>
      </dgm:t>
    </dgm:pt>
    <dgm:pt modelId="{1CF183E3-3106-4DCC-BE71-9A6BC31C39EE}" type="parTrans" cxnId="{50FC750D-2138-40B2-9C18-B3B80A0397B2}">
      <dgm:prSet/>
      <dgm:spPr/>
      <dgm:t>
        <a:bodyPr/>
        <a:lstStyle/>
        <a:p>
          <a:endParaRPr lang="en-US"/>
        </a:p>
      </dgm:t>
    </dgm:pt>
    <dgm:pt modelId="{D588C6EF-F8B7-496C-8C5F-1491DC4E3FCB}" type="sibTrans" cxnId="{50FC750D-2138-40B2-9C18-B3B80A0397B2}">
      <dgm:prSet/>
      <dgm:spPr/>
      <dgm:t>
        <a:bodyPr/>
        <a:lstStyle/>
        <a:p>
          <a:endParaRPr lang="en-US"/>
        </a:p>
      </dgm:t>
    </dgm:pt>
    <dgm:pt modelId="{27E9896C-9B7E-47CB-B2B4-36457757F802}">
      <dgm:prSet phldrT="[Text]" phldr="0"/>
      <dgm:spPr/>
      <dgm:t>
        <a:bodyPr/>
        <a:lstStyle/>
        <a:p>
          <a:pPr rtl="0"/>
          <a:r>
            <a:rPr lang="en-US">
              <a:latin typeface="Calibri"/>
              <a:cs typeface="Calibri"/>
            </a:rPr>
            <a:t>means a low-level administrative division of a Member State</a:t>
          </a:r>
          <a:endParaRPr lang="en-US"/>
        </a:p>
      </dgm:t>
    </dgm:pt>
    <dgm:pt modelId="{AA1D45F2-EF63-4867-A3F7-0364E0DB06C3}" type="parTrans" cxnId="{8FC62EEC-4DA3-4EAB-8D29-48A3934CBEA1}">
      <dgm:prSet/>
      <dgm:spPr/>
      <dgm:t>
        <a:bodyPr/>
        <a:lstStyle/>
        <a:p>
          <a:endParaRPr lang="en-US"/>
        </a:p>
      </dgm:t>
    </dgm:pt>
    <dgm:pt modelId="{7816D0C7-03AF-4325-902A-6240ABBB7F34}" type="sibTrans" cxnId="{8FC62EEC-4DA3-4EAB-8D29-48A3934CBEA1}">
      <dgm:prSet/>
      <dgm:spPr/>
      <dgm:t>
        <a:bodyPr/>
        <a:lstStyle/>
        <a:p>
          <a:endParaRPr lang="en-US"/>
        </a:p>
      </dgm:t>
    </dgm:pt>
    <dgm:pt modelId="{D65912C3-9A3B-494F-9AAB-ED970A989329}">
      <dgm:prSet phldrT="[Text]" phldr="0"/>
      <dgm:spPr/>
      <dgm:t>
        <a:bodyPr/>
        <a:lstStyle/>
        <a:p>
          <a:pPr rtl="0"/>
          <a:r>
            <a:rPr lang="en-US" b="1">
              <a:latin typeface="Calibri"/>
              <a:cs typeface="Calibri"/>
            </a:rPr>
            <a:t>(16) ‘urban </a:t>
          </a:r>
          <a:r>
            <a:rPr lang="en-US" b="1" err="1">
              <a:latin typeface="Calibri"/>
              <a:cs typeface="Calibri"/>
            </a:rPr>
            <a:t>centres’</a:t>
          </a:r>
          <a:r>
            <a:rPr lang="en-US" b="1">
              <a:latin typeface="Calibri"/>
              <a:cs typeface="Calibri"/>
            </a:rPr>
            <a:t> and ‘urban clusters’</a:t>
          </a:r>
          <a:r>
            <a:rPr lang="en-US">
              <a:latin typeface="Calibri"/>
              <a:cs typeface="Calibri"/>
            </a:rPr>
            <a:t> </a:t>
          </a:r>
          <a:endParaRPr lang="en-US"/>
        </a:p>
      </dgm:t>
    </dgm:pt>
    <dgm:pt modelId="{4DC3402D-8E3A-4155-8FB5-A005AC55FD59}" type="parTrans" cxnId="{41D2D05B-DE3E-469A-B36A-E71BEA259038}">
      <dgm:prSet/>
      <dgm:spPr/>
      <dgm:t>
        <a:bodyPr/>
        <a:lstStyle/>
        <a:p>
          <a:endParaRPr lang="en-US"/>
        </a:p>
      </dgm:t>
    </dgm:pt>
    <dgm:pt modelId="{10DC6D28-9323-462F-BB35-350A53592F25}" type="sibTrans" cxnId="{41D2D05B-DE3E-469A-B36A-E71BEA259038}">
      <dgm:prSet/>
      <dgm:spPr/>
      <dgm:t>
        <a:bodyPr/>
        <a:lstStyle/>
        <a:p>
          <a:endParaRPr lang="en-US"/>
        </a:p>
      </dgm:t>
    </dgm:pt>
    <dgm:pt modelId="{AD17D2AA-7A0B-49E1-9783-0A07F0DCDF70}">
      <dgm:prSet phldrT="[Text]" phldr="0"/>
      <dgm:spPr/>
      <dgm:t>
        <a:bodyPr/>
        <a:lstStyle/>
        <a:p>
          <a:pPr rtl="0"/>
          <a:r>
            <a:rPr lang="en-US" b="0" i="0" u="none"/>
            <a:t>Means groups of 1 km2 population grid cells that share similar characteristics, based on a combination of their population density and geographical contiguity 4b(2) of Regulation (EC) No 1059/2003; </a:t>
          </a:r>
          <a:endParaRPr lang="en-US"/>
        </a:p>
      </dgm:t>
    </dgm:pt>
    <dgm:pt modelId="{4FC95CA5-B4B9-4549-BD1C-228A60F722C7}" type="parTrans" cxnId="{1C24DDAD-7244-4861-BB5F-87AC8C7B39D6}">
      <dgm:prSet/>
      <dgm:spPr/>
      <dgm:t>
        <a:bodyPr/>
        <a:lstStyle/>
        <a:p>
          <a:endParaRPr lang="en-US"/>
        </a:p>
      </dgm:t>
    </dgm:pt>
    <dgm:pt modelId="{75E1CD6C-39B0-4820-97D4-BB5C18B0A201}" type="sibTrans" cxnId="{1C24DDAD-7244-4861-BB5F-87AC8C7B39D6}">
      <dgm:prSet/>
      <dgm:spPr/>
      <dgm:t>
        <a:bodyPr/>
        <a:lstStyle/>
        <a:p>
          <a:endParaRPr lang="en-US"/>
        </a:p>
      </dgm:t>
    </dgm:pt>
    <dgm:pt modelId="{FB39FB42-425B-49F2-935B-96714B8B2D38}" type="pres">
      <dgm:prSet presAssocID="{13E6CBCA-86BB-4FEB-BBD1-1B5D41C8D863}" presName="Name0" presStyleCnt="0">
        <dgm:presLayoutVars>
          <dgm:dir/>
          <dgm:animLvl val="lvl"/>
          <dgm:resizeHandles/>
        </dgm:presLayoutVars>
      </dgm:prSet>
      <dgm:spPr/>
    </dgm:pt>
    <dgm:pt modelId="{5DDCB128-9FC4-434B-BDB2-FC361CF91DCD}" type="pres">
      <dgm:prSet presAssocID="{EC6FFCB9-0603-472B-935E-E2EF12905083}" presName="linNode" presStyleCnt="0"/>
      <dgm:spPr/>
    </dgm:pt>
    <dgm:pt modelId="{F2BD7F89-D1E6-4D82-96C2-901E6A16DDD7}" type="pres">
      <dgm:prSet presAssocID="{EC6FFCB9-0603-472B-935E-E2EF12905083}" presName="parentShp" presStyleLbl="node1" presStyleIdx="0" presStyleCnt="2">
        <dgm:presLayoutVars>
          <dgm:bulletEnabled val="1"/>
        </dgm:presLayoutVars>
      </dgm:prSet>
      <dgm:spPr/>
    </dgm:pt>
    <dgm:pt modelId="{449094B6-E024-4CEF-9AB6-3CE6D3DEBB38}" type="pres">
      <dgm:prSet presAssocID="{EC6FFCB9-0603-472B-935E-E2EF12905083}" presName="childShp" presStyleLbl="bgAccFollowNode1" presStyleIdx="0" presStyleCnt="2">
        <dgm:presLayoutVars>
          <dgm:bulletEnabled val="1"/>
        </dgm:presLayoutVars>
      </dgm:prSet>
      <dgm:spPr/>
    </dgm:pt>
    <dgm:pt modelId="{0A0D7E36-B614-4F8F-989B-3B28CDD65283}" type="pres">
      <dgm:prSet presAssocID="{D588C6EF-F8B7-496C-8C5F-1491DC4E3FCB}" presName="spacing" presStyleCnt="0"/>
      <dgm:spPr/>
    </dgm:pt>
    <dgm:pt modelId="{9BC1B6F9-91D8-4AA4-9FCF-5040CF0B10C9}" type="pres">
      <dgm:prSet presAssocID="{D65912C3-9A3B-494F-9AAB-ED970A989329}" presName="linNode" presStyleCnt="0"/>
      <dgm:spPr/>
    </dgm:pt>
    <dgm:pt modelId="{526077E7-5AF2-4020-8506-126416FB9E82}" type="pres">
      <dgm:prSet presAssocID="{D65912C3-9A3B-494F-9AAB-ED970A989329}" presName="parentShp" presStyleLbl="node1" presStyleIdx="1" presStyleCnt="2">
        <dgm:presLayoutVars>
          <dgm:bulletEnabled val="1"/>
        </dgm:presLayoutVars>
      </dgm:prSet>
      <dgm:spPr/>
    </dgm:pt>
    <dgm:pt modelId="{33996C9F-16B1-4640-96E8-B193A41C7B96}" type="pres">
      <dgm:prSet presAssocID="{D65912C3-9A3B-494F-9AAB-ED970A989329}" presName="childShp" presStyleLbl="bgAccFollowNode1" presStyleIdx="1" presStyleCnt="2">
        <dgm:presLayoutVars>
          <dgm:bulletEnabled val="1"/>
        </dgm:presLayoutVars>
      </dgm:prSet>
      <dgm:spPr/>
    </dgm:pt>
  </dgm:ptLst>
  <dgm:cxnLst>
    <dgm:cxn modelId="{50FC750D-2138-40B2-9C18-B3B80A0397B2}" srcId="{13E6CBCA-86BB-4FEB-BBD1-1B5D41C8D863}" destId="{EC6FFCB9-0603-472B-935E-E2EF12905083}" srcOrd="0" destOrd="0" parTransId="{1CF183E3-3106-4DCC-BE71-9A6BC31C39EE}" sibTransId="{D588C6EF-F8B7-496C-8C5F-1491DC4E3FCB}"/>
    <dgm:cxn modelId="{8783BD34-1538-4B96-8749-EF84F77C4CFD}" type="presOf" srcId="{27E9896C-9B7E-47CB-B2B4-36457757F802}" destId="{449094B6-E024-4CEF-9AB6-3CE6D3DEBB38}" srcOrd="0" destOrd="0" presId="urn:microsoft.com/office/officeart/2005/8/layout/vList6"/>
    <dgm:cxn modelId="{41D2D05B-DE3E-469A-B36A-E71BEA259038}" srcId="{13E6CBCA-86BB-4FEB-BBD1-1B5D41C8D863}" destId="{D65912C3-9A3B-494F-9AAB-ED970A989329}" srcOrd="1" destOrd="0" parTransId="{4DC3402D-8E3A-4155-8FB5-A005AC55FD59}" sibTransId="{10DC6D28-9323-462F-BB35-350A53592F25}"/>
    <dgm:cxn modelId="{1C24DDAD-7244-4861-BB5F-87AC8C7B39D6}" srcId="{D65912C3-9A3B-494F-9AAB-ED970A989329}" destId="{AD17D2AA-7A0B-49E1-9783-0A07F0DCDF70}" srcOrd="0" destOrd="0" parTransId="{4FC95CA5-B4B9-4549-BD1C-228A60F722C7}" sibTransId="{75E1CD6C-39B0-4820-97D4-BB5C18B0A201}"/>
    <dgm:cxn modelId="{C569D3BD-4CE5-47B4-B0FA-F8800FB495D2}" type="presOf" srcId="{D65912C3-9A3B-494F-9AAB-ED970A989329}" destId="{526077E7-5AF2-4020-8506-126416FB9E82}" srcOrd="0" destOrd="0" presId="urn:microsoft.com/office/officeart/2005/8/layout/vList6"/>
    <dgm:cxn modelId="{468800C3-3EFE-4B2F-863D-75109378F713}" type="presOf" srcId="{AD17D2AA-7A0B-49E1-9783-0A07F0DCDF70}" destId="{33996C9F-16B1-4640-96E8-B193A41C7B96}" srcOrd="0" destOrd="0" presId="urn:microsoft.com/office/officeart/2005/8/layout/vList6"/>
    <dgm:cxn modelId="{944882CD-7BB3-4512-ABB9-482D513BE6A5}" type="presOf" srcId="{EC6FFCB9-0603-472B-935E-E2EF12905083}" destId="{F2BD7F89-D1E6-4D82-96C2-901E6A16DDD7}" srcOrd="0" destOrd="0" presId="urn:microsoft.com/office/officeart/2005/8/layout/vList6"/>
    <dgm:cxn modelId="{8FC62EEC-4DA3-4EAB-8D29-48A3934CBEA1}" srcId="{EC6FFCB9-0603-472B-935E-E2EF12905083}" destId="{27E9896C-9B7E-47CB-B2B4-36457757F802}" srcOrd="0" destOrd="0" parTransId="{AA1D45F2-EF63-4867-A3F7-0364E0DB06C3}" sibTransId="{7816D0C7-03AF-4325-902A-6240ABBB7F34}"/>
    <dgm:cxn modelId="{BA6840FA-A902-46C2-B7AB-6502AA82EED2}" type="presOf" srcId="{13E6CBCA-86BB-4FEB-BBD1-1B5D41C8D863}" destId="{FB39FB42-425B-49F2-935B-96714B8B2D38}" srcOrd="0" destOrd="0" presId="urn:microsoft.com/office/officeart/2005/8/layout/vList6"/>
    <dgm:cxn modelId="{D15BD687-6E65-4458-A7BC-FDB371467C2F}" type="presParOf" srcId="{FB39FB42-425B-49F2-935B-96714B8B2D38}" destId="{5DDCB128-9FC4-434B-BDB2-FC361CF91DCD}" srcOrd="0" destOrd="0" presId="urn:microsoft.com/office/officeart/2005/8/layout/vList6"/>
    <dgm:cxn modelId="{A9276C42-F360-49A4-A13A-271F8EEAC98C}" type="presParOf" srcId="{5DDCB128-9FC4-434B-BDB2-FC361CF91DCD}" destId="{F2BD7F89-D1E6-4D82-96C2-901E6A16DDD7}" srcOrd="0" destOrd="0" presId="urn:microsoft.com/office/officeart/2005/8/layout/vList6"/>
    <dgm:cxn modelId="{527C986D-6C06-4D1B-B81A-520C03AF426F}" type="presParOf" srcId="{5DDCB128-9FC4-434B-BDB2-FC361CF91DCD}" destId="{449094B6-E024-4CEF-9AB6-3CE6D3DEBB38}" srcOrd="1" destOrd="0" presId="urn:microsoft.com/office/officeart/2005/8/layout/vList6"/>
    <dgm:cxn modelId="{3A05F3D8-B8D9-4E08-9660-64E10E038E12}" type="presParOf" srcId="{FB39FB42-425B-49F2-935B-96714B8B2D38}" destId="{0A0D7E36-B614-4F8F-989B-3B28CDD65283}" srcOrd="1" destOrd="0" presId="urn:microsoft.com/office/officeart/2005/8/layout/vList6"/>
    <dgm:cxn modelId="{7DEB1E83-9D14-48EC-AD49-A2C9DB874CFF}" type="presParOf" srcId="{FB39FB42-425B-49F2-935B-96714B8B2D38}" destId="{9BC1B6F9-91D8-4AA4-9FCF-5040CF0B10C9}" srcOrd="2" destOrd="0" presId="urn:microsoft.com/office/officeart/2005/8/layout/vList6"/>
    <dgm:cxn modelId="{42B46979-46F3-4513-B661-1311321A2B6A}" type="presParOf" srcId="{9BC1B6F9-91D8-4AA4-9FCF-5040CF0B10C9}" destId="{526077E7-5AF2-4020-8506-126416FB9E82}" srcOrd="0" destOrd="0" presId="urn:microsoft.com/office/officeart/2005/8/layout/vList6"/>
    <dgm:cxn modelId="{013F4F8C-0C50-423F-96DD-9E523D37F5AD}" type="presParOf" srcId="{9BC1B6F9-91D8-4AA4-9FCF-5040CF0B10C9}" destId="{33996C9F-16B1-4640-96E8-B193A41C7B96}"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E6CBCA-86BB-4FEB-BBD1-1B5D41C8D863}" type="doc">
      <dgm:prSet loTypeId="urn:microsoft.com/office/officeart/2005/8/layout/chevron2" loCatId="process" qsTypeId="urn:microsoft.com/office/officeart/2005/8/quickstyle/simple5" qsCatId="simple" csTypeId="urn:microsoft.com/office/officeart/2005/8/colors/colorful5" csCatId="colorful" phldr="1"/>
      <dgm:spPr/>
      <dgm:t>
        <a:bodyPr/>
        <a:lstStyle/>
        <a:p>
          <a:endParaRPr lang="en-US"/>
        </a:p>
      </dgm:t>
    </dgm:pt>
    <dgm:pt modelId="{EC6FFCB9-0603-472B-935E-E2EF12905083}">
      <dgm:prSet phldrT="[Text]" phldr="0"/>
      <dgm:spPr>
        <a:solidFill>
          <a:srgbClr val="C00000"/>
        </a:solidFill>
      </dgm:spPr>
      <dgm:t>
        <a:bodyPr/>
        <a:lstStyle/>
        <a:p>
          <a:r>
            <a:rPr lang="en-US" b="1">
              <a:latin typeface="Calibri"/>
              <a:cs typeface="Calibri"/>
            </a:rPr>
            <a:t>(17) </a:t>
          </a:r>
          <a:r>
            <a:rPr lang="en-US">
              <a:latin typeface="Calibri"/>
              <a:cs typeface="Calibri"/>
            </a:rPr>
            <a:t>LAU classified as cities</a:t>
          </a:r>
          <a:endParaRPr lang="en-US"/>
        </a:p>
      </dgm:t>
    </dgm:pt>
    <dgm:pt modelId="{1CF183E3-3106-4DCC-BE71-9A6BC31C39EE}" type="parTrans" cxnId="{50FC750D-2138-40B2-9C18-B3B80A0397B2}">
      <dgm:prSet/>
      <dgm:spPr/>
      <dgm:t>
        <a:bodyPr/>
        <a:lstStyle/>
        <a:p>
          <a:endParaRPr lang="en-US"/>
        </a:p>
      </dgm:t>
    </dgm:pt>
    <dgm:pt modelId="{D588C6EF-F8B7-496C-8C5F-1491DC4E3FCB}" type="sibTrans" cxnId="{50FC750D-2138-40B2-9C18-B3B80A0397B2}">
      <dgm:prSet/>
      <dgm:spPr/>
      <dgm:t>
        <a:bodyPr/>
        <a:lstStyle/>
        <a:p>
          <a:endParaRPr lang="en-US"/>
        </a:p>
      </dgm:t>
    </dgm:pt>
    <dgm:pt modelId="{D65912C3-9A3B-494F-9AAB-ED970A989329}">
      <dgm:prSet phldrT="[Text]" phldr="0"/>
      <dgm:spPr>
        <a:solidFill>
          <a:srgbClr val="EB834B"/>
        </a:solidFill>
      </dgm:spPr>
      <dgm:t>
        <a:bodyPr/>
        <a:lstStyle/>
        <a:p>
          <a:r>
            <a:rPr lang="en-US" b="1">
              <a:latin typeface="Calibri"/>
              <a:cs typeface="Calibri"/>
            </a:rPr>
            <a:t>(18) </a:t>
          </a:r>
          <a:r>
            <a:rPr lang="en-US">
              <a:latin typeface="Calibri"/>
              <a:cs typeface="Calibri"/>
            </a:rPr>
            <a:t>LAU classified as towns and suburbs</a:t>
          </a:r>
          <a:endParaRPr lang="en-US"/>
        </a:p>
      </dgm:t>
    </dgm:pt>
    <dgm:pt modelId="{4DC3402D-8E3A-4155-8FB5-A005AC55FD59}" type="parTrans" cxnId="{41D2D05B-DE3E-469A-B36A-E71BEA259038}">
      <dgm:prSet/>
      <dgm:spPr/>
      <dgm:t>
        <a:bodyPr/>
        <a:lstStyle/>
        <a:p>
          <a:endParaRPr lang="en-US"/>
        </a:p>
      </dgm:t>
    </dgm:pt>
    <dgm:pt modelId="{10DC6D28-9323-462F-BB35-350A53592F25}" type="sibTrans" cxnId="{41D2D05B-DE3E-469A-B36A-E71BEA259038}">
      <dgm:prSet/>
      <dgm:spPr/>
      <dgm:t>
        <a:bodyPr/>
        <a:lstStyle/>
        <a:p>
          <a:endParaRPr lang="en-US"/>
        </a:p>
      </dgm:t>
    </dgm:pt>
    <dgm:pt modelId="{FC2F5BED-460B-495C-9F8C-995AF1D84CD7}">
      <dgm:prSet phldrT="[Text]" phldr="0"/>
      <dgm:spPr/>
      <dgm:t>
        <a:bodyPr/>
        <a:lstStyle/>
        <a:p>
          <a:r>
            <a:rPr lang="en-GB"/>
            <a:t>LAUs where at least 50 % of the population lives in one or more urban centres </a:t>
          </a:r>
          <a:r>
            <a:rPr lang="en-GB" b="1"/>
            <a:t>[category 1]</a:t>
          </a:r>
          <a:endParaRPr lang="en-US"/>
        </a:p>
      </dgm:t>
    </dgm:pt>
    <dgm:pt modelId="{4C247CEA-11C4-46B3-B357-486390F6F931}" type="parTrans" cxnId="{F1D5B0B4-AE55-4D1E-88E2-C73D71D06495}">
      <dgm:prSet/>
      <dgm:spPr/>
      <dgm:t>
        <a:bodyPr/>
        <a:lstStyle/>
        <a:p>
          <a:endParaRPr lang="en-GB"/>
        </a:p>
      </dgm:t>
    </dgm:pt>
    <dgm:pt modelId="{96D16EDB-0527-4D2D-BC43-73732504E6CB}" type="sibTrans" cxnId="{F1D5B0B4-AE55-4D1E-88E2-C73D71D06495}">
      <dgm:prSet/>
      <dgm:spPr/>
      <dgm:t>
        <a:bodyPr/>
        <a:lstStyle/>
        <a:p>
          <a:endParaRPr lang="en-GB"/>
        </a:p>
      </dgm:t>
    </dgm:pt>
    <dgm:pt modelId="{9F2FB0A4-5A82-41CE-B718-797B6EC05EA2}">
      <dgm:prSet phldrT="[Text]" phldr="0"/>
      <dgm:spPr/>
      <dgm:t>
        <a:bodyPr/>
        <a:lstStyle/>
        <a:p>
          <a:r>
            <a:rPr lang="en-GB"/>
            <a:t>LAUs where less than 50 % of the population lives in an urban centre, but </a:t>
          </a:r>
          <a:r>
            <a:rPr lang="en-GB" b="1"/>
            <a:t>at least 50 % of the population lives in an urban cluster [category 2]</a:t>
          </a:r>
          <a:endParaRPr lang="en-US"/>
        </a:p>
      </dgm:t>
    </dgm:pt>
    <dgm:pt modelId="{83AFED3C-A6A5-41F9-9D85-F03EDAC9E0E6}" type="parTrans" cxnId="{A2FE31BB-6436-45D5-AAD8-8B8DECA2187C}">
      <dgm:prSet/>
      <dgm:spPr/>
      <dgm:t>
        <a:bodyPr/>
        <a:lstStyle/>
        <a:p>
          <a:endParaRPr lang="en-GB"/>
        </a:p>
      </dgm:t>
    </dgm:pt>
    <dgm:pt modelId="{7BE1188C-A68A-4DA0-8E50-07FE07E8F749}" type="sibTrans" cxnId="{A2FE31BB-6436-45D5-AAD8-8B8DECA2187C}">
      <dgm:prSet/>
      <dgm:spPr/>
      <dgm:t>
        <a:bodyPr/>
        <a:lstStyle/>
        <a:p>
          <a:endParaRPr lang="en-GB"/>
        </a:p>
      </dgm:t>
    </dgm:pt>
    <dgm:pt modelId="{392E1FA0-79BF-4DA4-9C6A-99CAB356E417}">
      <dgm:prSet phldrT="[Text]" phldr="0"/>
      <dgm:spPr>
        <a:solidFill>
          <a:srgbClr val="F5F1B8"/>
        </a:solidFill>
      </dgm:spPr>
      <dgm:t>
        <a:bodyPr/>
        <a:lstStyle/>
        <a:p>
          <a:r>
            <a:rPr lang="en-US" b="1">
              <a:solidFill>
                <a:schemeClr val="tx1"/>
              </a:solidFill>
            </a:rPr>
            <a:t>Rural areas </a:t>
          </a:r>
        </a:p>
      </dgm:t>
    </dgm:pt>
    <dgm:pt modelId="{BD8641AD-DB1A-40D0-9F3E-29EAE189B19E}" type="parTrans" cxnId="{069A67F0-5C26-4FFE-A26A-AB44240EF131}">
      <dgm:prSet/>
      <dgm:spPr/>
      <dgm:t>
        <a:bodyPr/>
        <a:lstStyle/>
        <a:p>
          <a:endParaRPr lang="en-GB"/>
        </a:p>
      </dgm:t>
    </dgm:pt>
    <dgm:pt modelId="{96C31FB8-BDB9-47DB-9F48-8AB2279CB331}" type="sibTrans" cxnId="{069A67F0-5C26-4FFE-A26A-AB44240EF131}">
      <dgm:prSet/>
      <dgm:spPr/>
      <dgm:t>
        <a:bodyPr/>
        <a:lstStyle/>
        <a:p>
          <a:endParaRPr lang="en-GB"/>
        </a:p>
      </dgm:t>
    </dgm:pt>
    <dgm:pt modelId="{AA1E431B-0C30-4C5D-81F5-F7DA3434A231}">
      <dgm:prSet phldrT="[Text]" phldr="0"/>
      <dgm:spPr/>
      <dgm:t>
        <a:bodyPr/>
        <a:lstStyle/>
        <a:p>
          <a:r>
            <a:rPr lang="en-GB"/>
            <a:t>Thinly populated areas: more than 50 % of the population lives in rural grid cells) </a:t>
          </a:r>
          <a:r>
            <a:rPr lang="en-GB" b="1"/>
            <a:t>[category 3]</a:t>
          </a:r>
          <a:endParaRPr lang="en-US" b="1"/>
        </a:p>
      </dgm:t>
    </dgm:pt>
    <dgm:pt modelId="{B2E2F9B3-72FF-414D-95DE-5042F67AEC97}" type="parTrans" cxnId="{516D4399-83EA-4FD9-B0CF-3882485CB612}">
      <dgm:prSet/>
      <dgm:spPr/>
      <dgm:t>
        <a:bodyPr/>
        <a:lstStyle/>
        <a:p>
          <a:endParaRPr lang="en-GB"/>
        </a:p>
      </dgm:t>
    </dgm:pt>
    <dgm:pt modelId="{0D8610FB-61BC-4648-8E39-C3C1BB026DCB}" type="sibTrans" cxnId="{516D4399-83EA-4FD9-B0CF-3882485CB612}">
      <dgm:prSet/>
      <dgm:spPr/>
      <dgm:t>
        <a:bodyPr/>
        <a:lstStyle/>
        <a:p>
          <a:endParaRPr lang="en-GB"/>
        </a:p>
      </dgm:t>
    </dgm:pt>
    <dgm:pt modelId="{AF5DA5C6-52CE-4BC7-B3E0-A90D18BA7076}" type="pres">
      <dgm:prSet presAssocID="{13E6CBCA-86BB-4FEB-BBD1-1B5D41C8D863}" presName="linearFlow" presStyleCnt="0">
        <dgm:presLayoutVars>
          <dgm:dir/>
          <dgm:animLvl val="lvl"/>
          <dgm:resizeHandles val="exact"/>
        </dgm:presLayoutVars>
      </dgm:prSet>
      <dgm:spPr/>
    </dgm:pt>
    <dgm:pt modelId="{8DB78AEB-011F-43A7-8EE9-ED3F228694CC}" type="pres">
      <dgm:prSet presAssocID="{EC6FFCB9-0603-472B-935E-E2EF12905083}" presName="composite" presStyleCnt="0"/>
      <dgm:spPr/>
    </dgm:pt>
    <dgm:pt modelId="{9A182BE6-179B-4594-9B84-D95B92AC1600}" type="pres">
      <dgm:prSet presAssocID="{EC6FFCB9-0603-472B-935E-E2EF12905083}" presName="parentText" presStyleLbl="alignNode1" presStyleIdx="0" presStyleCnt="3">
        <dgm:presLayoutVars>
          <dgm:chMax val="1"/>
          <dgm:bulletEnabled val="1"/>
        </dgm:presLayoutVars>
      </dgm:prSet>
      <dgm:spPr/>
    </dgm:pt>
    <dgm:pt modelId="{72C484C3-AF5C-45F6-911E-F5E0FA711BB6}" type="pres">
      <dgm:prSet presAssocID="{EC6FFCB9-0603-472B-935E-E2EF12905083}" presName="descendantText" presStyleLbl="alignAcc1" presStyleIdx="0" presStyleCnt="3">
        <dgm:presLayoutVars>
          <dgm:bulletEnabled val="1"/>
        </dgm:presLayoutVars>
      </dgm:prSet>
      <dgm:spPr/>
    </dgm:pt>
    <dgm:pt modelId="{E8F1E3C5-8181-46EE-ACF4-71A56B472C79}" type="pres">
      <dgm:prSet presAssocID="{D588C6EF-F8B7-496C-8C5F-1491DC4E3FCB}" presName="sp" presStyleCnt="0"/>
      <dgm:spPr/>
    </dgm:pt>
    <dgm:pt modelId="{2BD19F27-AE8E-40DA-B504-B57026546E07}" type="pres">
      <dgm:prSet presAssocID="{D65912C3-9A3B-494F-9AAB-ED970A989329}" presName="composite" presStyleCnt="0"/>
      <dgm:spPr/>
    </dgm:pt>
    <dgm:pt modelId="{173FF46F-7074-4E8D-9EC0-822C59CC1344}" type="pres">
      <dgm:prSet presAssocID="{D65912C3-9A3B-494F-9AAB-ED970A989329}" presName="parentText" presStyleLbl="alignNode1" presStyleIdx="1" presStyleCnt="3">
        <dgm:presLayoutVars>
          <dgm:chMax val="1"/>
          <dgm:bulletEnabled val="1"/>
        </dgm:presLayoutVars>
      </dgm:prSet>
      <dgm:spPr/>
    </dgm:pt>
    <dgm:pt modelId="{1958EB07-BB68-4E4C-AACA-D64275BD9026}" type="pres">
      <dgm:prSet presAssocID="{D65912C3-9A3B-494F-9AAB-ED970A989329}" presName="descendantText" presStyleLbl="alignAcc1" presStyleIdx="1" presStyleCnt="3">
        <dgm:presLayoutVars>
          <dgm:bulletEnabled val="1"/>
        </dgm:presLayoutVars>
      </dgm:prSet>
      <dgm:spPr/>
    </dgm:pt>
    <dgm:pt modelId="{ACBABCC7-BD90-4A12-856B-2494F44663CE}" type="pres">
      <dgm:prSet presAssocID="{10DC6D28-9323-462F-BB35-350A53592F25}" presName="sp" presStyleCnt="0"/>
      <dgm:spPr/>
    </dgm:pt>
    <dgm:pt modelId="{CDA0187B-B940-48E6-94B2-48FE69274F81}" type="pres">
      <dgm:prSet presAssocID="{392E1FA0-79BF-4DA4-9C6A-99CAB356E417}" presName="composite" presStyleCnt="0"/>
      <dgm:spPr/>
    </dgm:pt>
    <dgm:pt modelId="{04F08C67-F449-4365-9949-B84DF7AC4BE5}" type="pres">
      <dgm:prSet presAssocID="{392E1FA0-79BF-4DA4-9C6A-99CAB356E417}" presName="parentText" presStyleLbl="alignNode1" presStyleIdx="2" presStyleCnt="3">
        <dgm:presLayoutVars>
          <dgm:chMax val="1"/>
          <dgm:bulletEnabled val="1"/>
        </dgm:presLayoutVars>
      </dgm:prSet>
      <dgm:spPr/>
    </dgm:pt>
    <dgm:pt modelId="{A665B84C-46B1-4A6F-8D46-BAC8108042E0}" type="pres">
      <dgm:prSet presAssocID="{392E1FA0-79BF-4DA4-9C6A-99CAB356E417}" presName="descendantText" presStyleLbl="alignAcc1" presStyleIdx="2" presStyleCnt="3">
        <dgm:presLayoutVars>
          <dgm:bulletEnabled val="1"/>
        </dgm:presLayoutVars>
      </dgm:prSet>
      <dgm:spPr/>
    </dgm:pt>
  </dgm:ptLst>
  <dgm:cxnLst>
    <dgm:cxn modelId="{50FC750D-2138-40B2-9C18-B3B80A0397B2}" srcId="{13E6CBCA-86BB-4FEB-BBD1-1B5D41C8D863}" destId="{EC6FFCB9-0603-472B-935E-E2EF12905083}" srcOrd="0" destOrd="0" parTransId="{1CF183E3-3106-4DCC-BE71-9A6BC31C39EE}" sibTransId="{D588C6EF-F8B7-496C-8C5F-1491DC4E3FCB}"/>
    <dgm:cxn modelId="{9B537722-4FDD-4922-B0FC-5B7568D5B5D2}" type="presOf" srcId="{13E6CBCA-86BB-4FEB-BBD1-1B5D41C8D863}" destId="{AF5DA5C6-52CE-4BC7-B3E0-A90D18BA7076}" srcOrd="0" destOrd="0" presId="urn:microsoft.com/office/officeart/2005/8/layout/chevron2"/>
    <dgm:cxn modelId="{BE3B9638-D89B-4D7A-9BFC-63EF667A7B95}" type="presOf" srcId="{D65912C3-9A3B-494F-9AAB-ED970A989329}" destId="{173FF46F-7074-4E8D-9EC0-822C59CC1344}" srcOrd="0" destOrd="0" presId="urn:microsoft.com/office/officeart/2005/8/layout/chevron2"/>
    <dgm:cxn modelId="{1DAF6B3C-A8BC-4512-9DFE-5A593EE16437}" type="presOf" srcId="{9F2FB0A4-5A82-41CE-B718-797B6EC05EA2}" destId="{1958EB07-BB68-4E4C-AACA-D64275BD9026}" srcOrd="0" destOrd="0" presId="urn:microsoft.com/office/officeart/2005/8/layout/chevron2"/>
    <dgm:cxn modelId="{6C735140-B09D-458E-A741-6EF12E7C0E30}" type="presOf" srcId="{392E1FA0-79BF-4DA4-9C6A-99CAB356E417}" destId="{04F08C67-F449-4365-9949-B84DF7AC4BE5}" srcOrd="0" destOrd="0" presId="urn:microsoft.com/office/officeart/2005/8/layout/chevron2"/>
    <dgm:cxn modelId="{BECDD44F-6C4E-4B4B-9729-F25B7E3D8EDF}" type="presOf" srcId="{FC2F5BED-460B-495C-9F8C-995AF1D84CD7}" destId="{72C484C3-AF5C-45F6-911E-F5E0FA711BB6}" srcOrd="0" destOrd="0" presId="urn:microsoft.com/office/officeart/2005/8/layout/chevron2"/>
    <dgm:cxn modelId="{41D2D05B-DE3E-469A-B36A-E71BEA259038}" srcId="{13E6CBCA-86BB-4FEB-BBD1-1B5D41C8D863}" destId="{D65912C3-9A3B-494F-9AAB-ED970A989329}" srcOrd="1" destOrd="0" parTransId="{4DC3402D-8E3A-4155-8FB5-A005AC55FD59}" sibTransId="{10DC6D28-9323-462F-BB35-350A53592F25}"/>
    <dgm:cxn modelId="{DFCD9692-03D2-482D-82CE-B633028839BB}" type="presOf" srcId="{AA1E431B-0C30-4C5D-81F5-F7DA3434A231}" destId="{A665B84C-46B1-4A6F-8D46-BAC8108042E0}" srcOrd="0" destOrd="0" presId="urn:microsoft.com/office/officeart/2005/8/layout/chevron2"/>
    <dgm:cxn modelId="{516D4399-83EA-4FD9-B0CF-3882485CB612}" srcId="{392E1FA0-79BF-4DA4-9C6A-99CAB356E417}" destId="{AA1E431B-0C30-4C5D-81F5-F7DA3434A231}" srcOrd="0" destOrd="0" parTransId="{B2E2F9B3-72FF-414D-95DE-5042F67AEC97}" sibTransId="{0D8610FB-61BC-4648-8E39-C3C1BB026DCB}"/>
    <dgm:cxn modelId="{2A2754A1-9DA9-437A-A7EE-BF94AD04DD5E}" type="presOf" srcId="{EC6FFCB9-0603-472B-935E-E2EF12905083}" destId="{9A182BE6-179B-4594-9B84-D95B92AC1600}" srcOrd="0" destOrd="0" presId="urn:microsoft.com/office/officeart/2005/8/layout/chevron2"/>
    <dgm:cxn modelId="{F1D5B0B4-AE55-4D1E-88E2-C73D71D06495}" srcId="{EC6FFCB9-0603-472B-935E-E2EF12905083}" destId="{FC2F5BED-460B-495C-9F8C-995AF1D84CD7}" srcOrd="0" destOrd="0" parTransId="{4C247CEA-11C4-46B3-B357-486390F6F931}" sibTransId="{96D16EDB-0527-4D2D-BC43-73732504E6CB}"/>
    <dgm:cxn modelId="{A2FE31BB-6436-45D5-AAD8-8B8DECA2187C}" srcId="{D65912C3-9A3B-494F-9AAB-ED970A989329}" destId="{9F2FB0A4-5A82-41CE-B718-797B6EC05EA2}" srcOrd="0" destOrd="0" parTransId="{83AFED3C-A6A5-41F9-9D85-F03EDAC9E0E6}" sibTransId="{7BE1188C-A68A-4DA0-8E50-07FE07E8F749}"/>
    <dgm:cxn modelId="{069A67F0-5C26-4FFE-A26A-AB44240EF131}" srcId="{13E6CBCA-86BB-4FEB-BBD1-1B5D41C8D863}" destId="{392E1FA0-79BF-4DA4-9C6A-99CAB356E417}" srcOrd="2" destOrd="0" parTransId="{BD8641AD-DB1A-40D0-9F3E-29EAE189B19E}" sibTransId="{96C31FB8-BDB9-47DB-9F48-8AB2279CB331}"/>
    <dgm:cxn modelId="{D419CB7C-BB79-47D5-B8F9-218F3E26B0FE}" type="presParOf" srcId="{AF5DA5C6-52CE-4BC7-B3E0-A90D18BA7076}" destId="{8DB78AEB-011F-43A7-8EE9-ED3F228694CC}" srcOrd="0" destOrd="0" presId="urn:microsoft.com/office/officeart/2005/8/layout/chevron2"/>
    <dgm:cxn modelId="{99C68CC2-BB29-4C88-8875-9BADC1C18008}" type="presParOf" srcId="{8DB78AEB-011F-43A7-8EE9-ED3F228694CC}" destId="{9A182BE6-179B-4594-9B84-D95B92AC1600}" srcOrd="0" destOrd="0" presId="urn:microsoft.com/office/officeart/2005/8/layout/chevron2"/>
    <dgm:cxn modelId="{F14D00F7-F08D-4CA3-BDCF-A68F38DB33D9}" type="presParOf" srcId="{8DB78AEB-011F-43A7-8EE9-ED3F228694CC}" destId="{72C484C3-AF5C-45F6-911E-F5E0FA711BB6}" srcOrd="1" destOrd="0" presId="urn:microsoft.com/office/officeart/2005/8/layout/chevron2"/>
    <dgm:cxn modelId="{6A5E05AC-5C1F-448D-8482-52F55BB19446}" type="presParOf" srcId="{AF5DA5C6-52CE-4BC7-B3E0-A90D18BA7076}" destId="{E8F1E3C5-8181-46EE-ACF4-71A56B472C79}" srcOrd="1" destOrd="0" presId="urn:microsoft.com/office/officeart/2005/8/layout/chevron2"/>
    <dgm:cxn modelId="{55DCC835-B9CD-48F5-AA01-0926B71EE640}" type="presParOf" srcId="{AF5DA5C6-52CE-4BC7-B3E0-A90D18BA7076}" destId="{2BD19F27-AE8E-40DA-B504-B57026546E07}" srcOrd="2" destOrd="0" presId="urn:microsoft.com/office/officeart/2005/8/layout/chevron2"/>
    <dgm:cxn modelId="{02D05822-89F8-4D79-895B-04A8E7C08455}" type="presParOf" srcId="{2BD19F27-AE8E-40DA-B504-B57026546E07}" destId="{173FF46F-7074-4E8D-9EC0-822C59CC1344}" srcOrd="0" destOrd="0" presId="urn:microsoft.com/office/officeart/2005/8/layout/chevron2"/>
    <dgm:cxn modelId="{479F75A1-33F2-4726-B206-48DC3D655DA5}" type="presParOf" srcId="{2BD19F27-AE8E-40DA-B504-B57026546E07}" destId="{1958EB07-BB68-4E4C-AACA-D64275BD9026}" srcOrd="1" destOrd="0" presId="urn:microsoft.com/office/officeart/2005/8/layout/chevron2"/>
    <dgm:cxn modelId="{5A6301B4-07EE-44FF-A0B1-337555F6D9A1}" type="presParOf" srcId="{AF5DA5C6-52CE-4BC7-B3E0-A90D18BA7076}" destId="{ACBABCC7-BD90-4A12-856B-2494F44663CE}" srcOrd="3" destOrd="0" presId="urn:microsoft.com/office/officeart/2005/8/layout/chevron2"/>
    <dgm:cxn modelId="{0593D5AB-9690-4919-99A6-256783A33E45}" type="presParOf" srcId="{AF5DA5C6-52CE-4BC7-B3E0-A90D18BA7076}" destId="{CDA0187B-B940-48E6-94B2-48FE69274F81}" srcOrd="4" destOrd="0" presId="urn:microsoft.com/office/officeart/2005/8/layout/chevron2"/>
    <dgm:cxn modelId="{D839DBA2-A966-42E7-810A-46F60E2D8FDB}" type="presParOf" srcId="{CDA0187B-B940-48E6-94B2-48FE69274F81}" destId="{04F08C67-F449-4365-9949-B84DF7AC4BE5}" srcOrd="0" destOrd="0" presId="urn:microsoft.com/office/officeart/2005/8/layout/chevron2"/>
    <dgm:cxn modelId="{77574F1D-5109-4A16-BFC7-CC0C132252AA}" type="presParOf" srcId="{CDA0187B-B940-48E6-94B2-48FE69274F81}" destId="{A665B84C-46B1-4A6F-8D46-BAC8108042E0}"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E6CBCA-86BB-4FEB-BBD1-1B5D41C8D863}" type="doc">
      <dgm:prSet loTypeId="urn:microsoft.com/office/officeart/2005/8/layout/vList6" loCatId="process" qsTypeId="urn:microsoft.com/office/officeart/2005/8/quickstyle/simple1" qsCatId="simple" csTypeId="urn:microsoft.com/office/officeart/2005/8/colors/accent0_3" csCatId="mainScheme" phldr="1"/>
      <dgm:spPr/>
      <dgm:t>
        <a:bodyPr/>
        <a:lstStyle/>
        <a:p>
          <a:endParaRPr lang="en-US"/>
        </a:p>
      </dgm:t>
    </dgm:pt>
    <dgm:pt modelId="{EC6FFCB9-0603-472B-935E-E2EF12905083}">
      <dgm:prSet phldrT="[Text]" phldr="0"/>
      <dgm:spPr/>
      <dgm:t>
        <a:bodyPr/>
        <a:lstStyle/>
        <a:p>
          <a:pPr rtl="0"/>
          <a:r>
            <a:rPr lang="en-US">
              <a:latin typeface="Calibri"/>
              <a:cs typeface="Calibri"/>
            </a:rPr>
            <a:t>(20) </a:t>
          </a:r>
          <a:r>
            <a:rPr lang="en-US" b="1">
              <a:latin typeface="Calibri"/>
              <a:cs typeface="Calibri"/>
            </a:rPr>
            <a:t>Urban green spaces</a:t>
          </a:r>
          <a:endParaRPr lang="en-US"/>
        </a:p>
      </dgm:t>
    </dgm:pt>
    <dgm:pt modelId="{1CF183E3-3106-4DCC-BE71-9A6BC31C39EE}" type="parTrans" cxnId="{50FC750D-2138-40B2-9C18-B3B80A0397B2}">
      <dgm:prSet/>
      <dgm:spPr/>
      <dgm:t>
        <a:bodyPr/>
        <a:lstStyle/>
        <a:p>
          <a:endParaRPr lang="en-US"/>
        </a:p>
      </dgm:t>
    </dgm:pt>
    <dgm:pt modelId="{D588C6EF-F8B7-496C-8C5F-1491DC4E3FCB}" type="sibTrans" cxnId="{50FC750D-2138-40B2-9C18-B3B80A0397B2}">
      <dgm:prSet/>
      <dgm:spPr/>
      <dgm:t>
        <a:bodyPr/>
        <a:lstStyle/>
        <a:p>
          <a:endParaRPr lang="en-US"/>
        </a:p>
      </dgm:t>
    </dgm:pt>
    <dgm:pt modelId="{27E9896C-9B7E-47CB-B2B4-36457757F802}">
      <dgm:prSet phldrT="[Text]" phldr="0"/>
      <dgm:spPr/>
      <dgm:t>
        <a:bodyPr/>
        <a:lstStyle/>
        <a:p>
          <a:pPr rtl="0"/>
          <a:r>
            <a:rPr lang="en-US">
              <a:effectLst/>
              <a:latin typeface="Calibri" panose="020F0502020204030204" pitchFamily="34" charset="0"/>
              <a:ea typeface="Calibri" panose="020F0502020204030204" pitchFamily="34" charset="0"/>
              <a:cs typeface="Times New Roman" panose="02020603050405020304" pitchFamily="18" charset="0"/>
            </a:rPr>
            <a:t>means the total area of </a:t>
          </a:r>
          <a:r>
            <a:rPr lang="en-US" b="1">
              <a:effectLst/>
              <a:latin typeface="Calibri" panose="020F0502020204030204" pitchFamily="34" charset="0"/>
              <a:ea typeface="Calibri" panose="020F0502020204030204" pitchFamily="34" charset="0"/>
              <a:cs typeface="Times New Roman" panose="02020603050405020304" pitchFamily="18" charset="0"/>
            </a:rPr>
            <a:t>trees, bushes, shrubs, permanent herbaceous vegetation, lichens and mosses, ponds and watercourses </a:t>
          </a:r>
          <a:r>
            <a:rPr lang="en-US">
              <a:effectLst/>
              <a:latin typeface="Calibri" panose="020F0502020204030204" pitchFamily="34" charset="0"/>
              <a:ea typeface="Calibri" panose="020F0502020204030204" pitchFamily="34" charset="0"/>
              <a:cs typeface="Times New Roman" panose="02020603050405020304" pitchFamily="18" charset="0"/>
            </a:rPr>
            <a:t>found within cities or towns and suburbs</a:t>
          </a:r>
          <a:endParaRPr lang="en-US"/>
        </a:p>
      </dgm:t>
    </dgm:pt>
    <dgm:pt modelId="{AA1D45F2-EF63-4867-A3F7-0364E0DB06C3}" type="parTrans" cxnId="{8FC62EEC-4DA3-4EAB-8D29-48A3934CBEA1}">
      <dgm:prSet/>
      <dgm:spPr/>
      <dgm:t>
        <a:bodyPr/>
        <a:lstStyle/>
        <a:p>
          <a:endParaRPr lang="en-US"/>
        </a:p>
      </dgm:t>
    </dgm:pt>
    <dgm:pt modelId="{7816D0C7-03AF-4325-902A-6240ABBB7F34}" type="sibTrans" cxnId="{8FC62EEC-4DA3-4EAB-8D29-48A3934CBEA1}">
      <dgm:prSet/>
      <dgm:spPr/>
      <dgm:t>
        <a:bodyPr/>
        <a:lstStyle/>
        <a:p>
          <a:endParaRPr lang="en-US"/>
        </a:p>
      </dgm:t>
    </dgm:pt>
    <dgm:pt modelId="{8FA981EF-C591-4341-9FD3-EDEC7D0E7433}">
      <dgm:prSet phldrT="[Text]" phldr="0"/>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calculated on the basis of </a:t>
          </a:r>
          <a:r>
            <a:rPr lang="en-US" b="1">
              <a:effectLst/>
              <a:latin typeface="Calibri" panose="020F0502020204030204" pitchFamily="34" charset="0"/>
              <a:ea typeface="Calibri" panose="020F0502020204030204" pitchFamily="34" charset="0"/>
              <a:cs typeface="Times New Roman" panose="02020603050405020304" pitchFamily="18" charset="0"/>
            </a:rPr>
            <a:t>data</a:t>
          </a:r>
          <a:r>
            <a:rPr lang="en-US">
              <a:effectLst/>
              <a:latin typeface="Calibri" panose="020F0502020204030204" pitchFamily="34" charset="0"/>
              <a:ea typeface="Calibri" panose="020F0502020204030204" pitchFamily="34" charset="0"/>
              <a:cs typeface="Times New Roman" panose="02020603050405020304" pitchFamily="18" charset="0"/>
            </a:rPr>
            <a:t> provided by the Copernicus Land Monitoring Service</a:t>
          </a:r>
          <a:endParaRPr lang="en-US"/>
        </a:p>
      </dgm:t>
    </dgm:pt>
    <dgm:pt modelId="{CD2A2C6B-1D04-4F0C-8F3F-771A4C88C1F8}" type="parTrans" cxnId="{7C681535-5374-40E0-893E-60E61C360FE8}">
      <dgm:prSet/>
      <dgm:spPr/>
      <dgm:t>
        <a:bodyPr/>
        <a:lstStyle/>
        <a:p>
          <a:endParaRPr lang="en-GB"/>
        </a:p>
      </dgm:t>
    </dgm:pt>
    <dgm:pt modelId="{93E1296A-AEFE-4D80-BCE3-9476219C9E84}" type="sibTrans" cxnId="{7C681535-5374-40E0-893E-60E61C360FE8}">
      <dgm:prSet/>
      <dgm:spPr/>
      <dgm:t>
        <a:bodyPr/>
        <a:lstStyle/>
        <a:p>
          <a:endParaRPr lang="en-GB"/>
        </a:p>
      </dgm:t>
    </dgm:pt>
    <dgm:pt modelId="{1B981D8B-BCE5-41A6-A2CA-E7DF6FE7545B}" type="pres">
      <dgm:prSet presAssocID="{13E6CBCA-86BB-4FEB-BBD1-1B5D41C8D863}" presName="Name0" presStyleCnt="0">
        <dgm:presLayoutVars>
          <dgm:dir/>
          <dgm:animLvl val="lvl"/>
          <dgm:resizeHandles/>
        </dgm:presLayoutVars>
      </dgm:prSet>
      <dgm:spPr/>
    </dgm:pt>
    <dgm:pt modelId="{9ECBEC9A-641D-4426-8652-77AEB6BCF09A}" type="pres">
      <dgm:prSet presAssocID="{EC6FFCB9-0603-472B-935E-E2EF12905083}" presName="linNode" presStyleCnt="0"/>
      <dgm:spPr/>
    </dgm:pt>
    <dgm:pt modelId="{40E14293-667D-4837-8199-47F66C4369B9}" type="pres">
      <dgm:prSet presAssocID="{EC6FFCB9-0603-472B-935E-E2EF12905083}" presName="parentShp" presStyleLbl="node1" presStyleIdx="0" presStyleCnt="1">
        <dgm:presLayoutVars>
          <dgm:bulletEnabled val="1"/>
        </dgm:presLayoutVars>
      </dgm:prSet>
      <dgm:spPr/>
    </dgm:pt>
    <dgm:pt modelId="{CC9B65C8-2313-4A69-ABEA-93E8A602D98A}" type="pres">
      <dgm:prSet presAssocID="{EC6FFCB9-0603-472B-935E-E2EF12905083}" presName="childShp" presStyleLbl="bgAccFollowNode1" presStyleIdx="0" presStyleCnt="1">
        <dgm:presLayoutVars>
          <dgm:bulletEnabled val="1"/>
        </dgm:presLayoutVars>
      </dgm:prSet>
      <dgm:spPr/>
    </dgm:pt>
  </dgm:ptLst>
  <dgm:cxnLst>
    <dgm:cxn modelId="{50FC750D-2138-40B2-9C18-B3B80A0397B2}" srcId="{13E6CBCA-86BB-4FEB-BBD1-1B5D41C8D863}" destId="{EC6FFCB9-0603-472B-935E-E2EF12905083}" srcOrd="0" destOrd="0" parTransId="{1CF183E3-3106-4DCC-BE71-9A6BC31C39EE}" sibTransId="{D588C6EF-F8B7-496C-8C5F-1491DC4E3FCB}"/>
    <dgm:cxn modelId="{7C681535-5374-40E0-893E-60E61C360FE8}" srcId="{EC6FFCB9-0603-472B-935E-E2EF12905083}" destId="{8FA981EF-C591-4341-9FD3-EDEC7D0E7433}" srcOrd="1" destOrd="0" parTransId="{CD2A2C6B-1D04-4F0C-8F3F-771A4C88C1F8}" sibTransId="{93E1296A-AEFE-4D80-BCE3-9476219C9E84}"/>
    <dgm:cxn modelId="{F03CB144-3E1E-46E3-A86C-4E7F54BC01C8}" type="presOf" srcId="{13E6CBCA-86BB-4FEB-BBD1-1B5D41C8D863}" destId="{1B981D8B-BCE5-41A6-A2CA-E7DF6FE7545B}" srcOrd="0" destOrd="0" presId="urn:microsoft.com/office/officeart/2005/8/layout/vList6"/>
    <dgm:cxn modelId="{1C59C066-79A0-42D2-B05B-DE41B8747E08}" type="presOf" srcId="{8FA981EF-C591-4341-9FD3-EDEC7D0E7433}" destId="{CC9B65C8-2313-4A69-ABEA-93E8A602D98A}" srcOrd="0" destOrd="1" presId="urn:microsoft.com/office/officeart/2005/8/layout/vList6"/>
    <dgm:cxn modelId="{AE537776-405F-4E36-A71C-22134AC8D3C1}" type="presOf" srcId="{27E9896C-9B7E-47CB-B2B4-36457757F802}" destId="{CC9B65C8-2313-4A69-ABEA-93E8A602D98A}" srcOrd="0" destOrd="0" presId="urn:microsoft.com/office/officeart/2005/8/layout/vList6"/>
    <dgm:cxn modelId="{8FC62EEC-4DA3-4EAB-8D29-48A3934CBEA1}" srcId="{EC6FFCB9-0603-472B-935E-E2EF12905083}" destId="{27E9896C-9B7E-47CB-B2B4-36457757F802}" srcOrd="0" destOrd="0" parTransId="{AA1D45F2-EF63-4867-A3F7-0364E0DB06C3}" sibTransId="{7816D0C7-03AF-4325-902A-6240ABBB7F34}"/>
    <dgm:cxn modelId="{928E0EF9-3448-4A3A-BA76-9C449E17E53B}" type="presOf" srcId="{EC6FFCB9-0603-472B-935E-E2EF12905083}" destId="{40E14293-667D-4837-8199-47F66C4369B9}" srcOrd="0" destOrd="0" presId="urn:microsoft.com/office/officeart/2005/8/layout/vList6"/>
    <dgm:cxn modelId="{7E6D7718-D6F4-49F7-B8B2-DFDA08C68927}" type="presParOf" srcId="{1B981D8B-BCE5-41A6-A2CA-E7DF6FE7545B}" destId="{9ECBEC9A-641D-4426-8652-77AEB6BCF09A}" srcOrd="0" destOrd="0" presId="urn:microsoft.com/office/officeart/2005/8/layout/vList6"/>
    <dgm:cxn modelId="{48BC40C3-4E76-458B-9FD2-365DB5D73663}" type="presParOf" srcId="{9ECBEC9A-641D-4426-8652-77AEB6BCF09A}" destId="{40E14293-667D-4837-8199-47F66C4369B9}" srcOrd="0" destOrd="0" presId="urn:microsoft.com/office/officeart/2005/8/layout/vList6"/>
    <dgm:cxn modelId="{4FAE7C3A-B249-41AB-99F8-2E29615F03DA}" type="presParOf" srcId="{9ECBEC9A-641D-4426-8652-77AEB6BCF09A}" destId="{CC9B65C8-2313-4A69-ABEA-93E8A602D98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E6CBCA-86BB-4FEB-BBD1-1B5D41C8D863}" type="doc">
      <dgm:prSet loTypeId="urn:microsoft.com/office/officeart/2005/8/layout/vList6" loCatId="process" qsTypeId="urn:microsoft.com/office/officeart/2005/8/quickstyle/simple1" qsCatId="simple" csTypeId="urn:microsoft.com/office/officeart/2005/8/colors/accent0_3" csCatId="mainScheme" phldr="1"/>
      <dgm:spPr/>
      <dgm:t>
        <a:bodyPr/>
        <a:lstStyle/>
        <a:p>
          <a:endParaRPr lang="en-US"/>
        </a:p>
      </dgm:t>
    </dgm:pt>
    <dgm:pt modelId="{EC6FFCB9-0603-472B-935E-E2EF12905083}">
      <dgm:prSet phldrT="[Text]" phldr="0"/>
      <dgm:spPr/>
      <dgm:t>
        <a:bodyPr/>
        <a:lstStyle/>
        <a:p>
          <a:pPr rtl="0"/>
          <a:r>
            <a:rPr lang="en-US">
              <a:latin typeface="Calibri"/>
              <a:cs typeface="Calibri"/>
            </a:rPr>
            <a:t>(21) </a:t>
          </a:r>
          <a:r>
            <a:rPr lang="en-GB" b="1">
              <a:latin typeface="Calibri"/>
              <a:cs typeface="Calibri"/>
            </a:rPr>
            <a:t>urban tree canopy cover</a:t>
          </a:r>
          <a:endParaRPr lang="en-US"/>
        </a:p>
      </dgm:t>
    </dgm:pt>
    <dgm:pt modelId="{1CF183E3-3106-4DCC-BE71-9A6BC31C39EE}" type="parTrans" cxnId="{50FC750D-2138-40B2-9C18-B3B80A0397B2}">
      <dgm:prSet/>
      <dgm:spPr/>
      <dgm:t>
        <a:bodyPr/>
        <a:lstStyle/>
        <a:p>
          <a:endParaRPr lang="en-US"/>
        </a:p>
      </dgm:t>
    </dgm:pt>
    <dgm:pt modelId="{D588C6EF-F8B7-496C-8C5F-1491DC4E3FCB}" type="sibTrans" cxnId="{50FC750D-2138-40B2-9C18-B3B80A0397B2}">
      <dgm:prSet/>
      <dgm:spPr/>
      <dgm:t>
        <a:bodyPr/>
        <a:lstStyle/>
        <a:p>
          <a:endParaRPr lang="en-US"/>
        </a:p>
      </dgm:t>
    </dgm:pt>
    <dgm:pt modelId="{27E9896C-9B7E-47CB-B2B4-36457757F802}">
      <dgm:prSet phldrT="[Text]" phldr="0"/>
      <dgm:spPr/>
      <dgm:t>
        <a:bodyPr/>
        <a:lstStyle/>
        <a:p>
          <a:pPr rtl="0"/>
          <a:r>
            <a:rPr lang="en-GB">
              <a:effectLst/>
              <a:latin typeface="Calibri" panose="020F0502020204030204" pitchFamily="34" charset="0"/>
              <a:ea typeface="Calibri" panose="020F0502020204030204" pitchFamily="34" charset="0"/>
              <a:cs typeface="Times New Roman" panose="02020603050405020304" pitchFamily="18" charset="0"/>
            </a:rPr>
            <a:t>means the total area of tree cover within cities and towns and suburbs, calculated on the basis of the Tree Cover Density data provided by the Copernicus Land Monitoring Service </a:t>
          </a:r>
          <a:endParaRPr lang="en-US"/>
        </a:p>
      </dgm:t>
    </dgm:pt>
    <dgm:pt modelId="{AA1D45F2-EF63-4867-A3F7-0364E0DB06C3}" type="parTrans" cxnId="{8FC62EEC-4DA3-4EAB-8D29-48A3934CBEA1}">
      <dgm:prSet/>
      <dgm:spPr/>
      <dgm:t>
        <a:bodyPr/>
        <a:lstStyle/>
        <a:p>
          <a:endParaRPr lang="en-US"/>
        </a:p>
      </dgm:t>
    </dgm:pt>
    <dgm:pt modelId="{7816D0C7-03AF-4325-902A-6240ABBB7F34}" type="sibTrans" cxnId="{8FC62EEC-4DA3-4EAB-8D29-48A3934CBEA1}">
      <dgm:prSet/>
      <dgm:spPr/>
      <dgm:t>
        <a:bodyPr/>
        <a:lstStyle/>
        <a:p>
          <a:endParaRPr lang="en-US"/>
        </a:p>
      </dgm:t>
    </dgm:pt>
    <dgm:pt modelId="{1B981D8B-BCE5-41A6-A2CA-E7DF6FE7545B}" type="pres">
      <dgm:prSet presAssocID="{13E6CBCA-86BB-4FEB-BBD1-1B5D41C8D863}" presName="Name0" presStyleCnt="0">
        <dgm:presLayoutVars>
          <dgm:dir/>
          <dgm:animLvl val="lvl"/>
          <dgm:resizeHandles/>
        </dgm:presLayoutVars>
      </dgm:prSet>
      <dgm:spPr/>
    </dgm:pt>
    <dgm:pt modelId="{9ECBEC9A-641D-4426-8652-77AEB6BCF09A}" type="pres">
      <dgm:prSet presAssocID="{EC6FFCB9-0603-472B-935E-E2EF12905083}" presName="linNode" presStyleCnt="0"/>
      <dgm:spPr/>
    </dgm:pt>
    <dgm:pt modelId="{40E14293-667D-4837-8199-47F66C4369B9}" type="pres">
      <dgm:prSet presAssocID="{EC6FFCB9-0603-472B-935E-E2EF12905083}" presName="parentShp" presStyleLbl="node1" presStyleIdx="0" presStyleCnt="1">
        <dgm:presLayoutVars>
          <dgm:bulletEnabled val="1"/>
        </dgm:presLayoutVars>
      </dgm:prSet>
      <dgm:spPr/>
    </dgm:pt>
    <dgm:pt modelId="{CC9B65C8-2313-4A69-ABEA-93E8A602D98A}" type="pres">
      <dgm:prSet presAssocID="{EC6FFCB9-0603-472B-935E-E2EF12905083}" presName="childShp" presStyleLbl="bgAccFollowNode1" presStyleIdx="0" presStyleCnt="1">
        <dgm:presLayoutVars>
          <dgm:bulletEnabled val="1"/>
        </dgm:presLayoutVars>
      </dgm:prSet>
      <dgm:spPr/>
    </dgm:pt>
  </dgm:ptLst>
  <dgm:cxnLst>
    <dgm:cxn modelId="{50FC750D-2138-40B2-9C18-B3B80A0397B2}" srcId="{13E6CBCA-86BB-4FEB-BBD1-1B5D41C8D863}" destId="{EC6FFCB9-0603-472B-935E-E2EF12905083}" srcOrd="0" destOrd="0" parTransId="{1CF183E3-3106-4DCC-BE71-9A6BC31C39EE}" sibTransId="{D588C6EF-F8B7-496C-8C5F-1491DC4E3FCB}"/>
    <dgm:cxn modelId="{F03CB144-3E1E-46E3-A86C-4E7F54BC01C8}" type="presOf" srcId="{13E6CBCA-86BB-4FEB-BBD1-1B5D41C8D863}" destId="{1B981D8B-BCE5-41A6-A2CA-E7DF6FE7545B}" srcOrd="0" destOrd="0" presId="urn:microsoft.com/office/officeart/2005/8/layout/vList6"/>
    <dgm:cxn modelId="{AE537776-405F-4E36-A71C-22134AC8D3C1}" type="presOf" srcId="{27E9896C-9B7E-47CB-B2B4-36457757F802}" destId="{CC9B65C8-2313-4A69-ABEA-93E8A602D98A}" srcOrd="0" destOrd="0" presId="urn:microsoft.com/office/officeart/2005/8/layout/vList6"/>
    <dgm:cxn modelId="{8FC62EEC-4DA3-4EAB-8D29-48A3934CBEA1}" srcId="{EC6FFCB9-0603-472B-935E-E2EF12905083}" destId="{27E9896C-9B7E-47CB-B2B4-36457757F802}" srcOrd="0" destOrd="0" parTransId="{AA1D45F2-EF63-4867-A3F7-0364E0DB06C3}" sibTransId="{7816D0C7-03AF-4325-902A-6240ABBB7F34}"/>
    <dgm:cxn modelId="{928E0EF9-3448-4A3A-BA76-9C449E17E53B}" type="presOf" srcId="{EC6FFCB9-0603-472B-935E-E2EF12905083}" destId="{40E14293-667D-4837-8199-47F66C4369B9}" srcOrd="0" destOrd="0" presId="urn:microsoft.com/office/officeart/2005/8/layout/vList6"/>
    <dgm:cxn modelId="{7E6D7718-D6F4-49F7-B8B2-DFDA08C68927}" type="presParOf" srcId="{1B981D8B-BCE5-41A6-A2CA-E7DF6FE7545B}" destId="{9ECBEC9A-641D-4426-8652-77AEB6BCF09A}" srcOrd="0" destOrd="0" presId="urn:microsoft.com/office/officeart/2005/8/layout/vList6"/>
    <dgm:cxn modelId="{48BC40C3-4E76-458B-9FD2-365DB5D73663}" type="presParOf" srcId="{9ECBEC9A-641D-4426-8652-77AEB6BCF09A}" destId="{40E14293-667D-4837-8199-47F66C4369B9}" srcOrd="0" destOrd="0" presId="urn:microsoft.com/office/officeart/2005/8/layout/vList6"/>
    <dgm:cxn modelId="{4FAE7C3A-B249-41AB-99F8-2E29615F03DA}" type="presParOf" srcId="{9ECBEC9A-641D-4426-8652-77AEB6BCF09A}" destId="{CC9B65C8-2313-4A69-ABEA-93E8A602D98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83FB6F-E326-4A66-891C-1B5E2ECD6FE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4DF7212F-E59B-4EE4-982A-E677E050A841}">
      <dgm:prSet custT="1"/>
      <dgm:spPr/>
      <dgm:t>
        <a:bodyPr/>
        <a:lstStyle/>
        <a:p>
          <a:r>
            <a:rPr lang="en-GB" sz="1800" b="1"/>
            <a:t>Update of Brussels’ Nature Plan (2016) </a:t>
          </a:r>
        </a:p>
        <a:p>
          <a:r>
            <a:rPr lang="en-GB" sz="1800" b="1">
              <a:sym typeface="Wingdings" panose="05000000000000000000" pitchFamily="2" charset="2"/>
            </a:rPr>
            <a:t></a:t>
          </a:r>
          <a:r>
            <a:rPr lang="en-GB" sz="1800" b="1"/>
            <a:t> “Re-nature”: nature conservation + nature restoration</a:t>
          </a:r>
          <a:endParaRPr lang="en-US" sz="1800"/>
        </a:p>
      </dgm:t>
    </dgm:pt>
    <dgm:pt modelId="{66BF6EBC-CDE7-49E1-9CFA-561455A0763B}" type="parTrans" cxnId="{CA429A3C-0809-432A-B633-E64E21F6BB77}">
      <dgm:prSet/>
      <dgm:spPr/>
      <dgm:t>
        <a:bodyPr/>
        <a:lstStyle/>
        <a:p>
          <a:endParaRPr lang="en-US"/>
        </a:p>
      </dgm:t>
    </dgm:pt>
    <dgm:pt modelId="{93A6D03D-BF97-4165-A8A1-08AFC8374176}" type="sibTrans" cxnId="{CA429A3C-0809-432A-B633-E64E21F6BB77}">
      <dgm:prSet/>
      <dgm:spPr/>
      <dgm:t>
        <a:bodyPr/>
        <a:lstStyle/>
        <a:p>
          <a:endParaRPr lang="en-US"/>
        </a:p>
      </dgm:t>
    </dgm:pt>
    <dgm:pt modelId="{0E31CBD3-F4D0-4107-B1C5-9691EB0B3C2B}">
      <dgm:prSet custT="1"/>
      <dgm:spPr/>
      <dgm:t>
        <a:bodyPr/>
        <a:lstStyle/>
        <a:p>
          <a:r>
            <a:rPr lang="en-GB" sz="1800" b="1"/>
            <a:t>Update of Brussels’ Regional Land Use Plan (2001) </a:t>
          </a:r>
        </a:p>
        <a:p>
          <a:r>
            <a:rPr lang="en-GB" sz="1800" b="1">
              <a:sym typeface="Wingdings" panose="05000000000000000000" pitchFamily="2" charset="2"/>
            </a:rPr>
            <a:t></a:t>
          </a:r>
          <a:r>
            <a:rPr lang="en-GB" sz="1800" b="1"/>
            <a:t> “Share the City”: climate &amp; biodiversity, social justice, urban economies</a:t>
          </a:r>
          <a:endParaRPr lang="en-US" sz="1800"/>
        </a:p>
      </dgm:t>
    </dgm:pt>
    <dgm:pt modelId="{F376C38B-D39A-49FA-8DAE-5784C4BC4B0E}" type="parTrans" cxnId="{29684532-756D-470B-860A-FC0888BABBDC}">
      <dgm:prSet/>
      <dgm:spPr/>
      <dgm:t>
        <a:bodyPr/>
        <a:lstStyle/>
        <a:p>
          <a:endParaRPr lang="en-US"/>
        </a:p>
      </dgm:t>
    </dgm:pt>
    <dgm:pt modelId="{85C8A9E4-0710-4823-9A2D-742C4FCCB51D}" type="sibTrans" cxnId="{29684532-756D-470B-860A-FC0888BABBDC}">
      <dgm:prSet/>
      <dgm:spPr/>
      <dgm:t>
        <a:bodyPr/>
        <a:lstStyle/>
        <a:p>
          <a:endParaRPr lang="en-US"/>
        </a:p>
      </dgm:t>
    </dgm:pt>
    <dgm:pt modelId="{8F3CB27E-2127-45D7-84C3-A10260830026}" type="pres">
      <dgm:prSet presAssocID="{3883FB6F-E326-4A66-891C-1B5E2ECD6FE1}" presName="hierChild1" presStyleCnt="0">
        <dgm:presLayoutVars>
          <dgm:chPref val="1"/>
          <dgm:dir/>
          <dgm:animOne val="branch"/>
          <dgm:animLvl val="lvl"/>
          <dgm:resizeHandles/>
        </dgm:presLayoutVars>
      </dgm:prSet>
      <dgm:spPr/>
    </dgm:pt>
    <dgm:pt modelId="{30C61190-4EE8-4912-98AE-3F7DBD1DF439}" type="pres">
      <dgm:prSet presAssocID="{4DF7212F-E59B-4EE4-982A-E677E050A841}" presName="hierRoot1" presStyleCnt="0"/>
      <dgm:spPr/>
    </dgm:pt>
    <dgm:pt modelId="{791C4D6B-BB9C-4B3B-8665-52E9AC6BC490}" type="pres">
      <dgm:prSet presAssocID="{4DF7212F-E59B-4EE4-982A-E677E050A841}" presName="composite" presStyleCnt="0"/>
      <dgm:spPr/>
    </dgm:pt>
    <dgm:pt modelId="{0F3D4FB4-8628-4569-9D26-DF19CA809D73}" type="pres">
      <dgm:prSet presAssocID="{4DF7212F-E59B-4EE4-982A-E677E050A841}" presName="background" presStyleLbl="node0" presStyleIdx="0" presStyleCnt="2"/>
      <dgm:spPr/>
    </dgm:pt>
    <dgm:pt modelId="{B2FE8C4A-7B20-47B9-B135-A841BB971A36}" type="pres">
      <dgm:prSet presAssocID="{4DF7212F-E59B-4EE4-982A-E677E050A841}" presName="text" presStyleLbl="fgAcc0" presStyleIdx="0" presStyleCnt="2" custScaleY="88404" custLinFactX="21373" custLinFactNeighborX="100000" custLinFactNeighborY="417">
        <dgm:presLayoutVars>
          <dgm:chPref val="3"/>
        </dgm:presLayoutVars>
      </dgm:prSet>
      <dgm:spPr/>
    </dgm:pt>
    <dgm:pt modelId="{13B0ED93-6F99-4904-A616-3CCCFDCC9C59}" type="pres">
      <dgm:prSet presAssocID="{4DF7212F-E59B-4EE4-982A-E677E050A841}" presName="hierChild2" presStyleCnt="0"/>
      <dgm:spPr/>
    </dgm:pt>
    <dgm:pt modelId="{4B206A49-23EE-4253-B067-FDA692943705}" type="pres">
      <dgm:prSet presAssocID="{0E31CBD3-F4D0-4107-B1C5-9691EB0B3C2B}" presName="hierRoot1" presStyleCnt="0"/>
      <dgm:spPr/>
    </dgm:pt>
    <dgm:pt modelId="{192BB9F7-0A09-4FBF-9505-76107FCD6A4B}" type="pres">
      <dgm:prSet presAssocID="{0E31CBD3-F4D0-4107-B1C5-9691EB0B3C2B}" presName="composite" presStyleCnt="0"/>
      <dgm:spPr/>
    </dgm:pt>
    <dgm:pt modelId="{E947D383-99F9-45FA-857F-CA2AED07F4FC}" type="pres">
      <dgm:prSet presAssocID="{0E31CBD3-F4D0-4107-B1C5-9691EB0B3C2B}" presName="background" presStyleLbl="node0" presStyleIdx="1" presStyleCnt="2"/>
      <dgm:spPr/>
    </dgm:pt>
    <dgm:pt modelId="{73FD865A-0AF1-4FF6-AC5D-2F2B80487BBB}" type="pres">
      <dgm:prSet presAssocID="{0E31CBD3-F4D0-4107-B1C5-9691EB0B3C2B}" presName="text" presStyleLbl="fgAcc0" presStyleIdx="1" presStyleCnt="2" custScaleY="88404" custLinFactX="-18725" custLinFactNeighborX="-100000" custLinFactNeighborY="426">
        <dgm:presLayoutVars>
          <dgm:chPref val="3"/>
        </dgm:presLayoutVars>
      </dgm:prSet>
      <dgm:spPr/>
    </dgm:pt>
    <dgm:pt modelId="{00C9C632-672F-432F-9DAF-56146AB828BA}" type="pres">
      <dgm:prSet presAssocID="{0E31CBD3-F4D0-4107-B1C5-9691EB0B3C2B}" presName="hierChild2" presStyleCnt="0"/>
      <dgm:spPr/>
    </dgm:pt>
  </dgm:ptLst>
  <dgm:cxnLst>
    <dgm:cxn modelId="{B8A00813-C09E-4E84-A8A1-EB5670A7AC1D}" type="presOf" srcId="{3883FB6F-E326-4A66-891C-1B5E2ECD6FE1}" destId="{8F3CB27E-2127-45D7-84C3-A10260830026}" srcOrd="0" destOrd="0" presId="urn:microsoft.com/office/officeart/2005/8/layout/hierarchy1"/>
    <dgm:cxn modelId="{18778C27-F5E6-489C-927E-110D6E6A28FC}" type="presOf" srcId="{4DF7212F-E59B-4EE4-982A-E677E050A841}" destId="{B2FE8C4A-7B20-47B9-B135-A841BB971A36}" srcOrd="0" destOrd="0" presId="urn:microsoft.com/office/officeart/2005/8/layout/hierarchy1"/>
    <dgm:cxn modelId="{29684532-756D-470B-860A-FC0888BABBDC}" srcId="{3883FB6F-E326-4A66-891C-1B5E2ECD6FE1}" destId="{0E31CBD3-F4D0-4107-B1C5-9691EB0B3C2B}" srcOrd="1" destOrd="0" parTransId="{F376C38B-D39A-49FA-8DAE-5784C4BC4B0E}" sibTransId="{85C8A9E4-0710-4823-9A2D-742C4FCCB51D}"/>
    <dgm:cxn modelId="{CA429A3C-0809-432A-B633-E64E21F6BB77}" srcId="{3883FB6F-E326-4A66-891C-1B5E2ECD6FE1}" destId="{4DF7212F-E59B-4EE4-982A-E677E050A841}" srcOrd="0" destOrd="0" parTransId="{66BF6EBC-CDE7-49E1-9CFA-561455A0763B}" sibTransId="{93A6D03D-BF97-4165-A8A1-08AFC8374176}"/>
    <dgm:cxn modelId="{F6A5A36B-138A-4606-96A3-A0BC5F0ECA18}" type="presOf" srcId="{0E31CBD3-F4D0-4107-B1C5-9691EB0B3C2B}" destId="{73FD865A-0AF1-4FF6-AC5D-2F2B80487BBB}" srcOrd="0" destOrd="0" presId="urn:microsoft.com/office/officeart/2005/8/layout/hierarchy1"/>
    <dgm:cxn modelId="{4D571FD1-9D9E-44CB-BE94-09F406B23627}" type="presParOf" srcId="{8F3CB27E-2127-45D7-84C3-A10260830026}" destId="{30C61190-4EE8-4912-98AE-3F7DBD1DF439}" srcOrd="0" destOrd="0" presId="urn:microsoft.com/office/officeart/2005/8/layout/hierarchy1"/>
    <dgm:cxn modelId="{09135AD9-6220-4F2D-8193-9ACA7DC59332}" type="presParOf" srcId="{30C61190-4EE8-4912-98AE-3F7DBD1DF439}" destId="{791C4D6B-BB9C-4B3B-8665-52E9AC6BC490}" srcOrd="0" destOrd="0" presId="urn:microsoft.com/office/officeart/2005/8/layout/hierarchy1"/>
    <dgm:cxn modelId="{091C0451-7F52-4809-9FE2-4244205D3606}" type="presParOf" srcId="{791C4D6B-BB9C-4B3B-8665-52E9AC6BC490}" destId="{0F3D4FB4-8628-4569-9D26-DF19CA809D73}" srcOrd="0" destOrd="0" presId="urn:microsoft.com/office/officeart/2005/8/layout/hierarchy1"/>
    <dgm:cxn modelId="{8B478D06-8AFC-4C8C-AD64-56F64EE865D5}" type="presParOf" srcId="{791C4D6B-BB9C-4B3B-8665-52E9AC6BC490}" destId="{B2FE8C4A-7B20-47B9-B135-A841BB971A36}" srcOrd="1" destOrd="0" presId="urn:microsoft.com/office/officeart/2005/8/layout/hierarchy1"/>
    <dgm:cxn modelId="{CC851727-D9E7-4972-B2DB-7E8A5078F154}" type="presParOf" srcId="{30C61190-4EE8-4912-98AE-3F7DBD1DF439}" destId="{13B0ED93-6F99-4904-A616-3CCCFDCC9C59}" srcOrd="1" destOrd="0" presId="urn:microsoft.com/office/officeart/2005/8/layout/hierarchy1"/>
    <dgm:cxn modelId="{86854BB4-8F4D-42E6-BCD4-2205C40B5B61}" type="presParOf" srcId="{8F3CB27E-2127-45D7-84C3-A10260830026}" destId="{4B206A49-23EE-4253-B067-FDA692943705}" srcOrd="1" destOrd="0" presId="urn:microsoft.com/office/officeart/2005/8/layout/hierarchy1"/>
    <dgm:cxn modelId="{341785FD-D317-45BA-ACE9-ED62D6E5F3A3}" type="presParOf" srcId="{4B206A49-23EE-4253-B067-FDA692943705}" destId="{192BB9F7-0A09-4FBF-9505-76107FCD6A4B}" srcOrd="0" destOrd="0" presId="urn:microsoft.com/office/officeart/2005/8/layout/hierarchy1"/>
    <dgm:cxn modelId="{3840EBBF-6E08-4508-A8EB-45013671593F}" type="presParOf" srcId="{192BB9F7-0A09-4FBF-9505-76107FCD6A4B}" destId="{E947D383-99F9-45FA-857F-CA2AED07F4FC}" srcOrd="0" destOrd="0" presId="urn:microsoft.com/office/officeart/2005/8/layout/hierarchy1"/>
    <dgm:cxn modelId="{EB8BB936-04EE-4974-BEC9-209D0D13847C}" type="presParOf" srcId="{192BB9F7-0A09-4FBF-9505-76107FCD6A4B}" destId="{73FD865A-0AF1-4FF6-AC5D-2F2B80487BBB}" srcOrd="1" destOrd="0" presId="urn:microsoft.com/office/officeart/2005/8/layout/hierarchy1"/>
    <dgm:cxn modelId="{44898333-8006-48DE-B59E-6F6BF301EE2D}" type="presParOf" srcId="{4B206A49-23EE-4253-B067-FDA692943705}" destId="{00C9C632-672F-432F-9DAF-56146AB828B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A75E1B-E842-4DB7-8A0D-70EBB51FE860}" type="doc">
      <dgm:prSet loTypeId="urn:microsoft.com/office/officeart/2009/3/layout/HorizontalOrganizationChart" loCatId="hierarchy" qsTypeId="urn:microsoft.com/office/officeart/2005/8/quickstyle/simple1" qsCatId="simple" csTypeId="urn:microsoft.com/office/officeart/2005/8/colors/accent1_1" csCatId="accent1" phldr="1"/>
      <dgm:spPr/>
      <dgm:t>
        <a:bodyPr/>
        <a:lstStyle/>
        <a:p>
          <a:endParaRPr lang="fr-BE"/>
        </a:p>
      </dgm:t>
    </dgm:pt>
    <dgm:pt modelId="{B10F4010-F040-4285-8B33-20AF110E9961}">
      <dgm:prSet phldrT="[Texte]" custT="1"/>
      <dgm:spPr>
        <a:solidFill>
          <a:srgbClr val="F6E8E5"/>
        </a:solidFill>
      </dgm:spPr>
      <dgm:t>
        <a:bodyPr/>
        <a:lstStyle/>
        <a:p>
          <a:r>
            <a:rPr lang="en-ZA" sz="1400" b="1" noProof="0"/>
            <a:t>Article 8 </a:t>
          </a:r>
          <a:br>
            <a:rPr lang="en-ZA" sz="1400" b="1" noProof="0"/>
          </a:br>
          <a:r>
            <a:rPr lang="en-ZA" sz="1400" b="1" noProof="0"/>
            <a:t>Urban ecosystems</a:t>
          </a:r>
        </a:p>
      </dgm:t>
    </dgm:pt>
    <dgm:pt modelId="{E8C34302-726B-4B23-BC66-8B0D44C3AC24}" type="parTrans" cxnId="{170C4166-AD6E-4563-A53B-E226F45A6451}">
      <dgm:prSet/>
      <dgm:spPr/>
      <dgm:t>
        <a:bodyPr/>
        <a:lstStyle/>
        <a:p>
          <a:endParaRPr lang="en-ZA" sz="1400" noProof="0"/>
        </a:p>
      </dgm:t>
    </dgm:pt>
    <dgm:pt modelId="{4AD64517-4BB1-4A74-A7F9-8B32148818D9}" type="sibTrans" cxnId="{170C4166-AD6E-4563-A53B-E226F45A6451}">
      <dgm:prSet/>
      <dgm:spPr/>
      <dgm:t>
        <a:bodyPr/>
        <a:lstStyle/>
        <a:p>
          <a:endParaRPr lang="en-ZA" sz="1400" noProof="0"/>
        </a:p>
      </dgm:t>
    </dgm:pt>
    <dgm:pt modelId="{A18B7290-665B-42B4-B393-FC1EA47E7B14}">
      <dgm:prSet phldrT="[Texte]" custT="1"/>
      <dgm:spPr>
        <a:solidFill>
          <a:srgbClr val="F0F3F6"/>
        </a:solidFill>
        <a:ln>
          <a:solidFill>
            <a:schemeClr val="accent2">
              <a:lumMod val="40000"/>
              <a:lumOff val="60000"/>
            </a:schemeClr>
          </a:solidFill>
        </a:ln>
      </dgm:spPr>
      <dgm:t>
        <a:bodyPr/>
        <a:lstStyle/>
        <a:p>
          <a:r>
            <a:rPr lang="en-ZA" sz="1400" noProof="0"/>
            <a:t>Now </a:t>
          </a:r>
          <a:r>
            <a:rPr lang="en-ZA" sz="1400" noProof="0">
              <a:sym typeface="Wingdings" panose="05000000000000000000" pitchFamily="2" charset="2"/>
            </a:rPr>
            <a:t></a:t>
          </a:r>
          <a:r>
            <a:rPr lang="en-ZA" sz="1400" noProof="0"/>
            <a:t> 2030</a:t>
          </a:r>
        </a:p>
      </dgm:t>
    </dgm:pt>
    <dgm:pt modelId="{80098093-CF40-4AAC-B20E-0416BE299C52}" type="parTrans" cxnId="{3C4D571A-B259-43A9-98DF-874B06B747EE}">
      <dgm:prSet/>
      <dgm:spPr/>
      <dgm:t>
        <a:bodyPr/>
        <a:lstStyle/>
        <a:p>
          <a:endParaRPr lang="en-ZA" sz="1400" noProof="0"/>
        </a:p>
      </dgm:t>
    </dgm:pt>
    <dgm:pt modelId="{C5FC207A-72A6-4FF2-9023-A17B222AEFF5}" type="sibTrans" cxnId="{3C4D571A-B259-43A9-98DF-874B06B747EE}">
      <dgm:prSet/>
      <dgm:spPr/>
      <dgm:t>
        <a:bodyPr/>
        <a:lstStyle/>
        <a:p>
          <a:endParaRPr lang="en-ZA" sz="1400" noProof="0"/>
        </a:p>
      </dgm:t>
    </dgm:pt>
    <dgm:pt modelId="{61DB3F81-85AC-4AE4-915B-B44ACCFFF38A}">
      <dgm:prSet phldrT="[Texte]" custT="1"/>
      <dgm:spPr>
        <a:solidFill>
          <a:srgbClr val="F0F3F6"/>
        </a:solidFill>
        <a:ln>
          <a:solidFill>
            <a:schemeClr val="accent2">
              <a:lumMod val="40000"/>
              <a:lumOff val="60000"/>
            </a:schemeClr>
          </a:solidFill>
        </a:ln>
      </dgm:spPr>
      <dgm:t>
        <a:bodyPr/>
        <a:lstStyle/>
        <a:p>
          <a:r>
            <a:rPr lang="en-ZA" sz="1400" noProof="0"/>
            <a:t>2031 and after</a:t>
          </a:r>
        </a:p>
      </dgm:t>
    </dgm:pt>
    <dgm:pt modelId="{B81D1789-852F-4D6C-B38B-0804210F41A0}" type="parTrans" cxnId="{1205C671-8CC5-4E79-95B7-9972828A5B93}">
      <dgm:prSet/>
      <dgm:spPr/>
      <dgm:t>
        <a:bodyPr/>
        <a:lstStyle/>
        <a:p>
          <a:endParaRPr lang="en-ZA" sz="1400" noProof="0"/>
        </a:p>
      </dgm:t>
    </dgm:pt>
    <dgm:pt modelId="{56A56873-DA3E-4D73-80B5-C2072462C704}" type="sibTrans" cxnId="{1205C671-8CC5-4E79-95B7-9972828A5B93}">
      <dgm:prSet/>
      <dgm:spPr/>
      <dgm:t>
        <a:bodyPr/>
        <a:lstStyle/>
        <a:p>
          <a:endParaRPr lang="en-ZA" sz="1400" noProof="0"/>
        </a:p>
      </dgm:t>
    </dgm:pt>
    <dgm:pt modelId="{6C8AF147-9B7F-4EBB-BAD3-E758D23AD756}">
      <dgm:prSet custT="1"/>
      <dgm:spPr>
        <a:solidFill>
          <a:srgbClr val="F6E8E5"/>
        </a:solidFill>
      </dgm:spPr>
      <dgm:t>
        <a:bodyPr/>
        <a:lstStyle/>
        <a:p>
          <a:r>
            <a:rPr lang="en-ZA" sz="1400" noProof="0"/>
            <a:t>No net loss</a:t>
          </a:r>
        </a:p>
      </dgm:t>
    </dgm:pt>
    <dgm:pt modelId="{0DB5FB8A-1E69-4A40-804B-558AA502120A}" type="parTrans" cxnId="{4D55E69E-7DED-4342-BB74-B25282821BA0}">
      <dgm:prSet/>
      <dgm:spPr/>
      <dgm:t>
        <a:bodyPr/>
        <a:lstStyle/>
        <a:p>
          <a:endParaRPr lang="en-ZA" sz="1400" noProof="0"/>
        </a:p>
      </dgm:t>
    </dgm:pt>
    <dgm:pt modelId="{56412B69-C73B-4C6C-A994-938F5796D289}" type="sibTrans" cxnId="{4D55E69E-7DED-4342-BB74-B25282821BA0}">
      <dgm:prSet/>
      <dgm:spPr/>
      <dgm:t>
        <a:bodyPr/>
        <a:lstStyle/>
        <a:p>
          <a:endParaRPr lang="en-ZA" sz="1400" noProof="0"/>
        </a:p>
      </dgm:t>
    </dgm:pt>
    <dgm:pt modelId="{E0C6AF4A-5C4A-435E-BE40-3C2F1AAEF4F7}">
      <dgm:prSet custT="1"/>
      <dgm:spPr>
        <a:ln>
          <a:solidFill>
            <a:srgbClr val="C45141"/>
          </a:solidFill>
        </a:ln>
      </dgm:spPr>
      <dgm:t>
        <a:bodyPr/>
        <a:lstStyle/>
        <a:p>
          <a:r>
            <a:rPr lang="en-ZA" sz="1400" noProof="0"/>
            <a:t>Exemptions</a:t>
          </a:r>
        </a:p>
      </dgm:t>
    </dgm:pt>
    <dgm:pt modelId="{68900A52-A17B-475C-8CCB-154488851BFA}" type="parTrans" cxnId="{B632D55B-B1BE-483F-B764-D19EC98B799E}">
      <dgm:prSet/>
      <dgm:spPr/>
      <dgm:t>
        <a:bodyPr/>
        <a:lstStyle/>
        <a:p>
          <a:endParaRPr lang="en-ZA" sz="1400" noProof="0"/>
        </a:p>
      </dgm:t>
    </dgm:pt>
    <dgm:pt modelId="{A144E300-7377-4EF6-BC71-31A165974295}" type="sibTrans" cxnId="{B632D55B-B1BE-483F-B764-D19EC98B799E}">
      <dgm:prSet/>
      <dgm:spPr/>
      <dgm:t>
        <a:bodyPr/>
        <a:lstStyle/>
        <a:p>
          <a:endParaRPr lang="en-ZA" sz="1400" noProof="0"/>
        </a:p>
      </dgm:t>
    </dgm:pt>
    <dgm:pt modelId="{E12F3E0F-AC63-4529-9CE0-66D29740F851}">
      <dgm:prSet custT="1"/>
      <dgm:spPr>
        <a:solidFill>
          <a:srgbClr val="EDFAD6"/>
        </a:solidFill>
        <a:ln>
          <a:solidFill>
            <a:schemeClr val="accent3">
              <a:lumMod val="60000"/>
              <a:lumOff val="40000"/>
            </a:schemeClr>
          </a:solidFill>
        </a:ln>
      </dgm:spPr>
      <dgm:t>
        <a:bodyPr/>
        <a:lstStyle/>
        <a:p>
          <a:r>
            <a:rPr lang="en-ZA" sz="1400" noProof="0"/>
            <a:t>Urban green spaces</a:t>
          </a:r>
        </a:p>
      </dgm:t>
    </dgm:pt>
    <dgm:pt modelId="{B42F0FFE-3F2E-4657-9E14-BE22DF0822AD}" type="parTrans" cxnId="{341EBD6D-BD5C-4E86-A0D4-A121D6B0798D}">
      <dgm:prSet/>
      <dgm:spPr/>
      <dgm:t>
        <a:bodyPr/>
        <a:lstStyle/>
        <a:p>
          <a:endParaRPr lang="en-ZA" sz="1400" noProof="0"/>
        </a:p>
      </dgm:t>
    </dgm:pt>
    <dgm:pt modelId="{7A18FB43-7CE9-4588-BC08-C90F6FF32643}" type="sibTrans" cxnId="{341EBD6D-BD5C-4E86-A0D4-A121D6B0798D}">
      <dgm:prSet/>
      <dgm:spPr/>
      <dgm:t>
        <a:bodyPr/>
        <a:lstStyle/>
        <a:p>
          <a:endParaRPr lang="en-ZA" sz="1400" noProof="0"/>
        </a:p>
      </dgm:t>
    </dgm:pt>
    <dgm:pt modelId="{D5617D92-38B1-4D0D-896A-72D62B750815}">
      <dgm:prSet custT="1"/>
      <dgm:spPr>
        <a:solidFill>
          <a:srgbClr val="B7D1B8"/>
        </a:solidFill>
        <a:ln>
          <a:solidFill>
            <a:schemeClr val="accent3">
              <a:lumMod val="50000"/>
            </a:schemeClr>
          </a:solidFill>
        </a:ln>
      </dgm:spPr>
      <dgm:t>
        <a:bodyPr/>
        <a:lstStyle/>
        <a:p>
          <a:r>
            <a:rPr lang="en-ZA" sz="1400" noProof="0"/>
            <a:t>Urban tree cover</a:t>
          </a:r>
        </a:p>
      </dgm:t>
    </dgm:pt>
    <dgm:pt modelId="{7561AE6B-0983-4F9E-82DD-50D1DB250F66}" type="parTrans" cxnId="{D0DEA5D4-9B93-4EBD-B200-0CE5AD76EA2F}">
      <dgm:prSet/>
      <dgm:spPr/>
      <dgm:t>
        <a:bodyPr/>
        <a:lstStyle/>
        <a:p>
          <a:endParaRPr lang="en-ZA" sz="1400" noProof="0"/>
        </a:p>
      </dgm:t>
    </dgm:pt>
    <dgm:pt modelId="{DBFA0D40-58C2-4AC9-B16E-50B84D5A193A}" type="sibTrans" cxnId="{D0DEA5D4-9B93-4EBD-B200-0CE5AD76EA2F}">
      <dgm:prSet/>
      <dgm:spPr/>
      <dgm:t>
        <a:bodyPr/>
        <a:lstStyle/>
        <a:p>
          <a:endParaRPr lang="en-ZA" sz="1400" noProof="0"/>
        </a:p>
      </dgm:t>
    </dgm:pt>
    <dgm:pt modelId="{898CF525-A179-4F41-B88C-CF228D65A7F2}">
      <dgm:prSet custT="1"/>
      <dgm:spPr>
        <a:solidFill>
          <a:srgbClr val="F6E8E5"/>
        </a:solidFill>
      </dgm:spPr>
      <dgm:t>
        <a:bodyPr/>
        <a:lstStyle/>
        <a:p>
          <a:r>
            <a:rPr lang="en-ZA" sz="1400" noProof="0"/>
            <a:t>Increasing trend</a:t>
          </a:r>
        </a:p>
      </dgm:t>
    </dgm:pt>
    <dgm:pt modelId="{56303963-235B-42EA-A07B-167C20A431F3}" type="parTrans" cxnId="{44CB6F7D-1296-4739-AE69-D7102849E7DA}">
      <dgm:prSet/>
      <dgm:spPr/>
      <dgm:t>
        <a:bodyPr/>
        <a:lstStyle/>
        <a:p>
          <a:endParaRPr lang="fr-BE"/>
        </a:p>
      </dgm:t>
    </dgm:pt>
    <dgm:pt modelId="{A891F876-D6B6-4A39-9DB0-5D6746A806BE}" type="sibTrans" cxnId="{44CB6F7D-1296-4739-AE69-D7102849E7DA}">
      <dgm:prSet/>
      <dgm:spPr/>
      <dgm:t>
        <a:bodyPr/>
        <a:lstStyle/>
        <a:p>
          <a:endParaRPr lang="fr-BE"/>
        </a:p>
      </dgm:t>
    </dgm:pt>
    <dgm:pt modelId="{318A4E92-E2BC-4621-A5C6-753AC9D8E801}">
      <dgm:prSet custT="1"/>
      <dgm:spPr>
        <a:solidFill>
          <a:srgbClr val="EDFAD6"/>
        </a:solidFill>
        <a:ln>
          <a:solidFill>
            <a:schemeClr val="accent3">
              <a:lumMod val="60000"/>
              <a:lumOff val="40000"/>
            </a:schemeClr>
          </a:solidFill>
        </a:ln>
      </dgm:spPr>
      <dgm:t>
        <a:bodyPr/>
        <a:lstStyle/>
        <a:p>
          <a:r>
            <a:rPr lang="fr-BE" sz="1400"/>
            <a:t>Urban green </a:t>
          </a:r>
          <a:r>
            <a:rPr lang="fr-BE" sz="1400" err="1"/>
            <a:t>spaces</a:t>
          </a:r>
          <a:endParaRPr lang="fr-BE" sz="1400"/>
        </a:p>
      </dgm:t>
    </dgm:pt>
    <dgm:pt modelId="{86760456-F480-4C3F-879B-33BB9663E275}" type="parTrans" cxnId="{CBB4AE91-64C2-459B-9A15-CD79D77EDF8C}">
      <dgm:prSet/>
      <dgm:spPr/>
      <dgm:t>
        <a:bodyPr/>
        <a:lstStyle/>
        <a:p>
          <a:endParaRPr lang="fr-BE"/>
        </a:p>
      </dgm:t>
    </dgm:pt>
    <dgm:pt modelId="{1AA5750E-5977-44E7-907C-1110C46F4D57}" type="sibTrans" cxnId="{CBB4AE91-64C2-459B-9A15-CD79D77EDF8C}">
      <dgm:prSet/>
      <dgm:spPr/>
      <dgm:t>
        <a:bodyPr/>
        <a:lstStyle/>
        <a:p>
          <a:endParaRPr lang="fr-BE"/>
        </a:p>
      </dgm:t>
    </dgm:pt>
    <dgm:pt modelId="{8F3A9D09-BF78-40EB-8080-F78D4561FC83}">
      <dgm:prSet custT="1"/>
      <dgm:spPr>
        <a:solidFill>
          <a:srgbClr val="B7D1B8"/>
        </a:solidFill>
        <a:ln>
          <a:solidFill>
            <a:schemeClr val="accent3">
              <a:lumMod val="50000"/>
            </a:schemeClr>
          </a:solidFill>
        </a:ln>
      </dgm:spPr>
      <dgm:t>
        <a:bodyPr/>
        <a:lstStyle/>
        <a:p>
          <a:r>
            <a:rPr lang="fr-BE" sz="1400"/>
            <a:t>Urban </a:t>
          </a:r>
          <a:r>
            <a:rPr lang="fr-BE" sz="1400" err="1"/>
            <a:t>tree</a:t>
          </a:r>
          <a:r>
            <a:rPr lang="fr-BE" sz="1400"/>
            <a:t> cover</a:t>
          </a:r>
        </a:p>
      </dgm:t>
    </dgm:pt>
    <dgm:pt modelId="{28A54AF0-7BA2-481E-BC89-D54F21D2AF1D}" type="parTrans" cxnId="{1430922D-C587-4A85-BF1F-B84275F92E51}">
      <dgm:prSet/>
      <dgm:spPr/>
      <dgm:t>
        <a:bodyPr/>
        <a:lstStyle/>
        <a:p>
          <a:endParaRPr lang="fr-BE"/>
        </a:p>
      </dgm:t>
    </dgm:pt>
    <dgm:pt modelId="{BC45DD29-D0B3-43B8-8CBD-30A1C1FD9C86}" type="sibTrans" cxnId="{1430922D-C587-4A85-BF1F-B84275F92E51}">
      <dgm:prSet/>
      <dgm:spPr/>
      <dgm:t>
        <a:bodyPr/>
        <a:lstStyle/>
        <a:p>
          <a:endParaRPr lang="fr-BE"/>
        </a:p>
      </dgm:t>
    </dgm:pt>
    <dgm:pt modelId="{161606E5-FF9F-4A84-B73A-E47E83614E7A}" type="pres">
      <dgm:prSet presAssocID="{39A75E1B-E842-4DB7-8A0D-70EBB51FE860}" presName="hierChild1" presStyleCnt="0">
        <dgm:presLayoutVars>
          <dgm:orgChart val="1"/>
          <dgm:chPref val="1"/>
          <dgm:dir/>
          <dgm:animOne val="branch"/>
          <dgm:animLvl val="lvl"/>
          <dgm:resizeHandles/>
        </dgm:presLayoutVars>
      </dgm:prSet>
      <dgm:spPr/>
    </dgm:pt>
    <dgm:pt modelId="{CFEC3852-5A57-4B13-BE6F-8E78038CD63A}" type="pres">
      <dgm:prSet presAssocID="{B10F4010-F040-4285-8B33-20AF110E9961}" presName="hierRoot1" presStyleCnt="0">
        <dgm:presLayoutVars>
          <dgm:hierBranch val="init"/>
        </dgm:presLayoutVars>
      </dgm:prSet>
      <dgm:spPr/>
    </dgm:pt>
    <dgm:pt modelId="{05EA4E26-21FB-4182-94D4-F4F323E6F2E4}" type="pres">
      <dgm:prSet presAssocID="{B10F4010-F040-4285-8B33-20AF110E9961}" presName="rootComposite1" presStyleCnt="0"/>
      <dgm:spPr/>
    </dgm:pt>
    <dgm:pt modelId="{4CAFF307-9186-4281-A0CE-3EE2A50F0692}" type="pres">
      <dgm:prSet presAssocID="{B10F4010-F040-4285-8B33-20AF110E9961}" presName="rootText1" presStyleLbl="node0" presStyleIdx="0" presStyleCnt="1" custScaleX="26929" custScaleY="41684" custLinFactNeighborX="1053">
        <dgm:presLayoutVars>
          <dgm:chPref val="3"/>
        </dgm:presLayoutVars>
      </dgm:prSet>
      <dgm:spPr/>
    </dgm:pt>
    <dgm:pt modelId="{7EB49D08-5FC9-45EF-B88E-A7380FAAEDEE}" type="pres">
      <dgm:prSet presAssocID="{B10F4010-F040-4285-8B33-20AF110E9961}" presName="rootConnector1" presStyleLbl="node1" presStyleIdx="0" presStyleCnt="0"/>
      <dgm:spPr/>
    </dgm:pt>
    <dgm:pt modelId="{C6235408-8EB9-4390-803A-8219E1A47C5B}" type="pres">
      <dgm:prSet presAssocID="{B10F4010-F040-4285-8B33-20AF110E9961}" presName="hierChild2" presStyleCnt="0"/>
      <dgm:spPr/>
    </dgm:pt>
    <dgm:pt modelId="{6D056718-E6E7-4E10-B3ED-B38969CBBE07}" type="pres">
      <dgm:prSet presAssocID="{80098093-CF40-4AAC-B20E-0416BE299C52}" presName="Name64" presStyleLbl="parChTrans1D2" presStyleIdx="0" presStyleCnt="2" custSzY="432000"/>
      <dgm:spPr/>
    </dgm:pt>
    <dgm:pt modelId="{D47A2266-A942-42D0-AC4F-5C0CBC27DE83}" type="pres">
      <dgm:prSet presAssocID="{A18B7290-665B-42B4-B393-FC1EA47E7B14}" presName="hierRoot2" presStyleCnt="0">
        <dgm:presLayoutVars>
          <dgm:hierBranch val="init"/>
        </dgm:presLayoutVars>
      </dgm:prSet>
      <dgm:spPr/>
    </dgm:pt>
    <dgm:pt modelId="{AD6D64F2-4F3C-4752-92E1-E7B01EFBD967}" type="pres">
      <dgm:prSet presAssocID="{A18B7290-665B-42B4-B393-FC1EA47E7B14}" presName="rootComposite" presStyleCnt="0"/>
      <dgm:spPr/>
    </dgm:pt>
    <dgm:pt modelId="{45C1E5FF-7819-4437-8AAB-CAF43F6AD800}" type="pres">
      <dgm:prSet presAssocID="{A18B7290-665B-42B4-B393-FC1EA47E7B14}" presName="rootText" presStyleLbl="node2" presStyleIdx="0" presStyleCnt="2" custScaleX="25885" custScaleY="22092" custLinFactNeighborX="-6243" custLinFactNeighborY="-30669">
        <dgm:presLayoutVars>
          <dgm:chPref val="3"/>
        </dgm:presLayoutVars>
      </dgm:prSet>
      <dgm:spPr/>
    </dgm:pt>
    <dgm:pt modelId="{346218E0-80AB-42E3-ACE6-BE296F1B0FE0}" type="pres">
      <dgm:prSet presAssocID="{A18B7290-665B-42B4-B393-FC1EA47E7B14}" presName="rootConnector" presStyleLbl="node2" presStyleIdx="0" presStyleCnt="2"/>
      <dgm:spPr/>
    </dgm:pt>
    <dgm:pt modelId="{795EFD79-C5F9-4FE2-BD15-59BAA62341D4}" type="pres">
      <dgm:prSet presAssocID="{A18B7290-665B-42B4-B393-FC1EA47E7B14}" presName="hierChild4" presStyleCnt="0"/>
      <dgm:spPr/>
    </dgm:pt>
    <dgm:pt modelId="{7BD97CED-4888-4F2E-B5AC-ED2B1124BA09}" type="pres">
      <dgm:prSet presAssocID="{0DB5FB8A-1E69-4A40-804B-558AA502120A}" presName="Name64" presStyleLbl="parChTrans1D3" presStyleIdx="0" presStyleCnt="3" custSzY="432000"/>
      <dgm:spPr/>
    </dgm:pt>
    <dgm:pt modelId="{6535B1D7-68EB-4538-9016-FF45C77F4645}" type="pres">
      <dgm:prSet presAssocID="{6C8AF147-9B7F-4EBB-BAD3-E758D23AD756}" presName="hierRoot2" presStyleCnt="0">
        <dgm:presLayoutVars>
          <dgm:hierBranch val="init"/>
        </dgm:presLayoutVars>
      </dgm:prSet>
      <dgm:spPr/>
    </dgm:pt>
    <dgm:pt modelId="{53E771BD-4F2E-403C-AAC7-712B63A6F8D9}" type="pres">
      <dgm:prSet presAssocID="{6C8AF147-9B7F-4EBB-BAD3-E758D23AD756}" presName="rootComposite" presStyleCnt="0"/>
      <dgm:spPr/>
    </dgm:pt>
    <dgm:pt modelId="{BF6D1AE9-09D3-43D5-AD6E-75FE631FC99E}" type="pres">
      <dgm:prSet presAssocID="{6C8AF147-9B7F-4EBB-BAD3-E758D23AD756}" presName="rootText" presStyleLbl="node3" presStyleIdx="0" presStyleCnt="3" custScaleX="25885" custScaleY="22092" custLinFactNeighborX="-12029" custLinFactNeighborY="-31842">
        <dgm:presLayoutVars>
          <dgm:chPref val="3"/>
        </dgm:presLayoutVars>
      </dgm:prSet>
      <dgm:spPr/>
    </dgm:pt>
    <dgm:pt modelId="{003E2288-3FFF-4665-998C-1FFE55EE64A9}" type="pres">
      <dgm:prSet presAssocID="{6C8AF147-9B7F-4EBB-BAD3-E758D23AD756}" presName="rootConnector" presStyleLbl="node3" presStyleIdx="0" presStyleCnt="3"/>
      <dgm:spPr/>
    </dgm:pt>
    <dgm:pt modelId="{38D6293C-1CEF-443D-BB17-FCF5A295813F}" type="pres">
      <dgm:prSet presAssocID="{6C8AF147-9B7F-4EBB-BAD3-E758D23AD756}" presName="hierChild4" presStyleCnt="0"/>
      <dgm:spPr/>
    </dgm:pt>
    <dgm:pt modelId="{C7148D03-E9DB-4B74-BCB8-EE869438623D}" type="pres">
      <dgm:prSet presAssocID="{B42F0FFE-3F2E-4657-9E14-BE22DF0822AD}" presName="Name64" presStyleLbl="parChTrans1D4" presStyleIdx="0" presStyleCnt="4" custSzY="432000"/>
      <dgm:spPr/>
    </dgm:pt>
    <dgm:pt modelId="{A3921BBB-5A45-4926-BB36-D811D64C5F31}" type="pres">
      <dgm:prSet presAssocID="{E12F3E0F-AC63-4529-9CE0-66D29740F851}" presName="hierRoot2" presStyleCnt="0">
        <dgm:presLayoutVars>
          <dgm:hierBranch val="init"/>
        </dgm:presLayoutVars>
      </dgm:prSet>
      <dgm:spPr/>
    </dgm:pt>
    <dgm:pt modelId="{230A6A8A-DF5A-46AF-AAFA-8215A5446F71}" type="pres">
      <dgm:prSet presAssocID="{E12F3E0F-AC63-4529-9CE0-66D29740F851}" presName="rootComposite" presStyleCnt="0"/>
      <dgm:spPr/>
    </dgm:pt>
    <dgm:pt modelId="{57C0B005-0E00-4DD3-9E14-8387F6A5EA8A}" type="pres">
      <dgm:prSet presAssocID="{E12F3E0F-AC63-4529-9CE0-66D29740F851}" presName="rootText" presStyleLbl="node4" presStyleIdx="0" presStyleCnt="4" custScaleX="30883" custScaleY="21406" custLinFactNeighborX="-17815" custLinFactNeighborY="-18651">
        <dgm:presLayoutVars>
          <dgm:chPref val="3"/>
        </dgm:presLayoutVars>
      </dgm:prSet>
      <dgm:spPr/>
    </dgm:pt>
    <dgm:pt modelId="{D31A2EE2-7E3F-4773-BD8E-6215C94FFFC3}" type="pres">
      <dgm:prSet presAssocID="{E12F3E0F-AC63-4529-9CE0-66D29740F851}" presName="rootConnector" presStyleLbl="node4" presStyleIdx="0" presStyleCnt="4"/>
      <dgm:spPr/>
    </dgm:pt>
    <dgm:pt modelId="{BEF7B648-8879-45FF-960D-3E5120A6B229}" type="pres">
      <dgm:prSet presAssocID="{E12F3E0F-AC63-4529-9CE0-66D29740F851}" presName="hierChild4" presStyleCnt="0"/>
      <dgm:spPr/>
    </dgm:pt>
    <dgm:pt modelId="{C8AEC2C5-225B-47F8-AFB8-8B1C7AFBDCC6}" type="pres">
      <dgm:prSet presAssocID="{E12F3E0F-AC63-4529-9CE0-66D29740F851}" presName="hierChild5" presStyleCnt="0"/>
      <dgm:spPr/>
    </dgm:pt>
    <dgm:pt modelId="{01491ECE-00A6-4878-8E27-55B9712832A3}" type="pres">
      <dgm:prSet presAssocID="{7561AE6B-0983-4F9E-82DD-50D1DB250F66}" presName="Name64" presStyleLbl="parChTrans1D4" presStyleIdx="1" presStyleCnt="4" custSzY="432000"/>
      <dgm:spPr/>
    </dgm:pt>
    <dgm:pt modelId="{ECCC6E9D-1066-445B-828B-E796785E2AF1}" type="pres">
      <dgm:prSet presAssocID="{D5617D92-38B1-4D0D-896A-72D62B750815}" presName="hierRoot2" presStyleCnt="0">
        <dgm:presLayoutVars>
          <dgm:hierBranch val="init"/>
        </dgm:presLayoutVars>
      </dgm:prSet>
      <dgm:spPr/>
    </dgm:pt>
    <dgm:pt modelId="{C9C52B4E-A8DA-4E85-90B4-FEF5CDB31494}" type="pres">
      <dgm:prSet presAssocID="{D5617D92-38B1-4D0D-896A-72D62B750815}" presName="rootComposite" presStyleCnt="0"/>
      <dgm:spPr/>
    </dgm:pt>
    <dgm:pt modelId="{88C4CCAC-B490-4E10-8E2D-F4386F3DBAD7}" type="pres">
      <dgm:prSet presAssocID="{D5617D92-38B1-4D0D-896A-72D62B750815}" presName="rootText" presStyleLbl="node4" presStyleIdx="1" presStyleCnt="4" custScaleX="30883" custScaleY="21406" custLinFactNeighborX="-17815" custLinFactNeighborY="-29220">
        <dgm:presLayoutVars>
          <dgm:chPref val="3"/>
        </dgm:presLayoutVars>
      </dgm:prSet>
      <dgm:spPr/>
    </dgm:pt>
    <dgm:pt modelId="{92CDE90B-10A6-4D18-AEE6-74ACD9758272}" type="pres">
      <dgm:prSet presAssocID="{D5617D92-38B1-4D0D-896A-72D62B750815}" presName="rootConnector" presStyleLbl="node4" presStyleIdx="1" presStyleCnt="4"/>
      <dgm:spPr/>
    </dgm:pt>
    <dgm:pt modelId="{9FDF35EE-9195-4A06-B97D-DAD8F94B7F9B}" type="pres">
      <dgm:prSet presAssocID="{D5617D92-38B1-4D0D-896A-72D62B750815}" presName="hierChild4" presStyleCnt="0"/>
      <dgm:spPr/>
    </dgm:pt>
    <dgm:pt modelId="{0FBC9337-00C9-40E0-B804-CB93EFD17C81}" type="pres">
      <dgm:prSet presAssocID="{D5617D92-38B1-4D0D-896A-72D62B750815}" presName="hierChild5" presStyleCnt="0"/>
      <dgm:spPr/>
    </dgm:pt>
    <dgm:pt modelId="{3BC67428-10B0-449C-A6BA-7716E32F7A7C}" type="pres">
      <dgm:prSet presAssocID="{6C8AF147-9B7F-4EBB-BAD3-E758D23AD756}" presName="hierChild5" presStyleCnt="0"/>
      <dgm:spPr/>
    </dgm:pt>
    <dgm:pt modelId="{057EB866-BDC5-4237-984C-F3E5137A147D}" type="pres">
      <dgm:prSet presAssocID="{68900A52-A17B-475C-8CCB-154488851BFA}" presName="Name64" presStyleLbl="parChTrans1D3" presStyleIdx="1" presStyleCnt="3" custSzY="432000"/>
      <dgm:spPr/>
    </dgm:pt>
    <dgm:pt modelId="{9B44FC54-DE73-4544-AB77-283510459E33}" type="pres">
      <dgm:prSet presAssocID="{E0C6AF4A-5C4A-435E-BE40-3C2F1AAEF4F7}" presName="hierRoot2" presStyleCnt="0">
        <dgm:presLayoutVars>
          <dgm:hierBranch val="init"/>
        </dgm:presLayoutVars>
      </dgm:prSet>
      <dgm:spPr/>
    </dgm:pt>
    <dgm:pt modelId="{E002DD70-D14E-4A82-BA34-88FD33896261}" type="pres">
      <dgm:prSet presAssocID="{E0C6AF4A-5C4A-435E-BE40-3C2F1AAEF4F7}" presName="rootComposite" presStyleCnt="0"/>
      <dgm:spPr/>
    </dgm:pt>
    <dgm:pt modelId="{2BCCA887-9947-410D-B9E1-1E648F385AF0}" type="pres">
      <dgm:prSet presAssocID="{E0C6AF4A-5C4A-435E-BE40-3C2F1AAEF4F7}" presName="rootText" presStyleLbl="node3" presStyleIdx="1" presStyleCnt="3" custScaleX="25885" custScaleY="22092" custLinFactNeighborX="-12029" custLinFactNeighborY="-30669">
        <dgm:presLayoutVars>
          <dgm:chPref val="3"/>
        </dgm:presLayoutVars>
      </dgm:prSet>
      <dgm:spPr/>
    </dgm:pt>
    <dgm:pt modelId="{AC4AC821-6C1C-4BA6-96DC-D74B81989ED7}" type="pres">
      <dgm:prSet presAssocID="{E0C6AF4A-5C4A-435E-BE40-3C2F1AAEF4F7}" presName="rootConnector" presStyleLbl="node3" presStyleIdx="1" presStyleCnt="3"/>
      <dgm:spPr/>
    </dgm:pt>
    <dgm:pt modelId="{13428794-9512-44BA-8303-DE8BA150015F}" type="pres">
      <dgm:prSet presAssocID="{E0C6AF4A-5C4A-435E-BE40-3C2F1AAEF4F7}" presName="hierChild4" presStyleCnt="0"/>
      <dgm:spPr/>
    </dgm:pt>
    <dgm:pt modelId="{AD142399-E74A-4C9B-B387-83BCD8F7E68D}" type="pres">
      <dgm:prSet presAssocID="{E0C6AF4A-5C4A-435E-BE40-3C2F1AAEF4F7}" presName="hierChild5" presStyleCnt="0"/>
      <dgm:spPr/>
    </dgm:pt>
    <dgm:pt modelId="{FCE604C1-8D9F-4D4E-B62E-ED7DF27A9561}" type="pres">
      <dgm:prSet presAssocID="{A18B7290-665B-42B4-B393-FC1EA47E7B14}" presName="hierChild5" presStyleCnt="0"/>
      <dgm:spPr/>
    </dgm:pt>
    <dgm:pt modelId="{BB286801-4C1E-471C-BD77-8029A67BE947}" type="pres">
      <dgm:prSet presAssocID="{B81D1789-852F-4D6C-B38B-0804210F41A0}" presName="Name64" presStyleLbl="parChTrans1D2" presStyleIdx="1" presStyleCnt="2" custSzY="432000"/>
      <dgm:spPr/>
    </dgm:pt>
    <dgm:pt modelId="{D7B4286A-E8F3-488E-90E6-54204D2E9EBA}" type="pres">
      <dgm:prSet presAssocID="{61DB3F81-85AC-4AE4-915B-B44ACCFFF38A}" presName="hierRoot2" presStyleCnt="0">
        <dgm:presLayoutVars>
          <dgm:hierBranch val="init"/>
        </dgm:presLayoutVars>
      </dgm:prSet>
      <dgm:spPr/>
    </dgm:pt>
    <dgm:pt modelId="{47C201EE-B61D-43E6-834D-303E10138B9F}" type="pres">
      <dgm:prSet presAssocID="{61DB3F81-85AC-4AE4-915B-B44ACCFFF38A}" presName="rootComposite" presStyleCnt="0"/>
      <dgm:spPr/>
    </dgm:pt>
    <dgm:pt modelId="{462DCC37-7AF7-4BB9-8D7A-F8B15D5CFF9C}" type="pres">
      <dgm:prSet presAssocID="{61DB3F81-85AC-4AE4-915B-B44ACCFFF38A}" presName="rootText" presStyleLbl="node2" presStyleIdx="1" presStyleCnt="2" custScaleX="25885" custScaleY="22092" custLinFactNeighborX="-6243" custLinFactNeighborY="28358">
        <dgm:presLayoutVars>
          <dgm:chPref val="3"/>
        </dgm:presLayoutVars>
      </dgm:prSet>
      <dgm:spPr/>
    </dgm:pt>
    <dgm:pt modelId="{9A0ED451-DE38-4E5E-A105-4266FCE76901}" type="pres">
      <dgm:prSet presAssocID="{61DB3F81-85AC-4AE4-915B-B44ACCFFF38A}" presName="rootConnector" presStyleLbl="node2" presStyleIdx="1" presStyleCnt="2"/>
      <dgm:spPr/>
    </dgm:pt>
    <dgm:pt modelId="{DEA319B5-BDEA-43DC-BB97-5997DF411CBB}" type="pres">
      <dgm:prSet presAssocID="{61DB3F81-85AC-4AE4-915B-B44ACCFFF38A}" presName="hierChild4" presStyleCnt="0"/>
      <dgm:spPr/>
    </dgm:pt>
    <dgm:pt modelId="{18A1154D-0865-4C74-9270-6F9727ECDA10}" type="pres">
      <dgm:prSet presAssocID="{56303963-235B-42EA-A07B-167C20A431F3}" presName="Name64" presStyleLbl="parChTrans1D3" presStyleIdx="2" presStyleCnt="3" custSzY="432000"/>
      <dgm:spPr/>
    </dgm:pt>
    <dgm:pt modelId="{D7F0EFA8-F363-4A95-8A84-133514705D3D}" type="pres">
      <dgm:prSet presAssocID="{898CF525-A179-4F41-B88C-CF228D65A7F2}" presName="hierRoot2" presStyleCnt="0">
        <dgm:presLayoutVars>
          <dgm:hierBranch val="init"/>
        </dgm:presLayoutVars>
      </dgm:prSet>
      <dgm:spPr/>
    </dgm:pt>
    <dgm:pt modelId="{876D8B7C-29E3-4121-8AF2-6051A22F385A}" type="pres">
      <dgm:prSet presAssocID="{898CF525-A179-4F41-B88C-CF228D65A7F2}" presName="rootComposite" presStyleCnt="0"/>
      <dgm:spPr/>
    </dgm:pt>
    <dgm:pt modelId="{23D1E637-4FBB-43D1-8F22-600A28CC095A}" type="pres">
      <dgm:prSet presAssocID="{898CF525-A179-4F41-B88C-CF228D65A7F2}" presName="rootText" presStyleLbl="node3" presStyleIdx="2" presStyleCnt="3" custScaleX="25885" custScaleY="22092" custLinFactNeighborX="-12029" custLinFactNeighborY="28358">
        <dgm:presLayoutVars>
          <dgm:chPref val="3"/>
        </dgm:presLayoutVars>
      </dgm:prSet>
      <dgm:spPr/>
    </dgm:pt>
    <dgm:pt modelId="{F85AEB8E-5B06-4E39-B298-AD7C0D49EC47}" type="pres">
      <dgm:prSet presAssocID="{898CF525-A179-4F41-B88C-CF228D65A7F2}" presName="rootConnector" presStyleLbl="node3" presStyleIdx="2" presStyleCnt="3"/>
      <dgm:spPr/>
    </dgm:pt>
    <dgm:pt modelId="{4A0F9FA7-CECC-4335-BF87-2195FB7E6E8E}" type="pres">
      <dgm:prSet presAssocID="{898CF525-A179-4F41-B88C-CF228D65A7F2}" presName="hierChild4" presStyleCnt="0"/>
      <dgm:spPr/>
    </dgm:pt>
    <dgm:pt modelId="{E6A43E57-7D99-4FE3-9DA3-8E5CD8A1D205}" type="pres">
      <dgm:prSet presAssocID="{86760456-F480-4C3F-879B-33BB9663E275}" presName="Name64" presStyleLbl="parChTrans1D4" presStyleIdx="2" presStyleCnt="4" custSzY="432000"/>
      <dgm:spPr/>
    </dgm:pt>
    <dgm:pt modelId="{345DF031-9558-47AE-8962-8C40FFA1F6E8}" type="pres">
      <dgm:prSet presAssocID="{318A4E92-E2BC-4621-A5C6-753AC9D8E801}" presName="hierRoot2" presStyleCnt="0">
        <dgm:presLayoutVars>
          <dgm:hierBranch val="init"/>
        </dgm:presLayoutVars>
      </dgm:prSet>
      <dgm:spPr/>
    </dgm:pt>
    <dgm:pt modelId="{89B0A687-489F-4B91-9DD3-A73DA9321808}" type="pres">
      <dgm:prSet presAssocID="{318A4E92-E2BC-4621-A5C6-753AC9D8E801}" presName="rootComposite" presStyleCnt="0"/>
      <dgm:spPr/>
    </dgm:pt>
    <dgm:pt modelId="{84CB7BC5-47B7-4884-8F11-28A5005FDC4F}" type="pres">
      <dgm:prSet presAssocID="{318A4E92-E2BC-4621-A5C6-753AC9D8E801}" presName="rootText" presStyleLbl="node4" presStyleIdx="2" presStyleCnt="4" custScaleX="30883" custScaleY="21406" custLinFactNeighborX="-17815" custLinFactNeighborY="28358">
        <dgm:presLayoutVars>
          <dgm:chPref val="3"/>
        </dgm:presLayoutVars>
      </dgm:prSet>
      <dgm:spPr/>
    </dgm:pt>
    <dgm:pt modelId="{F04F7C27-30AA-4CC7-B475-F84DA5FCFD88}" type="pres">
      <dgm:prSet presAssocID="{318A4E92-E2BC-4621-A5C6-753AC9D8E801}" presName="rootConnector" presStyleLbl="node4" presStyleIdx="2" presStyleCnt="4"/>
      <dgm:spPr/>
    </dgm:pt>
    <dgm:pt modelId="{23C97965-E6E6-4A43-AFA8-F1021F4A4313}" type="pres">
      <dgm:prSet presAssocID="{318A4E92-E2BC-4621-A5C6-753AC9D8E801}" presName="hierChild4" presStyleCnt="0"/>
      <dgm:spPr/>
    </dgm:pt>
    <dgm:pt modelId="{A5BF06F0-5067-4C8A-A6EB-85E51676B6E2}" type="pres">
      <dgm:prSet presAssocID="{318A4E92-E2BC-4621-A5C6-753AC9D8E801}" presName="hierChild5" presStyleCnt="0"/>
      <dgm:spPr/>
    </dgm:pt>
    <dgm:pt modelId="{EC19102A-AB5C-43D2-B20A-5EDDC466F916}" type="pres">
      <dgm:prSet presAssocID="{28A54AF0-7BA2-481E-BC89-D54F21D2AF1D}" presName="Name64" presStyleLbl="parChTrans1D4" presStyleIdx="3" presStyleCnt="4" custSzY="432000"/>
      <dgm:spPr/>
    </dgm:pt>
    <dgm:pt modelId="{711122F5-6F5A-4469-B970-4833E8FE4793}" type="pres">
      <dgm:prSet presAssocID="{8F3A9D09-BF78-40EB-8080-F78D4561FC83}" presName="hierRoot2" presStyleCnt="0">
        <dgm:presLayoutVars>
          <dgm:hierBranch val="init"/>
        </dgm:presLayoutVars>
      </dgm:prSet>
      <dgm:spPr/>
    </dgm:pt>
    <dgm:pt modelId="{600D4CE6-FA23-4737-96FB-E187FC772555}" type="pres">
      <dgm:prSet presAssocID="{8F3A9D09-BF78-40EB-8080-F78D4561FC83}" presName="rootComposite" presStyleCnt="0"/>
      <dgm:spPr/>
    </dgm:pt>
    <dgm:pt modelId="{4549CF9F-0182-4124-BC2E-33D78585368A}" type="pres">
      <dgm:prSet presAssocID="{8F3A9D09-BF78-40EB-8080-F78D4561FC83}" presName="rootText" presStyleLbl="node4" presStyleIdx="3" presStyleCnt="4" custScaleX="30883" custScaleY="21406" custLinFactNeighborX="-17815" custLinFactNeighborY="17167">
        <dgm:presLayoutVars>
          <dgm:chPref val="3"/>
        </dgm:presLayoutVars>
      </dgm:prSet>
      <dgm:spPr/>
    </dgm:pt>
    <dgm:pt modelId="{A88296BB-DE9F-40C7-8321-78733F970631}" type="pres">
      <dgm:prSet presAssocID="{8F3A9D09-BF78-40EB-8080-F78D4561FC83}" presName="rootConnector" presStyleLbl="node4" presStyleIdx="3" presStyleCnt="4"/>
      <dgm:spPr/>
    </dgm:pt>
    <dgm:pt modelId="{BA5168B6-ED2F-4D22-BC7B-9785EC4FDCCD}" type="pres">
      <dgm:prSet presAssocID="{8F3A9D09-BF78-40EB-8080-F78D4561FC83}" presName="hierChild4" presStyleCnt="0"/>
      <dgm:spPr/>
    </dgm:pt>
    <dgm:pt modelId="{D67F19D2-7D0D-4D53-AC49-2DF0D50D7142}" type="pres">
      <dgm:prSet presAssocID="{8F3A9D09-BF78-40EB-8080-F78D4561FC83}" presName="hierChild5" presStyleCnt="0"/>
      <dgm:spPr/>
    </dgm:pt>
    <dgm:pt modelId="{AD2BE8C8-034E-413C-B82D-0F7ED1A9C70C}" type="pres">
      <dgm:prSet presAssocID="{898CF525-A179-4F41-B88C-CF228D65A7F2}" presName="hierChild5" presStyleCnt="0"/>
      <dgm:spPr/>
    </dgm:pt>
    <dgm:pt modelId="{9BA64CA1-44A0-4349-B1B4-D679B726BB15}" type="pres">
      <dgm:prSet presAssocID="{61DB3F81-85AC-4AE4-915B-B44ACCFFF38A}" presName="hierChild5" presStyleCnt="0"/>
      <dgm:spPr/>
    </dgm:pt>
    <dgm:pt modelId="{CDF6596B-8EE6-4951-84BF-EB9D72719F1D}" type="pres">
      <dgm:prSet presAssocID="{B10F4010-F040-4285-8B33-20AF110E9961}" presName="hierChild3" presStyleCnt="0"/>
      <dgm:spPr/>
    </dgm:pt>
  </dgm:ptLst>
  <dgm:cxnLst>
    <dgm:cxn modelId="{3C4D571A-B259-43A9-98DF-874B06B747EE}" srcId="{B10F4010-F040-4285-8B33-20AF110E9961}" destId="{A18B7290-665B-42B4-B393-FC1EA47E7B14}" srcOrd="0" destOrd="0" parTransId="{80098093-CF40-4AAC-B20E-0416BE299C52}" sibTransId="{C5FC207A-72A6-4FF2-9023-A17B222AEFF5}"/>
    <dgm:cxn modelId="{D1339223-D69D-4C14-AE5A-D572F2DE03C5}" type="presOf" srcId="{A18B7290-665B-42B4-B393-FC1EA47E7B14}" destId="{346218E0-80AB-42E3-ACE6-BE296F1B0FE0}" srcOrd="1" destOrd="0" presId="urn:microsoft.com/office/officeart/2009/3/layout/HorizontalOrganizationChart"/>
    <dgm:cxn modelId="{1430922D-C587-4A85-BF1F-B84275F92E51}" srcId="{898CF525-A179-4F41-B88C-CF228D65A7F2}" destId="{8F3A9D09-BF78-40EB-8080-F78D4561FC83}" srcOrd="1" destOrd="0" parTransId="{28A54AF0-7BA2-481E-BC89-D54F21D2AF1D}" sibTransId="{BC45DD29-D0B3-43B8-8CBD-30A1C1FD9C86}"/>
    <dgm:cxn modelId="{1E118C38-F1D6-4FD6-B786-AED7748EF176}" type="presOf" srcId="{E12F3E0F-AC63-4529-9CE0-66D29740F851}" destId="{D31A2EE2-7E3F-4773-BD8E-6215C94FFFC3}" srcOrd="1" destOrd="0" presId="urn:microsoft.com/office/officeart/2009/3/layout/HorizontalOrganizationChart"/>
    <dgm:cxn modelId="{D0093147-E7A5-470A-8994-B83362C96CF6}" type="presOf" srcId="{7561AE6B-0983-4F9E-82DD-50D1DB250F66}" destId="{01491ECE-00A6-4878-8E27-55B9712832A3}" srcOrd="0" destOrd="0" presId="urn:microsoft.com/office/officeart/2009/3/layout/HorizontalOrganizationChart"/>
    <dgm:cxn modelId="{01A5BC4E-D469-4FE2-BC7E-497CC5E985D7}" type="presOf" srcId="{A18B7290-665B-42B4-B393-FC1EA47E7B14}" destId="{45C1E5FF-7819-4437-8AAB-CAF43F6AD800}" srcOrd="0" destOrd="0" presId="urn:microsoft.com/office/officeart/2009/3/layout/HorizontalOrganizationChart"/>
    <dgm:cxn modelId="{6E6FFB57-C0BD-4070-A9B5-EF0B5DB6B2C9}" type="presOf" srcId="{898CF525-A179-4F41-B88C-CF228D65A7F2}" destId="{F85AEB8E-5B06-4E39-B298-AD7C0D49EC47}" srcOrd="1" destOrd="0" presId="urn:microsoft.com/office/officeart/2009/3/layout/HorizontalOrganizationChart"/>
    <dgm:cxn modelId="{EBE49359-F968-44EA-B87C-8A68F8FDA2F2}" type="presOf" srcId="{6C8AF147-9B7F-4EBB-BAD3-E758D23AD756}" destId="{003E2288-3FFF-4665-998C-1FFE55EE64A9}" srcOrd="1" destOrd="0" presId="urn:microsoft.com/office/officeart/2009/3/layout/HorizontalOrganizationChart"/>
    <dgm:cxn modelId="{B632D55B-B1BE-483F-B764-D19EC98B799E}" srcId="{A18B7290-665B-42B4-B393-FC1EA47E7B14}" destId="{E0C6AF4A-5C4A-435E-BE40-3C2F1AAEF4F7}" srcOrd="1" destOrd="0" parTransId="{68900A52-A17B-475C-8CCB-154488851BFA}" sibTransId="{A144E300-7377-4EF6-BC71-31A165974295}"/>
    <dgm:cxn modelId="{170C4166-AD6E-4563-A53B-E226F45A6451}" srcId="{39A75E1B-E842-4DB7-8A0D-70EBB51FE860}" destId="{B10F4010-F040-4285-8B33-20AF110E9961}" srcOrd="0" destOrd="0" parTransId="{E8C34302-726B-4B23-BC66-8B0D44C3AC24}" sibTransId="{4AD64517-4BB1-4A74-A7F9-8B32148818D9}"/>
    <dgm:cxn modelId="{514F9666-44A1-402D-94BB-2257D5E1DCCE}" type="presOf" srcId="{61DB3F81-85AC-4AE4-915B-B44ACCFFF38A}" destId="{9A0ED451-DE38-4E5E-A105-4266FCE76901}" srcOrd="1" destOrd="0" presId="urn:microsoft.com/office/officeart/2009/3/layout/HorizontalOrganizationChart"/>
    <dgm:cxn modelId="{D020D76B-3797-4FC0-A362-351B2275A3DE}" type="presOf" srcId="{0DB5FB8A-1E69-4A40-804B-558AA502120A}" destId="{7BD97CED-4888-4F2E-B5AC-ED2B1124BA09}" srcOrd="0" destOrd="0" presId="urn:microsoft.com/office/officeart/2009/3/layout/HorizontalOrganizationChart"/>
    <dgm:cxn modelId="{341EBD6D-BD5C-4E86-A0D4-A121D6B0798D}" srcId="{6C8AF147-9B7F-4EBB-BAD3-E758D23AD756}" destId="{E12F3E0F-AC63-4529-9CE0-66D29740F851}" srcOrd="0" destOrd="0" parTransId="{B42F0FFE-3F2E-4657-9E14-BE22DF0822AD}" sibTransId="{7A18FB43-7CE9-4588-BC08-C90F6FF32643}"/>
    <dgm:cxn modelId="{6CC06C70-ED49-4D5D-99A4-F588A0F26228}" type="presOf" srcId="{E0C6AF4A-5C4A-435E-BE40-3C2F1AAEF4F7}" destId="{AC4AC821-6C1C-4BA6-96DC-D74B81989ED7}" srcOrd="1" destOrd="0" presId="urn:microsoft.com/office/officeart/2009/3/layout/HorizontalOrganizationChart"/>
    <dgm:cxn modelId="{1205C671-8CC5-4E79-95B7-9972828A5B93}" srcId="{B10F4010-F040-4285-8B33-20AF110E9961}" destId="{61DB3F81-85AC-4AE4-915B-B44ACCFFF38A}" srcOrd="1" destOrd="0" parTransId="{B81D1789-852F-4D6C-B38B-0804210F41A0}" sibTransId="{56A56873-DA3E-4D73-80B5-C2072462C704}"/>
    <dgm:cxn modelId="{44CB6F7D-1296-4739-AE69-D7102849E7DA}" srcId="{61DB3F81-85AC-4AE4-915B-B44ACCFFF38A}" destId="{898CF525-A179-4F41-B88C-CF228D65A7F2}" srcOrd="0" destOrd="0" parTransId="{56303963-235B-42EA-A07B-167C20A431F3}" sibTransId="{A891F876-D6B6-4A39-9DB0-5D6746A806BE}"/>
    <dgm:cxn modelId="{3CF9327E-2A9F-4647-AE5B-75248058093A}" type="presOf" srcId="{B10F4010-F040-4285-8B33-20AF110E9961}" destId="{4CAFF307-9186-4281-A0CE-3EE2A50F0692}" srcOrd="0" destOrd="0" presId="urn:microsoft.com/office/officeart/2009/3/layout/HorizontalOrganizationChart"/>
    <dgm:cxn modelId="{A9F6488A-7ADE-4CD9-91B6-7E108ECA9305}" type="presOf" srcId="{B10F4010-F040-4285-8B33-20AF110E9961}" destId="{7EB49D08-5FC9-45EF-B88E-A7380FAAEDEE}" srcOrd="1" destOrd="0" presId="urn:microsoft.com/office/officeart/2009/3/layout/HorizontalOrganizationChart"/>
    <dgm:cxn modelId="{CBB4AE91-64C2-459B-9A15-CD79D77EDF8C}" srcId="{898CF525-A179-4F41-B88C-CF228D65A7F2}" destId="{318A4E92-E2BC-4621-A5C6-753AC9D8E801}" srcOrd="0" destOrd="0" parTransId="{86760456-F480-4C3F-879B-33BB9663E275}" sibTransId="{1AA5750E-5977-44E7-907C-1110C46F4D57}"/>
    <dgm:cxn modelId="{13F43D95-5BBC-44CE-9C32-8D2221E41A94}" type="presOf" srcId="{8F3A9D09-BF78-40EB-8080-F78D4561FC83}" destId="{A88296BB-DE9F-40C7-8321-78733F970631}" srcOrd="1" destOrd="0" presId="urn:microsoft.com/office/officeart/2009/3/layout/HorizontalOrganizationChart"/>
    <dgm:cxn modelId="{67F9F59D-56AE-49E1-A5FA-687EAAE4831B}" type="presOf" srcId="{E12F3E0F-AC63-4529-9CE0-66D29740F851}" destId="{57C0B005-0E00-4DD3-9E14-8387F6A5EA8A}" srcOrd="0" destOrd="0" presId="urn:microsoft.com/office/officeart/2009/3/layout/HorizontalOrganizationChart"/>
    <dgm:cxn modelId="{4D55E69E-7DED-4342-BB74-B25282821BA0}" srcId="{A18B7290-665B-42B4-B393-FC1EA47E7B14}" destId="{6C8AF147-9B7F-4EBB-BAD3-E758D23AD756}" srcOrd="0" destOrd="0" parTransId="{0DB5FB8A-1E69-4A40-804B-558AA502120A}" sibTransId="{56412B69-C73B-4C6C-A994-938F5796D289}"/>
    <dgm:cxn modelId="{07FAB3A8-8F72-4EF1-8B6D-222896514848}" type="presOf" srcId="{80098093-CF40-4AAC-B20E-0416BE299C52}" destId="{6D056718-E6E7-4E10-B3ED-B38969CBBE07}" srcOrd="0" destOrd="0" presId="urn:microsoft.com/office/officeart/2009/3/layout/HorizontalOrganizationChart"/>
    <dgm:cxn modelId="{BFE2E8AA-BBF2-40EB-8256-D9F3AA5B235D}" type="presOf" srcId="{28A54AF0-7BA2-481E-BC89-D54F21D2AF1D}" destId="{EC19102A-AB5C-43D2-B20A-5EDDC466F916}" srcOrd="0" destOrd="0" presId="urn:microsoft.com/office/officeart/2009/3/layout/HorizontalOrganizationChart"/>
    <dgm:cxn modelId="{BF0796AC-2BB9-4532-B882-361E1DB3E5A4}" type="presOf" srcId="{8F3A9D09-BF78-40EB-8080-F78D4561FC83}" destId="{4549CF9F-0182-4124-BC2E-33D78585368A}" srcOrd="0" destOrd="0" presId="urn:microsoft.com/office/officeart/2009/3/layout/HorizontalOrganizationChart"/>
    <dgm:cxn modelId="{60D004C3-71DE-44D3-9326-F5D8B013719A}" type="presOf" srcId="{B42F0FFE-3F2E-4657-9E14-BE22DF0822AD}" destId="{C7148D03-E9DB-4B74-BCB8-EE869438623D}" srcOrd="0" destOrd="0" presId="urn:microsoft.com/office/officeart/2009/3/layout/HorizontalOrganizationChart"/>
    <dgm:cxn modelId="{D80CC0C7-E0D3-4FAE-96C2-421081B0FE15}" type="presOf" srcId="{B81D1789-852F-4D6C-B38B-0804210F41A0}" destId="{BB286801-4C1E-471C-BD77-8029A67BE947}" srcOrd="0" destOrd="0" presId="urn:microsoft.com/office/officeart/2009/3/layout/HorizontalOrganizationChart"/>
    <dgm:cxn modelId="{087E19CA-6952-4CA5-B9A7-CF92A36A7E34}" type="presOf" srcId="{6C8AF147-9B7F-4EBB-BAD3-E758D23AD756}" destId="{BF6D1AE9-09D3-43D5-AD6E-75FE631FC99E}" srcOrd="0" destOrd="0" presId="urn:microsoft.com/office/officeart/2009/3/layout/HorizontalOrganizationChart"/>
    <dgm:cxn modelId="{D0DEA5D4-9B93-4EBD-B200-0CE5AD76EA2F}" srcId="{6C8AF147-9B7F-4EBB-BAD3-E758D23AD756}" destId="{D5617D92-38B1-4D0D-896A-72D62B750815}" srcOrd="1" destOrd="0" parTransId="{7561AE6B-0983-4F9E-82DD-50D1DB250F66}" sibTransId="{DBFA0D40-58C2-4AC9-B16E-50B84D5A193A}"/>
    <dgm:cxn modelId="{EBAEB1D4-6375-4B27-99DF-C133628D2905}" type="presOf" srcId="{61DB3F81-85AC-4AE4-915B-B44ACCFFF38A}" destId="{462DCC37-7AF7-4BB9-8D7A-F8B15D5CFF9C}" srcOrd="0" destOrd="0" presId="urn:microsoft.com/office/officeart/2009/3/layout/HorizontalOrganizationChart"/>
    <dgm:cxn modelId="{29431AD6-FEAE-44D8-9049-5EDDFEE5124E}" type="presOf" srcId="{E0C6AF4A-5C4A-435E-BE40-3C2F1AAEF4F7}" destId="{2BCCA887-9947-410D-B9E1-1E648F385AF0}" srcOrd="0" destOrd="0" presId="urn:microsoft.com/office/officeart/2009/3/layout/HorizontalOrganizationChart"/>
    <dgm:cxn modelId="{A1A91DDB-6655-4181-982E-3624A7BB1D1B}" type="presOf" srcId="{318A4E92-E2BC-4621-A5C6-753AC9D8E801}" destId="{F04F7C27-30AA-4CC7-B475-F84DA5FCFD88}" srcOrd="1" destOrd="0" presId="urn:microsoft.com/office/officeart/2009/3/layout/HorizontalOrganizationChart"/>
    <dgm:cxn modelId="{47B859DE-B29E-4F68-8B3D-8BCD01C26D95}" type="presOf" srcId="{D5617D92-38B1-4D0D-896A-72D62B750815}" destId="{88C4CCAC-B490-4E10-8E2D-F4386F3DBAD7}" srcOrd="0" destOrd="0" presId="urn:microsoft.com/office/officeart/2009/3/layout/HorizontalOrganizationChart"/>
    <dgm:cxn modelId="{CD6AD7EF-D4A3-41E2-9C5C-7B4574B03580}" type="presOf" srcId="{39A75E1B-E842-4DB7-8A0D-70EBB51FE860}" destId="{161606E5-FF9F-4A84-B73A-E47E83614E7A}" srcOrd="0" destOrd="0" presId="urn:microsoft.com/office/officeart/2009/3/layout/HorizontalOrganizationChart"/>
    <dgm:cxn modelId="{0C24BEF3-3FC1-4AED-98C1-5CB390197571}" type="presOf" srcId="{318A4E92-E2BC-4621-A5C6-753AC9D8E801}" destId="{84CB7BC5-47B7-4884-8F11-28A5005FDC4F}" srcOrd="0" destOrd="0" presId="urn:microsoft.com/office/officeart/2009/3/layout/HorizontalOrganizationChart"/>
    <dgm:cxn modelId="{AD463CF6-63D0-46A5-9E48-85E72A3BA234}" type="presOf" srcId="{68900A52-A17B-475C-8CCB-154488851BFA}" destId="{057EB866-BDC5-4237-984C-F3E5137A147D}" srcOrd="0" destOrd="0" presId="urn:microsoft.com/office/officeart/2009/3/layout/HorizontalOrganizationChart"/>
    <dgm:cxn modelId="{4CFE50F6-A09C-413D-AD90-F5DC2FF2DDCF}" type="presOf" srcId="{898CF525-A179-4F41-B88C-CF228D65A7F2}" destId="{23D1E637-4FBB-43D1-8F22-600A28CC095A}" srcOrd="0" destOrd="0" presId="urn:microsoft.com/office/officeart/2009/3/layout/HorizontalOrganizationChart"/>
    <dgm:cxn modelId="{55C31AFA-3DD7-40AA-811C-9E24F4A4BCF7}" type="presOf" srcId="{86760456-F480-4C3F-879B-33BB9663E275}" destId="{E6A43E57-7D99-4FE3-9DA3-8E5CD8A1D205}" srcOrd="0" destOrd="0" presId="urn:microsoft.com/office/officeart/2009/3/layout/HorizontalOrganizationChart"/>
    <dgm:cxn modelId="{D0A330FD-288C-4617-926B-0DB4A299C1CE}" type="presOf" srcId="{56303963-235B-42EA-A07B-167C20A431F3}" destId="{18A1154D-0865-4C74-9270-6F9727ECDA10}" srcOrd="0" destOrd="0" presId="urn:microsoft.com/office/officeart/2009/3/layout/HorizontalOrganizationChart"/>
    <dgm:cxn modelId="{631924FF-CE5A-4D3E-B6E7-78596ADC67CD}" type="presOf" srcId="{D5617D92-38B1-4D0D-896A-72D62B750815}" destId="{92CDE90B-10A6-4D18-AEE6-74ACD9758272}" srcOrd="1" destOrd="0" presId="urn:microsoft.com/office/officeart/2009/3/layout/HorizontalOrganizationChart"/>
    <dgm:cxn modelId="{54DE1267-24D4-44DF-9575-C4E196151155}" type="presParOf" srcId="{161606E5-FF9F-4A84-B73A-E47E83614E7A}" destId="{CFEC3852-5A57-4B13-BE6F-8E78038CD63A}" srcOrd="0" destOrd="0" presId="urn:microsoft.com/office/officeart/2009/3/layout/HorizontalOrganizationChart"/>
    <dgm:cxn modelId="{B47EF017-77C5-4C55-A638-51C91551572A}" type="presParOf" srcId="{CFEC3852-5A57-4B13-BE6F-8E78038CD63A}" destId="{05EA4E26-21FB-4182-94D4-F4F323E6F2E4}" srcOrd="0" destOrd="0" presId="urn:microsoft.com/office/officeart/2009/3/layout/HorizontalOrganizationChart"/>
    <dgm:cxn modelId="{CD70D05E-0656-46FE-98A2-8CF5CCDF22A6}" type="presParOf" srcId="{05EA4E26-21FB-4182-94D4-F4F323E6F2E4}" destId="{4CAFF307-9186-4281-A0CE-3EE2A50F0692}" srcOrd="0" destOrd="0" presId="urn:microsoft.com/office/officeart/2009/3/layout/HorizontalOrganizationChart"/>
    <dgm:cxn modelId="{1934F4A5-63F5-4E6E-8AF4-ED6B7000AD03}" type="presParOf" srcId="{05EA4E26-21FB-4182-94D4-F4F323E6F2E4}" destId="{7EB49D08-5FC9-45EF-B88E-A7380FAAEDEE}" srcOrd="1" destOrd="0" presId="urn:microsoft.com/office/officeart/2009/3/layout/HorizontalOrganizationChart"/>
    <dgm:cxn modelId="{72C3B43A-6D93-479C-8E6F-A02AAAFFFF3F}" type="presParOf" srcId="{CFEC3852-5A57-4B13-BE6F-8E78038CD63A}" destId="{C6235408-8EB9-4390-803A-8219E1A47C5B}" srcOrd="1" destOrd="0" presId="urn:microsoft.com/office/officeart/2009/3/layout/HorizontalOrganizationChart"/>
    <dgm:cxn modelId="{8D8328E8-DB09-427C-9404-9378ACBB5F9C}" type="presParOf" srcId="{C6235408-8EB9-4390-803A-8219E1A47C5B}" destId="{6D056718-E6E7-4E10-B3ED-B38969CBBE07}" srcOrd="0" destOrd="0" presId="urn:microsoft.com/office/officeart/2009/3/layout/HorizontalOrganizationChart"/>
    <dgm:cxn modelId="{C74A2EFF-EA50-48D2-91EB-9BB1A6C22264}" type="presParOf" srcId="{C6235408-8EB9-4390-803A-8219E1A47C5B}" destId="{D47A2266-A942-42D0-AC4F-5C0CBC27DE83}" srcOrd="1" destOrd="0" presId="urn:microsoft.com/office/officeart/2009/3/layout/HorizontalOrganizationChart"/>
    <dgm:cxn modelId="{3D0E3C03-9372-43AD-99DA-09DA57965283}" type="presParOf" srcId="{D47A2266-A942-42D0-AC4F-5C0CBC27DE83}" destId="{AD6D64F2-4F3C-4752-92E1-E7B01EFBD967}" srcOrd="0" destOrd="0" presId="urn:microsoft.com/office/officeart/2009/3/layout/HorizontalOrganizationChart"/>
    <dgm:cxn modelId="{6465C1ED-1555-4936-B69A-F4FA96892927}" type="presParOf" srcId="{AD6D64F2-4F3C-4752-92E1-E7B01EFBD967}" destId="{45C1E5FF-7819-4437-8AAB-CAF43F6AD800}" srcOrd="0" destOrd="0" presId="urn:microsoft.com/office/officeart/2009/3/layout/HorizontalOrganizationChart"/>
    <dgm:cxn modelId="{17AF8A99-F89F-4F19-9A96-EA46BF0B0EEE}" type="presParOf" srcId="{AD6D64F2-4F3C-4752-92E1-E7B01EFBD967}" destId="{346218E0-80AB-42E3-ACE6-BE296F1B0FE0}" srcOrd="1" destOrd="0" presId="urn:microsoft.com/office/officeart/2009/3/layout/HorizontalOrganizationChart"/>
    <dgm:cxn modelId="{5CEE6E35-0011-4E98-908E-D52F7AF3B395}" type="presParOf" srcId="{D47A2266-A942-42D0-AC4F-5C0CBC27DE83}" destId="{795EFD79-C5F9-4FE2-BD15-59BAA62341D4}" srcOrd="1" destOrd="0" presId="urn:microsoft.com/office/officeart/2009/3/layout/HorizontalOrganizationChart"/>
    <dgm:cxn modelId="{A2B52235-1DB8-466B-A1AB-BAB7C055BC86}" type="presParOf" srcId="{795EFD79-C5F9-4FE2-BD15-59BAA62341D4}" destId="{7BD97CED-4888-4F2E-B5AC-ED2B1124BA09}" srcOrd="0" destOrd="0" presId="urn:microsoft.com/office/officeart/2009/3/layout/HorizontalOrganizationChart"/>
    <dgm:cxn modelId="{42665019-F70E-475A-8B33-9F7272BFB3EF}" type="presParOf" srcId="{795EFD79-C5F9-4FE2-BD15-59BAA62341D4}" destId="{6535B1D7-68EB-4538-9016-FF45C77F4645}" srcOrd="1" destOrd="0" presId="urn:microsoft.com/office/officeart/2009/3/layout/HorizontalOrganizationChart"/>
    <dgm:cxn modelId="{EA27EA05-DDD5-4E43-8019-D41AC41A9C82}" type="presParOf" srcId="{6535B1D7-68EB-4538-9016-FF45C77F4645}" destId="{53E771BD-4F2E-403C-AAC7-712B63A6F8D9}" srcOrd="0" destOrd="0" presId="urn:microsoft.com/office/officeart/2009/3/layout/HorizontalOrganizationChart"/>
    <dgm:cxn modelId="{7FB64F69-EEB5-4886-B3B2-E0EDF1A6ED5C}" type="presParOf" srcId="{53E771BD-4F2E-403C-AAC7-712B63A6F8D9}" destId="{BF6D1AE9-09D3-43D5-AD6E-75FE631FC99E}" srcOrd="0" destOrd="0" presId="urn:microsoft.com/office/officeart/2009/3/layout/HorizontalOrganizationChart"/>
    <dgm:cxn modelId="{4C95B9C1-50B9-49E1-9587-797E49A7F8A3}" type="presParOf" srcId="{53E771BD-4F2E-403C-AAC7-712B63A6F8D9}" destId="{003E2288-3FFF-4665-998C-1FFE55EE64A9}" srcOrd="1" destOrd="0" presId="urn:microsoft.com/office/officeart/2009/3/layout/HorizontalOrganizationChart"/>
    <dgm:cxn modelId="{EBA5CE1F-BFC6-46C3-9798-BB5981D8D8AE}" type="presParOf" srcId="{6535B1D7-68EB-4538-9016-FF45C77F4645}" destId="{38D6293C-1CEF-443D-BB17-FCF5A295813F}" srcOrd="1" destOrd="0" presId="urn:microsoft.com/office/officeart/2009/3/layout/HorizontalOrganizationChart"/>
    <dgm:cxn modelId="{141BB270-B7DF-4215-AF67-3D16CF1AB279}" type="presParOf" srcId="{38D6293C-1CEF-443D-BB17-FCF5A295813F}" destId="{C7148D03-E9DB-4B74-BCB8-EE869438623D}" srcOrd="0" destOrd="0" presId="urn:microsoft.com/office/officeart/2009/3/layout/HorizontalOrganizationChart"/>
    <dgm:cxn modelId="{BBEF0E6F-1253-496A-ACA5-FE06453762F3}" type="presParOf" srcId="{38D6293C-1CEF-443D-BB17-FCF5A295813F}" destId="{A3921BBB-5A45-4926-BB36-D811D64C5F31}" srcOrd="1" destOrd="0" presId="urn:microsoft.com/office/officeart/2009/3/layout/HorizontalOrganizationChart"/>
    <dgm:cxn modelId="{2735CCA1-89B7-4854-A5C2-A0AA32AE83DD}" type="presParOf" srcId="{A3921BBB-5A45-4926-BB36-D811D64C5F31}" destId="{230A6A8A-DF5A-46AF-AAFA-8215A5446F71}" srcOrd="0" destOrd="0" presId="urn:microsoft.com/office/officeart/2009/3/layout/HorizontalOrganizationChart"/>
    <dgm:cxn modelId="{ECCE8058-5906-4772-9096-640CD56221A9}" type="presParOf" srcId="{230A6A8A-DF5A-46AF-AAFA-8215A5446F71}" destId="{57C0B005-0E00-4DD3-9E14-8387F6A5EA8A}" srcOrd="0" destOrd="0" presId="urn:microsoft.com/office/officeart/2009/3/layout/HorizontalOrganizationChart"/>
    <dgm:cxn modelId="{66CEB0C6-2B6D-49D2-8D19-3C17474DF790}" type="presParOf" srcId="{230A6A8A-DF5A-46AF-AAFA-8215A5446F71}" destId="{D31A2EE2-7E3F-4773-BD8E-6215C94FFFC3}" srcOrd="1" destOrd="0" presId="urn:microsoft.com/office/officeart/2009/3/layout/HorizontalOrganizationChart"/>
    <dgm:cxn modelId="{E11ED0D5-7A05-48E1-BD53-C12D99B3F532}" type="presParOf" srcId="{A3921BBB-5A45-4926-BB36-D811D64C5F31}" destId="{BEF7B648-8879-45FF-960D-3E5120A6B229}" srcOrd="1" destOrd="0" presId="urn:microsoft.com/office/officeart/2009/3/layout/HorizontalOrganizationChart"/>
    <dgm:cxn modelId="{85710866-5C56-49CC-BB6B-6B520F92ABAB}" type="presParOf" srcId="{A3921BBB-5A45-4926-BB36-D811D64C5F31}" destId="{C8AEC2C5-225B-47F8-AFB8-8B1C7AFBDCC6}" srcOrd="2" destOrd="0" presId="urn:microsoft.com/office/officeart/2009/3/layout/HorizontalOrganizationChart"/>
    <dgm:cxn modelId="{99AF405A-C9D2-4F03-AEAB-C836EB59705A}" type="presParOf" srcId="{38D6293C-1CEF-443D-BB17-FCF5A295813F}" destId="{01491ECE-00A6-4878-8E27-55B9712832A3}" srcOrd="2" destOrd="0" presId="urn:microsoft.com/office/officeart/2009/3/layout/HorizontalOrganizationChart"/>
    <dgm:cxn modelId="{F82B612E-8F73-490D-A7B0-97EEACA8159B}" type="presParOf" srcId="{38D6293C-1CEF-443D-BB17-FCF5A295813F}" destId="{ECCC6E9D-1066-445B-828B-E796785E2AF1}" srcOrd="3" destOrd="0" presId="urn:microsoft.com/office/officeart/2009/3/layout/HorizontalOrganizationChart"/>
    <dgm:cxn modelId="{F04988CA-5125-4FA9-88DC-7699775B51F7}" type="presParOf" srcId="{ECCC6E9D-1066-445B-828B-E796785E2AF1}" destId="{C9C52B4E-A8DA-4E85-90B4-FEF5CDB31494}" srcOrd="0" destOrd="0" presId="urn:microsoft.com/office/officeart/2009/3/layout/HorizontalOrganizationChart"/>
    <dgm:cxn modelId="{E498069D-8F96-47E4-A677-5096CDC889ED}" type="presParOf" srcId="{C9C52B4E-A8DA-4E85-90B4-FEF5CDB31494}" destId="{88C4CCAC-B490-4E10-8E2D-F4386F3DBAD7}" srcOrd="0" destOrd="0" presId="urn:microsoft.com/office/officeart/2009/3/layout/HorizontalOrganizationChart"/>
    <dgm:cxn modelId="{5F07CEE2-8120-47AF-81F8-4811BEC7B3CD}" type="presParOf" srcId="{C9C52B4E-A8DA-4E85-90B4-FEF5CDB31494}" destId="{92CDE90B-10A6-4D18-AEE6-74ACD9758272}" srcOrd="1" destOrd="0" presId="urn:microsoft.com/office/officeart/2009/3/layout/HorizontalOrganizationChart"/>
    <dgm:cxn modelId="{4AB7B798-08E2-4F87-BD5A-AF6053600E38}" type="presParOf" srcId="{ECCC6E9D-1066-445B-828B-E796785E2AF1}" destId="{9FDF35EE-9195-4A06-B97D-DAD8F94B7F9B}" srcOrd="1" destOrd="0" presId="urn:microsoft.com/office/officeart/2009/3/layout/HorizontalOrganizationChart"/>
    <dgm:cxn modelId="{88F7757A-9843-4568-B0CD-480C0A603869}" type="presParOf" srcId="{ECCC6E9D-1066-445B-828B-E796785E2AF1}" destId="{0FBC9337-00C9-40E0-B804-CB93EFD17C81}" srcOrd="2" destOrd="0" presId="urn:microsoft.com/office/officeart/2009/3/layout/HorizontalOrganizationChart"/>
    <dgm:cxn modelId="{575235E5-038F-4C17-BAD4-2635EFFD1EE3}" type="presParOf" srcId="{6535B1D7-68EB-4538-9016-FF45C77F4645}" destId="{3BC67428-10B0-449C-A6BA-7716E32F7A7C}" srcOrd="2" destOrd="0" presId="urn:microsoft.com/office/officeart/2009/3/layout/HorizontalOrganizationChart"/>
    <dgm:cxn modelId="{E37D59A8-A1CE-46B2-9888-9F44491818CC}" type="presParOf" srcId="{795EFD79-C5F9-4FE2-BD15-59BAA62341D4}" destId="{057EB866-BDC5-4237-984C-F3E5137A147D}" srcOrd="2" destOrd="0" presId="urn:microsoft.com/office/officeart/2009/3/layout/HorizontalOrganizationChart"/>
    <dgm:cxn modelId="{B0736554-5ED2-4541-A5E3-ED713DAF55C4}" type="presParOf" srcId="{795EFD79-C5F9-4FE2-BD15-59BAA62341D4}" destId="{9B44FC54-DE73-4544-AB77-283510459E33}" srcOrd="3" destOrd="0" presId="urn:microsoft.com/office/officeart/2009/3/layout/HorizontalOrganizationChart"/>
    <dgm:cxn modelId="{AD5E4807-B755-4BF8-899D-4EC13F8AA181}" type="presParOf" srcId="{9B44FC54-DE73-4544-AB77-283510459E33}" destId="{E002DD70-D14E-4A82-BA34-88FD33896261}" srcOrd="0" destOrd="0" presId="urn:microsoft.com/office/officeart/2009/3/layout/HorizontalOrganizationChart"/>
    <dgm:cxn modelId="{165C11DA-3E3D-483D-9533-CC62F3317EE1}" type="presParOf" srcId="{E002DD70-D14E-4A82-BA34-88FD33896261}" destId="{2BCCA887-9947-410D-B9E1-1E648F385AF0}" srcOrd="0" destOrd="0" presId="urn:microsoft.com/office/officeart/2009/3/layout/HorizontalOrganizationChart"/>
    <dgm:cxn modelId="{3587BAF5-AA27-41D6-A583-8F4D975265DD}" type="presParOf" srcId="{E002DD70-D14E-4A82-BA34-88FD33896261}" destId="{AC4AC821-6C1C-4BA6-96DC-D74B81989ED7}" srcOrd="1" destOrd="0" presId="urn:microsoft.com/office/officeart/2009/3/layout/HorizontalOrganizationChart"/>
    <dgm:cxn modelId="{DAE1528D-2029-430B-B341-FC9CD14A5360}" type="presParOf" srcId="{9B44FC54-DE73-4544-AB77-283510459E33}" destId="{13428794-9512-44BA-8303-DE8BA150015F}" srcOrd="1" destOrd="0" presId="urn:microsoft.com/office/officeart/2009/3/layout/HorizontalOrganizationChart"/>
    <dgm:cxn modelId="{873D6DBE-AA4F-4F3C-B0A6-90BCBC9A204C}" type="presParOf" srcId="{9B44FC54-DE73-4544-AB77-283510459E33}" destId="{AD142399-E74A-4C9B-B387-83BCD8F7E68D}" srcOrd="2" destOrd="0" presId="urn:microsoft.com/office/officeart/2009/3/layout/HorizontalOrganizationChart"/>
    <dgm:cxn modelId="{C4E99903-DF31-4567-A7B9-266CB943BF68}" type="presParOf" srcId="{D47A2266-A942-42D0-AC4F-5C0CBC27DE83}" destId="{FCE604C1-8D9F-4D4E-B62E-ED7DF27A9561}" srcOrd="2" destOrd="0" presId="urn:microsoft.com/office/officeart/2009/3/layout/HorizontalOrganizationChart"/>
    <dgm:cxn modelId="{E6AB4250-0BEA-43DF-81CE-310FA04394AA}" type="presParOf" srcId="{C6235408-8EB9-4390-803A-8219E1A47C5B}" destId="{BB286801-4C1E-471C-BD77-8029A67BE947}" srcOrd="2" destOrd="0" presId="urn:microsoft.com/office/officeart/2009/3/layout/HorizontalOrganizationChart"/>
    <dgm:cxn modelId="{1FFAFEDC-0354-4C8B-A2B9-F2887EB29727}" type="presParOf" srcId="{C6235408-8EB9-4390-803A-8219E1A47C5B}" destId="{D7B4286A-E8F3-488E-90E6-54204D2E9EBA}" srcOrd="3" destOrd="0" presId="urn:microsoft.com/office/officeart/2009/3/layout/HorizontalOrganizationChart"/>
    <dgm:cxn modelId="{0FE84AB5-E589-48FD-9F42-8F9D50784FA3}" type="presParOf" srcId="{D7B4286A-E8F3-488E-90E6-54204D2E9EBA}" destId="{47C201EE-B61D-43E6-834D-303E10138B9F}" srcOrd="0" destOrd="0" presId="urn:microsoft.com/office/officeart/2009/3/layout/HorizontalOrganizationChart"/>
    <dgm:cxn modelId="{77CFFAD4-CDEB-43CB-9F81-0C98D7B7B8CD}" type="presParOf" srcId="{47C201EE-B61D-43E6-834D-303E10138B9F}" destId="{462DCC37-7AF7-4BB9-8D7A-F8B15D5CFF9C}" srcOrd="0" destOrd="0" presId="urn:microsoft.com/office/officeart/2009/3/layout/HorizontalOrganizationChart"/>
    <dgm:cxn modelId="{0DDF188B-319B-402B-ADDD-C7FD963997E1}" type="presParOf" srcId="{47C201EE-B61D-43E6-834D-303E10138B9F}" destId="{9A0ED451-DE38-4E5E-A105-4266FCE76901}" srcOrd="1" destOrd="0" presId="urn:microsoft.com/office/officeart/2009/3/layout/HorizontalOrganizationChart"/>
    <dgm:cxn modelId="{AF2A1C62-BC7A-48B4-8409-0061AADA3BDB}" type="presParOf" srcId="{D7B4286A-E8F3-488E-90E6-54204D2E9EBA}" destId="{DEA319B5-BDEA-43DC-BB97-5997DF411CBB}" srcOrd="1" destOrd="0" presId="urn:microsoft.com/office/officeart/2009/3/layout/HorizontalOrganizationChart"/>
    <dgm:cxn modelId="{54C9B6C9-6EFB-44E7-A3F4-02C93F4B721E}" type="presParOf" srcId="{DEA319B5-BDEA-43DC-BB97-5997DF411CBB}" destId="{18A1154D-0865-4C74-9270-6F9727ECDA10}" srcOrd="0" destOrd="0" presId="urn:microsoft.com/office/officeart/2009/3/layout/HorizontalOrganizationChart"/>
    <dgm:cxn modelId="{C38D0FAB-B918-4D77-8B5A-C134716899D2}" type="presParOf" srcId="{DEA319B5-BDEA-43DC-BB97-5997DF411CBB}" destId="{D7F0EFA8-F363-4A95-8A84-133514705D3D}" srcOrd="1" destOrd="0" presId="urn:microsoft.com/office/officeart/2009/3/layout/HorizontalOrganizationChart"/>
    <dgm:cxn modelId="{E7004C26-691E-4786-93F0-AAF12270B278}" type="presParOf" srcId="{D7F0EFA8-F363-4A95-8A84-133514705D3D}" destId="{876D8B7C-29E3-4121-8AF2-6051A22F385A}" srcOrd="0" destOrd="0" presId="urn:microsoft.com/office/officeart/2009/3/layout/HorizontalOrganizationChart"/>
    <dgm:cxn modelId="{CDC88F52-60CC-4CC8-922D-B29C7C05DB7E}" type="presParOf" srcId="{876D8B7C-29E3-4121-8AF2-6051A22F385A}" destId="{23D1E637-4FBB-43D1-8F22-600A28CC095A}" srcOrd="0" destOrd="0" presId="urn:microsoft.com/office/officeart/2009/3/layout/HorizontalOrganizationChart"/>
    <dgm:cxn modelId="{27E28F11-9EE2-4ED3-B7BD-595EE6D8B670}" type="presParOf" srcId="{876D8B7C-29E3-4121-8AF2-6051A22F385A}" destId="{F85AEB8E-5B06-4E39-B298-AD7C0D49EC47}" srcOrd="1" destOrd="0" presId="urn:microsoft.com/office/officeart/2009/3/layout/HorizontalOrganizationChart"/>
    <dgm:cxn modelId="{2C240EA3-FA4F-4755-9411-D779B6B77B24}" type="presParOf" srcId="{D7F0EFA8-F363-4A95-8A84-133514705D3D}" destId="{4A0F9FA7-CECC-4335-BF87-2195FB7E6E8E}" srcOrd="1" destOrd="0" presId="urn:microsoft.com/office/officeart/2009/3/layout/HorizontalOrganizationChart"/>
    <dgm:cxn modelId="{90E0E661-6BDB-4792-8486-7981F02539C9}" type="presParOf" srcId="{4A0F9FA7-CECC-4335-BF87-2195FB7E6E8E}" destId="{E6A43E57-7D99-4FE3-9DA3-8E5CD8A1D205}" srcOrd="0" destOrd="0" presId="urn:microsoft.com/office/officeart/2009/3/layout/HorizontalOrganizationChart"/>
    <dgm:cxn modelId="{8B72C80E-C31E-4C8D-8072-18FDF9A708A7}" type="presParOf" srcId="{4A0F9FA7-CECC-4335-BF87-2195FB7E6E8E}" destId="{345DF031-9558-47AE-8962-8C40FFA1F6E8}" srcOrd="1" destOrd="0" presId="urn:microsoft.com/office/officeart/2009/3/layout/HorizontalOrganizationChart"/>
    <dgm:cxn modelId="{18613B75-65D8-4DA4-AE77-2C2DE46FD521}" type="presParOf" srcId="{345DF031-9558-47AE-8962-8C40FFA1F6E8}" destId="{89B0A687-489F-4B91-9DD3-A73DA9321808}" srcOrd="0" destOrd="0" presId="urn:microsoft.com/office/officeart/2009/3/layout/HorizontalOrganizationChart"/>
    <dgm:cxn modelId="{AFCB56EE-C927-4BF7-BCC6-3A732B26D481}" type="presParOf" srcId="{89B0A687-489F-4B91-9DD3-A73DA9321808}" destId="{84CB7BC5-47B7-4884-8F11-28A5005FDC4F}" srcOrd="0" destOrd="0" presId="urn:microsoft.com/office/officeart/2009/3/layout/HorizontalOrganizationChart"/>
    <dgm:cxn modelId="{1B996563-087E-45A6-88EC-80CC84CED58C}" type="presParOf" srcId="{89B0A687-489F-4B91-9DD3-A73DA9321808}" destId="{F04F7C27-30AA-4CC7-B475-F84DA5FCFD88}" srcOrd="1" destOrd="0" presId="urn:microsoft.com/office/officeart/2009/3/layout/HorizontalOrganizationChart"/>
    <dgm:cxn modelId="{892E8CBD-C452-42E7-8CFF-B8B34F037481}" type="presParOf" srcId="{345DF031-9558-47AE-8962-8C40FFA1F6E8}" destId="{23C97965-E6E6-4A43-AFA8-F1021F4A4313}" srcOrd="1" destOrd="0" presId="urn:microsoft.com/office/officeart/2009/3/layout/HorizontalOrganizationChart"/>
    <dgm:cxn modelId="{AC8B3B4C-108B-4A4E-90CE-5F4A65220CD4}" type="presParOf" srcId="{345DF031-9558-47AE-8962-8C40FFA1F6E8}" destId="{A5BF06F0-5067-4C8A-A6EB-85E51676B6E2}" srcOrd="2" destOrd="0" presId="urn:microsoft.com/office/officeart/2009/3/layout/HorizontalOrganizationChart"/>
    <dgm:cxn modelId="{DAE38ABA-3B9C-4CBD-802D-E0CF1909E07F}" type="presParOf" srcId="{4A0F9FA7-CECC-4335-BF87-2195FB7E6E8E}" destId="{EC19102A-AB5C-43D2-B20A-5EDDC466F916}" srcOrd="2" destOrd="0" presId="urn:microsoft.com/office/officeart/2009/3/layout/HorizontalOrganizationChart"/>
    <dgm:cxn modelId="{137B6A20-38DA-4640-A0DF-5C4D74589CE5}" type="presParOf" srcId="{4A0F9FA7-CECC-4335-BF87-2195FB7E6E8E}" destId="{711122F5-6F5A-4469-B970-4833E8FE4793}" srcOrd="3" destOrd="0" presId="urn:microsoft.com/office/officeart/2009/3/layout/HorizontalOrganizationChart"/>
    <dgm:cxn modelId="{0CA22DAD-24F9-4BF4-A29E-DCA65D4E3CCF}" type="presParOf" srcId="{711122F5-6F5A-4469-B970-4833E8FE4793}" destId="{600D4CE6-FA23-4737-96FB-E187FC772555}" srcOrd="0" destOrd="0" presId="urn:microsoft.com/office/officeart/2009/3/layout/HorizontalOrganizationChart"/>
    <dgm:cxn modelId="{BE306A5D-38E5-44D1-8F57-1938B4AB1951}" type="presParOf" srcId="{600D4CE6-FA23-4737-96FB-E187FC772555}" destId="{4549CF9F-0182-4124-BC2E-33D78585368A}" srcOrd="0" destOrd="0" presId="urn:microsoft.com/office/officeart/2009/3/layout/HorizontalOrganizationChart"/>
    <dgm:cxn modelId="{B139044A-9B87-43A1-BE86-6F5E1A319096}" type="presParOf" srcId="{600D4CE6-FA23-4737-96FB-E187FC772555}" destId="{A88296BB-DE9F-40C7-8321-78733F970631}" srcOrd="1" destOrd="0" presId="urn:microsoft.com/office/officeart/2009/3/layout/HorizontalOrganizationChart"/>
    <dgm:cxn modelId="{32BB8430-AF6C-48A0-B121-48E661DBF948}" type="presParOf" srcId="{711122F5-6F5A-4469-B970-4833E8FE4793}" destId="{BA5168B6-ED2F-4D22-BC7B-9785EC4FDCCD}" srcOrd="1" destOrd="0" presId="urn:microsoft.com/office/officeart/2009/3/layout/HorizontalOrganizationChart"/>
    <dgm:cxn modelId="{6F04089F-6B48-4FFC-AF09-4A58F1F747F0}" type="presParOf" srcId="{711122F5-6F5A-4469-B970-4833E8FE4793}" destId="{D67F19D2-7D0D-4D53-AC49-2DF0D50D7142}" srcOrd="2" destOrd="0" presId="urn:microsoft.com/office/officeart/2009/3/layout/HorizontalOrganizationChart"/>
    <dgm:cxn modelId="{DF1CC1D2-BE36-4A3A-A3DB-510949BDBCFE}" type="presParOf" srcId="{D7F0EFA8-F363-4A95-8A84-133514705D3D}" destId="{AD2BE8C8-034E-413C-B82D-0F7ED1A9C70C}" srcOrd="2" destOrd="0" presId="urn:microsoft.com/office/officeart/2009/3/layout/HorizontalOrganizationChart"/>
    <dgm:cxn modelId="{F21CE165-05A8-40D8-A181-9B52C3D920F4}" type="presParOf" srcId="{D7B4286A-E8F3-488E-90E6-54204D2E9EBA}" destId="{9BA64CA1-44A0-4349-B1B4-D679B726BB15}" srcOrd="2" destOrd="0" presId="urn:microsoft.com/office/officeart/2009/3/layout/HorizontalOrganizationChart"/>
    <dgm:cxn modelId="{6BF47794-9D89-4162-B591-81528EF3D093}" type="presParOf" srcId="{CFEC3852-5A57-4B13-BE6F-8E78038CD63A}" destId="{CDF6596B-8EE6-4951-84BF-EB9D72719F1D}"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ED4ED-3D9B-4BAD-9ABC-F146C38F19BA}">
      <dsp:nvSpPr>
        <dsp:cNvPr id="0" name=""/>
        <dsp:cNvSpPr/>
      </dsp:nvSpPr>
      <dsp:spPr>
        <a:xfrm>
          <a:off x="665818" y="627114"/>
          <a:ext cx="1461028" cy="120504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Display" panose="020F0302020204030204"/>
            </a:rPr>
            <a:t>GRID</a:t>
          </a:r>
          <a:endParaRPr lang="en-US" sz="2400" kern="1200"/>
        </a:p>
      </dsp:txBody>
      <dsp:txXfrm>
        <a:off x="693549" y="654845"/>
        <a:ext cx="1405566" cy="891357"/>
      </dsp:txXfrm>
    </dsp:sp>
    <dsp:sp modelId="{E6E441EA-D618-4417-8378-DED8036A7932}">
      <dsp:nvSpPr>
        <dsp:cNvPr id="0" name=""/>
        <dsp:cNvSpPr/>
      </dsp:nvSpPr>
      <dsp:spPr>
        <a:xfrm>
          <a:off x="1455866" y="802736"/>
          <a:ext cx="1775787" cy="1775787"/>
        </a:xfrm>
        <a:prstGeom prst="leftCircularArrow">
          <a:avLst>
            <a:gd name="adj1" fmla="val 4074"/>
            <a:gd name="adj2" fmla="val 512581"/>
            <a:gd name="adj3" fmla="val 2288091"/>
            <a:gd name="adj4" fmla="val 9024489"/>
            <a:gd name="adj5" fmla="val 47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0FF41F-BDCE-489B-BCB5-45A1BB90B69C}">
      <dsp:nvSpPr>
        <dsp:cNvPr id="0" name=""/>
        <dsp:cNvSpPr/>
      </dsp:nvSpPr>
      <dsp:spPr>
        <a:xfrm>
          <a:off x="990491" y="1573934"/>
          <a:ext cx="1298692" cy="5164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ptos Display" panose="020F0302020204030204"/>
            </a:rPr>
            <a:t> 1. Population grid 1km</a:t>
          </a:r>
          <a:endParaRPr lang="en-US" sz="1400" kern="1200"/>
        </a:p>
      </dsp:txBody>
      <dsp:txXfrm>
        <a:off x="1005617" y="1589060"/>
        <a:ext cx="1268440" cy="486195"/>
      </dsp:txXfrm>
    </dsp:sp>
    <dsp:sp modelId="{F21E3D16-1DA2-4E79-82DA-618E545C500C}">
      <dsp:nvSpPr>
        <dsp:cNvPr id="0" name=""/>
        <dsp:cNvSpPr/>
      </dsp:nvSpPr>
      <dsp:spPr>
        <a:xfrm>
          <a:off x="2633724" y="627114"/>
          <a:ext cx="1461028" cy="120504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Display" panose="020F0302020204030204"/>
            </a:rPr>
            <a:t>GRID</a:t>
          </a:r>
          <a:endParaRPr lang="en-US" sz="2400" kern="1200"/>
        </a:p>
      </dsp:txBody>
      <dsp:txXfrm>
        <a:off x="2661455" y="913068"/>
        <a:ext cx="1405566" cy="891357"/>
      </dsp:txXfrm>
    </dsp:sp>
    <dsp:sp modelId="{9BC4AD47-576D-4169-9899-DD002C26912F}">
      <dsp:nvSpPr>
        <dsp:cNvPr id="0" name=""/>
        <dsp:cNvSpPr/>
      </dsp:nvSpPr>
      <dsp:spPr>
        <a:xfrm>
          <a:off x="3411597" y="-166500"/>
          <a:ext cx="1962474" cy="1962474"/>
        </a:xfrm>
        <a:prstGeom prst="circularArrow">
          <a:avLst>
            <a:gd name="adj1" fmla="val 3687"/>
            <a:gd name="adj2" fmla="val 459503"/>
            <a:gd name="adj3" fmla="val 19364986"/>
            <a:gd name="adj4" fmla="val 12575511"/>
            <a:gd name="adj5" fmla="val 430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3E3B3E-B47A-4E68-B565-DFE1B517C477}">
      <dsp:nvSpPr>
        <dsp:cNvPr id="0" name=""/>
        <dsp:cNvSpPr/>
      </dsp:nvSpPr>
      <dsp:spPr>
        <a:xfrm>
          <a:off x="2958397" y="368890"/>
          <a:ext cx="1298692" cy="5164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ptos Display" panose="020F0302020204030204"/>
            </a:rPr>
            <a:t> 2.Urban centers and clusters</a:t>
          </a:r>
          <a:endParaRPr lang="en-US" sz="1400" kern="1200"/>
        </a:p>
      </dsp:txBody>
      <dsp:txXfrm>
        <a:off x="2973523" y="384016"/>
        <a:ext cx="1268440" cy="486195"/>
      </dsp:txXfrm>
    </dsp:sp>
    <dsp:sp modelId="{EF435506-030D-4DA0-B9DD-D5E59B93172B}">
      <dsp:nvSpPr>
        <dsp:cNvPr id="0" name=""/>
        <dsp:cNvSpPr/>
      </dsp:nvSpPr>
      <dsp:spPr>
        <a:xfrm>
          <a:off x="4601630" y="627114"/>
          <a:ext cx="1461028" cy="120504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Display" panose="020F0302020204030204"/>
            </a:rPr>
            <a:t>VECTOR</a:t>
          </a:r>
          <a:endParaRPr lang="en-US" sz="2400" kern="1200"/>
        </a:p>
      </dsp:txBody>
      <dsp:txXfrm>
        <a:off x="4629361" y="654845"/>
        <a:ext cx="1405566" cy="891357"/>
      </dsp:txXfrm>
    </dsp:sp>
    <dsp:sp modelId="{A43EF954-4F83-468F-B8BF-E6ACF713F20B}">
      <dsp:nvSpPr>
        <dsp:cNvPr id="0" name=""/>
        <dsp:cNvSpPr/>
      </dsp:nvSpPr>
      <dsp:spPr>
        <a:xfrm>
          <a:off x="4926304" y="1573934"/>
          <a:ext cx="1298692" cy="5164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ptos Display" panose="020F0302020204030204"/>
            </a:rPr>
            <a:t>3.LAU – degree of urbanisation</a:t>
          </a:r>
          <a:endParaRPr lang="en-US" sz="1400" kern="1200"/>
        </a:p>
      </dsp:txBody>
      <dsp:txXfrm>
        <a:off x="4941430" y="1589060"/>
        <a:ext cx="1268440" cy="486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094B6-E024-4CEF-9AB6-3CE6D3DEBB38}">
      <dsp:nvSpPr>
        <dsp:cNvPr id="0" name=""/>
        <dsp:cNvSpPr/>
      </dsp:nvSpPr>
      <dsp:spPr>
        <a:xfrm>
          <a:off x="3251026" y="529"/>
          <a:ext cx="4876539" cy="2066955"/>
        </a:xfrm>
        <a:prstGeom prst="rightArrow">
          <a:avLst>
            <a:gd name="adj1" fmla="val 75000"/>
            <a:gd name="adj2" fmla="val 50000"/>
          </a:avLst>
        </a:prstGeom>
        <a:solidFill>
          <a:schemeClr val="accent3">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Calibri"/>
              <a:cs typeface="Calibri"/>
            </a:rPr>
            <a:t>means a low-level administrative division of a Member State</a:t>
          </a:r>
          <a:endParaRPr lang="en-US" sz="1800" kern="1200"/>
        </a:p>
      </dsp:txBody>
      <dsp:txXfrm>
        <a:off x="3251026" y="258898"/>
        <a:ext cx="4101431" cy="1550217"/>
      </dsp:txXfrm>
    </dsp:sp>
    <dsp:sp modelId="{F2BD7F89-D1E6-4D82-96C2-901E6A16DDD7}">
      <dsp:nvSpPr>
        <dsp:cNvPr id="0" name=""/>
        <dsp:cNvSpPr/>
      </dsp:nvSpPr>
      <dsp:spPr>
        <a:xfrm>
          <a:off x="0" y="529"/>
          <a:ext cx="3251026" cy="2066955"/>
        </a:xfrm>
        <a:prstGeom prst="round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a:cs typeface="Calibri"/>
            </a:rPr>
            <a:t>(15) </a:t>
          </a:r>
          <a:r>
            <a:rPr lang="en-US" sz="3400" b="1" kern="1200">
              <a:latin typeface="Calibri"/>
              <a:cs typeface="Calibri"/>
            </a:rPr>
            <a:t>‘local administrative unit’ or ‘LAU’</a:t>
          </a:r>
          <a:r>
            <a:rPr lang="en-US" sz="3400" kern="1200">
              <a:latin typeface="Calibri"/>
              <a:cs typeface="Calibri"/>
            </a:rPr>
            <a:t> </a:t>
          </a:r>
          <a:endParaRPr lang="en-US" sz="3400" kern="1200"/>
        </a:p>
      </dsp:txBody>
      <dsp:txXfrm>
        <a:off x="100900" y="101429"/>
        <a:ext cx="3049226" cy="1865155"/>
      </dsp:txXfrm>
    </dsp:sp>
    <dsp:sp modelId="{33996C9F-16B1-4640-96E8-B193A41C7B96}">
      <dsp:nvSpPr>
        <dsp:cNvPr id="0" name=""/>
        <dsp:cNvSpPr/>
      </dsp:nvSpPr>
      <dsp:spPr>
        <a:xfrm>
          <a:off x="3251026" y="2274180"/>
          <a:ext cx="4876539" cy="2066955"/>
        </a:xfrm>
        <a:prstGeom prst="rightArrow">
          <a:avLst>
            <a:gd name="adj1" fmla="val 75000"/>
            <a:gd name="adj2" fmla="val 50000"/>
          </a:avLst>
        </a:prstGeom>
        <a:solidFill>
          <a:schemeClr val="accent3">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b="0" i="0" u="none" kern="1200"/>
            <a:t>Means groups of 1 km2 population grid cells that share similar characteristics, based on a combination of their population density and geographical contiguity 4b(2) of Regulation (EC) No 1059/2003; </a:t>
          </a:r>
          <a:endParaRPr lang="en-US" sz="1800" kern="1200"/>
        </a:p>
      </dsp:txBody>
      <dsp:txXfrm>
        <a:off x="3251026" y="2532549"/>
        <a:ext cx="4101431" cy="1550217"/>
      </dsp:txXfrm>
    </dsp:sp>
    <dsp:sp modelId="{526077E7-5AF2-4020-8506-126416FB9E82}">
      <dsp:nvSpPr>
        <dsp:cNvPr id="0" name=""/>
        <dsp:cNvSpPr/>
      </dsp:nvSpPr>
      <dsp:spPr>
        <a:xfrm>
          <a:off x="0" y="2274180"/>
          <a:ext cx="3251026" cy="2066955"/>
        </a:xfrm>
        <a:prstGeom prst="round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b="1" kern="1200">
              <a:latin typeface="Calibri"/>
              <a:cs typeface="Calibri"/>
            </a:rPr>
            <a:t>(16) ‘urban </a:t>
          </a:r>
          <a:r>
            <a:rPr lang="en-US" sz="3400" b="1" kern="1200" err="1">
              <a:latin typeface="Calibri"/>
              <a:cs typeface="Calibri"/>
            </a:rPr>
            <a:t>centres’</a:t>
          </a:r>
          <a:r>
            <a:rPr lang="en-US" sz="3400" b="1" kern="1200">
              <a:latin typeface="Calibri"/>
              <a:cs typeface="Calibri"/>
            </a:rPr>
            <a:t> and ‘urban clusters’</a:t>
          </a:r>
          <a:r>
            <a:rPr lang="en-US" sz="3400" kern="1200">
              <a:latin typeface="Calibri"/>
              <a:cs typeface="Calibri"/>
            </a:rPr>
            <a:t> </a:t>
          </a:r>
          <a:endParaRPr lang="en-US" sz="3400" kern="1200"/>
        </a:p>
      </dsp:txBody>
      <dsp:txXfrm>
        <a:off x="100900" y="2375080"/>
        <a:ext cx="3049226" cy="1865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82BE6-179B-4594-9B84-D95B92AC1600}">
      <dsp:nvSpPr>
        <dsp:cNvPr id="0" name=""/>
        <dsp:cNvSpPr/>
      </dsp:nvSpPr>
      <dsp:spPr>
        <a:xfrm rot="5400000">
          <a:off x="-236795" y="238852"/>
          <a:ext cx="1578634" cy="1105044"/>
        </a:xfrm>
        <a:prstGeom prst="chevron">
          <a:avLst/>
        </a:prstGeom>
        <a:solidFill>
          <a:srgbClr val="C00000"/>
        </a:soli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cs typeface="Calibri"/>
            </a:rPr>
            <a:t>(17) </a:t>
          </a:r>
          <a:r>
            <a:rPr lang="en-US" sz="1000" kern="1200">
              <a:latin typeface="Calibri"/>
              <a:cs typeface="Calibri"/>
            </a:rPr>
            <a:t>LAU classified as cities</a:t>
          </a:r>
          <a:endParaRPr lang="en-US" sz="1000" kern="1200"/>
        </a:p>
      </dsp:txBody>
      <dsp:txXfrm rot="-5400000">
        <a:off x="0" y="554579"/>
        <a:ext cx="1105044" cy="473590"/>
      </dsp:txXfrm>
    </dsp:sp>
    <dsp:sp modelId="{72C484C3-AF5C-45F6-911E-F5E0FA711BB6}">
      <dsp:nvSpPr>
        <dsp:cNvPr id="0" name=""/>
        <dsp:cNvSpPr/>
      </dsp:nvSpPr>
      <dsp:spPr>
        <a:xfrm rot="5400000">
          <a:off x="2771744" y="-1664642"/>
          <a:ext cx="1026112" cy="435951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LAUs where at least 50 % of the population lives in one or more urban centres </a:t>
          </a:r>
          <a:r>
            <a:rPr lang="en-GB" sz="1600" b="1" kern="1200"/>
            <a:t>[category 1]</a:t>
          </a:r>
          <a:endParaRPr lang="en-US" sz="1600" kern="1200"/>
        </a:p>
      </dsp:txBody>
      <dsp:txXfrm rot="-5400000">
        <a:off x="1105045" y="52148"/>
        <a:ext cx="4309421" cy="925930"/>
      </dsp:txXfrm>
    </dsp:sp>
    <dsp:sp modelId="{173FF46F-7074-4E8D-9EC0-822C59CC1344}">
      <dsp:nvSpPr>
        <dsp:cNvPr id="0" name=""/>
        <dsp:cNvSpPr/>
      </dsp:nvSpPr>
      <dsp:spPr>
        <a:xfrm rot="5400000">
          <a:off x="-236795" y="1623146"/>
          <a:ext cx="1578634" cy="1105044"/>
        </a:xfrm>
        <a:prstGeom prst="chevron">
          <a:avLst/>
        </a:prstGeom>
        <a:solidFill>
          <a:srgbClr val="EB834B"/>
        </a:solidFill>
        <a:ln w="12700" cap="flat" cmpd="sng" algn="ctr">
          <a:solidFill>
            <a:schemeClr val="accent5">
              <a:hueOff val="-6076075"/>
              <a:satOff val="-413"/>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a:latin typeface="Calibri"/>
              <a:cs typeface="Calibri"/>
            </a:rPr>
            <a:t>(18) </a:t>
          </a:r>
          <a:r>
            <a:rPr lang="en-US" sz="1000" kern="1200">
              <a:latin typeface="Calibri"/>
              <a:cs typeface="Calibri"/>
            </a:rPr>
            <a:t>LAU classified as towns and suburbs</a:t>
          </a:r>
          <a:endParaRPr lang="en-US" sz="1000" kern="1200"/>
        </a:p>
      </dsp:txBody>
      <dsp:txXfrm rot="-5400000">
        <a:off x="0" y="1938873"/>
        <a:ext cx="1105044" cy="473590"/>
      </dsp:txXfrm>
    </dsp:sp>
    <dsp:sp modelId="{1958EB07-BB68-4E4C-AACA-D64275BD9026}">
      <dsp:nvSpPr>
        <dsp:cNvPr id="0" name=""/>
        <dsp:cNvSpPr/>
      </dsp:nvSpPr>
      <dsp:spPr>
        <a:xfrm rot="5400000">
          <a:off x="2771744" y="-280348"/>
          <a:ext cx="1026112" cy="4359512"/>
        </a:xfrm>
        <a:prstGeom prst="round2SameRect">
          <a:avLst/>
        </a:prstGeom>
        <a:solidFill>
          <a:schemeClr val="lt1">
            <a:alpha val="90000"/>
            <a:hueOff val="0"/>
            <a:satOff val="0"/>
            <a:lumOff val="0"/>
            <a:alphaOff val="0"/>
          </a:schemeClr>
        </a:solidFill>
        <a:ln w="12700" cap="flat" cmpd="sng" algn="ctr">
          <a:solidFill>
            <a:schemeClr val="accent5">
              <a:hueOff val="-6076075"/>
              <a:satOff val="-413"/>
              <a:lumOff val="9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LAUs where less than 50 % of the population lives in an urban centre, but </a:t>
          </a:r>
          <a:r>
            <a:rPr lang="en-GB" sz="1600" b="1" kern="1200"/>
            <a:t>at least 50 % of the population lives in an urban cluster [category 2]</a:t>
          </a:r>
          <a:endParaRPr lang="en-US" sz="1600" kern="1200"/>
        </a:p>
      </dsp:txBody>
      <dsp:txXfrm rot="-5400000">
        <a:off x="1105045" y="1436442"/>
        <a:ext cx="4309421" cy="925930"/>
      </dsp:txXfrm>
    </dsp:sp>
    <dsp:sp modelId="{04F08C67-F449-4365-9949-B84DF7AC4BE5}">
      <dsp:nvSpPr>
        <dsp:cNvPr id="0" name=""/>
        <dsp:cNvSpPr/>
      </dsp:nvSpPr>
      <dsp:spPr>
        <a:xfrm rot="5400000">
          <a:off x="-236795" y="3007440"/>
          <a:ext cx="1578634" cy="1105044"/>
        </a:xfrm>
        <a:prstGeom prst="chevron">
          <a:avLst/>
        </a:prstGeom>
        <a:solidFill>
          <a:srgbClr val="F5F1B8"/>
        </a:solidFill>
        <a:ln w="12700" cap="flat" cmpd="sng" algn="ctr">
          <a:solidFill>
            <a:schemeClr val="accent5">
              <a:hueOff val="-12152150"/>
              <a:satOff val="-826"/>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tx1"/>
              </a:solidFill>
            </a:rPr>
            <a:t>Rural areas </a:t>
          </a:r>
        </a:p>
      </dsp:txBody>
      <dsp:txXfrm rot="-5400000">
        <a:off x="0" y="3323167"/>
        <a:ext cx="1105044" cy="473590"/>
      </dsp:txXfrm>
    </dsp:sp>
    <dsp:sp modelId="{A665B84C-46B1-4A6F-8D46-BAC8108042E0}">
      <dsp:nvSpPr>
        <dsp:cNvPr id="0" name=""/>
        <dsp:cNvSpPr/>
      </dsp:nvSpPr>
      <dsp:spPr>
        <a:xfrm rot="5400000">
          <a:off x="2771744" y="1103945"/>
          <a:ext cx="1026112" cy="4359512"/>
        </a:xfrm>
        <a:prstGeom prst="round2SameRect">
          <a:avLst/>
        </a:prstGeom>
        <a:solidFill>
          <a:schemeClr val="lt1">
            <a:alpha val="90000"/>
            <a:hueOff val="0"/>
            <a:satOff val="0"/>
            <a:lumOff val="0"/>
            <a:alphaOff val="0"/>
          </a:schemeClr>
        </a:soli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Thinly populated areas: more than 50 % of the population lives in rural grid cells) </a:t>
          </a:r>
          <a:r>
            <a:rPr lang="en-GB" sz="1600" b="1" kern="1200"/>
            <a:t>[category 3]</a:t>
          </a:r>
          <a:endParaRPr lang="en-US" sz="1600" b="1" kern="1200"/>
        </a:p>
      </dsp:txBody>
      <dsp:txXfrm rot="-5400000">
        <a:off x="1105045" y="2820736"/>
        <a:ext cx="4309421" cy="925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B65C8-2313-4A69-ABEA-93E8A602D98A}">
      <dsp:nvSpPr>
        <dsp:cNvPr id="0" name=""/>
        <dsp:cNvSpPr/>
      </dsp:nvSpPr>
      <dsp:spPr>
        <a:xfrm>
          <a:off x="3023720" y="0"/>
          <a:ext cx="4535581" cy="2216512"/>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US" sz="1500" kern="1200">
              <a:effectLst/>
              <a:latin typeface="Calibri" panose="020F0502020204030204" pitchFamily="34" charset="0"/>
              <a:ea typeface="Calibri" panose="020F0502020204030204" pitchFamily="34" charset="0"/>
              <a:cs typeface="Times New Roman" panose="02020603050405020304" pitchFamily="18" charset="0"/>
            </a:rPr>
            <a:t>means the total area of </a:t>
          </a:r>
          <a:r>
            <a:rPr lang="en-US" sz="1500" b="1" kern="1200">
              <a:effectLst/>
              <a:latin typeface="Calibri" panose="020F0502020204030204" pitchFamily="34" charset="0"/>
              <a:ea typeface="Calibri" panose="020F0502020204030204" pitchFamily="34" charset="0"/>
              <a:cs typeface="Times New Roman" panose="02020603050405020304" pitchFamily="18" charset="0"/>
            </a:rPr>
            <a:t>trees, bushes, shrubs, permanent herbaceous vegetation, lichens and mosses, ponds and watercourses </a:t>
          </a:r>
          <a:r>
            <a:rPr lang="en-US" sz="1500" kern="1200">
              <a:effectLst/>
              <a:latin typeface="Calibri" panose="020F0502020204030204" pitchFamily="34" charset="0"/>
              <a:ea typeface="Calibri" panose="020F0502020204030204" pitchFamily="34" charset="0"/>
              <a:cs typeface="Times New Roman" panose="02020603050405020304" pitchFamily="18" charset="0"/>
            </a:rPr>
            <a:t>found within cities or towns and suburbs</a:t>
          </a:r>
          <a:endParaRPr lang="en-US" sz="1500" kern="1200"/>
        </a:p>
        <a:p>
          <a:pPr marL="114300" lvl="1" indent="-114300" algn="l" defTabSz="666750">
            <a:lnSpc>
              <a:spcPct val="90000"/>
            </a:lnSpc>
            <a:spcBef>
              <a:spcPct val="0"/>
            </a:spcBef>
            <a:spcAft>
              <a:spcPct val="15000"/>
            </a:spcAft>
            <a:buChar char="•"/>
          </a:pPr>
          <a:r>
            <a:rPr lang="en-US" sz="1500" kern="1200">
              <a:effectLst/>
              <a:latin typeface="Calibri" panose="020F0502020204030204" pitchFamily="34" charset="0"/>
              <a:ea typeface="Calibri" panose="020F0502020204030204" pitchFamily="34" charset="0"/>
              <a:cs typeface="Times New Roman" panose="02020603050405020304" pitchFamily="18" charset="0"/>
            </a:rPr>
            <a:t>calculated on the basis of </a:t>
          </a:r>
          <a:r>
            <a:rPr lang="en-US" sz="1500" b="1" kern="1200">
              <a:effectLst/>
              <a:latin typeface="Calibri" panose="020F0502020204030204" pitchFamily="34" charset="0"/>
              <a:ea typeface="Calibri" panose="020F0502020204030204" pitchFamily="34" charset="0"/>
              <a:cs typeface="Times New Roman" panose="02020603050405020304" pitchFamily="18" charset="0"/>
            </a:rPr>
            <a:t>data</a:t>
          </a:r>
          <a:r>
            <a:rPr lang="en-US" sz="1500" kern="1200">
              <a:effectLst/>
              <a:latin typeface="Calibri" panose="020F0502020204030204" pitchFamily="34" charset="0"/>
              <a:ea typeface="Calibri" panose="020F0502020204030204" pitchFamily="34" charset="0"/>
              <a:cs typeface="Times New Roman" panose="02020603050405020304" pitchFamily="18" charset="0"/>
            </a:rPr>
            <a:t> provided by the Copernicus Land Monitoring Service</a:t>
          </a:r>
          <a:endParaRPr lang="en-US" sz="1500" kern="1200"/>
        </a:p>
      </dsp:txBody>
      <dsp:txXfrm>
        <a:off x="3023720" y="277064"/>
        <a:ext cx="3704389" cy="1662384"/>
      </dsp:txXfrm>
    </dsp:sp>
    <dsp:sp modelId="{40E14293-667D-4837-8199-47F66C4369B9}">
      <dsp:nvSpPr>
        <dsp:cNvPr id="0" name=""/>
        <dsp:cNvSpPr/>
      </dsp:nvSpPr>
      <dsp:spPr>
        <a:xfrm>
          <a:off x="0" y="0"/>
          <a:ext cx="3023720" cy="2216512"/>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rtl="0">
            <a:lnSpc>
              <a:spcPct val="90000"/>
            </a:lnSpc>
            <a:spcBef>
              <a:spcPct val="0"/>
            </a:spcBef>
            <a:spcAft>
              <a:spcPct val="35000"/>
            </a:spcAft>
            <a:buNone/>
          </a:pPr>
          <a:r>
            <a:rPr lang="en-US" sz="4300" kern="1200">
              <a:latin typeface="Calibri"/>
              <a:cs typeface="Calibri"/>
            </a:rPr>
            <a:t>(20) </a:t>
          </a:r>
          <a:r>
            <a:rPr lang="en-US" sz="4300" b="1" kern="1200">
              <a:latin typeface="Calibri"/>
              <a:cs typeface="Calibri"/>
            </a:rPr>
            <a:t>Urban green spaces</a:t>
          </a:r>
          <a:endParaRPr lang="en-US" sz="4300" kern="1200"/>
        </a:p>
      </dsp:txBody>
      <dsp:txXfrm>
        <a:off x="108201" y="108201"/>
        <a:ext cx="2807318" cy="2000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B65C8-2313-4A69-ABEA-93E8A602D98A}">
      <dsp:nvSpPr>
        <dsp:cNvPr id="0" name=""/>
        <dsp:cNvSpPr/>
      </dsp:nvSpPr>
      <dsp:spPr>
        <a:xfrm>
          <a:off x="3023720" y="0"/>
          <a:ext cx="4535581" cy="2216512"/>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GB" sz="1900" kern="1200">
              <a:effectLst/>
              <a:latin typeface="Calibri" panose="020F0502020204030204" pitchFamily="34" charset="0"/>
              <a:ea typeface="Calibri" panose="020F0502020204030204" pitchFamily="34" charset="0"/>
              <a:cs typeface="Times New Roman" panose="02020603050405020304" pitchFamily="18" charset="0"/>
            </a:rPr>
            <a:t>means the total area of tree cover within cities and towns and suburbs, calculated on the basis of the Tree Cover Density data provided by the Copernicus Land Monitoring Service </a:t>
          </a:r>
          <a:endParaRPr lang="en-US" sz="1900" kern="1200"/>
        </a:p>
      </dsp:txBody>
      <dsp:txXfrm>
        <a:off x="3023720" y="277064"/>
        <a:ext cx="3704389" cy="1662384"/>
      </dsp:txXfrm>
    </dsp:sp>
    <dsp:sp modelId="{40E14293-667D-4837-8199-47F66C4369B9}">
      <dsp:nvSpPr>
        <dsp:cNvPr id="0" name=""/>
        <dsp:cNvSpPr/>
      </dsp:nvSpPr>
      <dsp:spPr>
        <a:xfrm>
          <a:off x="0" y="0"/>
          <a:ext cx="3023720" cy="2216512"/>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Calibri"/>
              <a:cs typeface="Calibri"/>
            </a:rPr>
            <a:t>(21) </a:t>
          </a:r>
          <a:r>
            <a:rPr lang="en-GB" sz="4000" b="1" kern="1200">
              <a:latin typeface="Calibri"/>
              <a:cs typeface="Calibri"/>
            </a:rPr>
            <a:t>urban tree canopy cover</a:t>
          </a:r>
          <a:endParaRPr lang="en-US" sz="4000" kern="1200"/>
        </a:p>
      </dsp:txBody>
      <dsp:txXfrm>
        <a:off x="108201" y="108201"/>
        <a:ext cx="2807318" cy="20001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D4FB4-8628-4569-9D26-DF19CA809D73}">
      <dsp:nvSpPr>
        <dsp:cNvPr id="0" name=""/>
        <dsp:cNvSpPr/>
      </dsp:nvSpPr>
      <dsp:spPr>
        <a:xfrm>
          <a:off x="5138992" y="451843"/>
          <a:ext cx="4233055" cy="237629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2FE8C4A-7B20-47B9-B135-A841BB971A36}">
      <dsp:nvSpPr>
        <dsp:cNvPr id="0" name=""/>
        <dsp:cNvSpPr/>
      </dsp:nvSpPr>
      <dsp:spPr>
        <a:xfrm>
          <a:off x="5609331" y="898666"/>
          <a:ext cx="4233055" cy="23762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Update of Brussels’ Nature Plan (2016) </a:t>
          </a:r>
        </a:p>
        <a:p>
          <a:pPr marL="0" lvl="0" indent="0" algn="ctr" defTabSz="800100">
            <a:lnSpc>
              <a:spcPct val="90000"/>
            </a:lnSpc>
            <a:spcBef>
              <a:spcPct val="0"/>
            </a:spcBef>
            <a:spcAft>
              <a:spcPct val="35000"/>
            </a:spcAft>
            <a:buNone/>
          </a:pPr>
          <a:r>
            <a:rPr lang="en-GB" sz="1800" b="1" kern="1200">
              <a:sym typeface="Wingdings" panose="05000000000000000000" pitchFamily="2" charset="2"/>
            </a:rPr>
            <a:t></a:t>
          </a:r>
          <a:r>
            <a:rPr lang="en-GB" sz="1800" b="1" kern="1200"/>
            <a:t> “Re-nature”: nature conservation + nature restoration</a:t>
          </a:r>
          <a:endParaRPr lang="en-US" sz="1800" kern="1200"/>
        </a:p>
      </dsp:txBody>
      <dsp:txXfrm>
        <a:off x="5678930" y="968265"/>
        <a:ext cx="4093857" cy="2237092"/>
      </dsp:txXfrm>
    </dsp:sp>
    <dsp:sp modelId="{E947D383-99F9-45FA-857F-CA2AED07F4FC}">
      <dsp:nvSpPr>
        <dsp:cNvPr id="0" name=""/>
        <dsp:cNvSpPr/>
      </dsp:nvSpPr>
      <dsp:spPr>
        <a:xfrm>
          <a:off x="149245" y="452085"/>
          <a:ext cx="4233055" cy="237629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3FD865A-0AF1-4FF6-AC5D-2F2B80487BBB}">
      <dsp:nvSpPr>
        <dsp:cNvPr id="0" name=""/>
        <dsp:cNvSpPr/>
      </dsp:nvSpPr>
      <dsp:spPr>
        <a:xfrm>
          <a:off x="619584" y="898908"/>
          <a:ext cx="4233055" cy="23762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Update of Brussels’ Regional Land Use Plan (2001) </a:t>
          </a:r>
        </a:p>
        <a:p>
          <a:pPr marL="0" lvl="0" indent="0" algn="ctr" defTabSz="800100">
            <a:lnSpc>
              <a:spcPct val="90000"/>
            </a:lnSpc>
            <a:spcBef>
              <a:spcPct val="0"/>
            </a:spcBef>
            <a:spcAft>
              <a:spcPct val="35000"/>
            </a:spcAft>
            <a:buNone/>
          </a:pPr>
          <a:r>
            <a:rPr lang="en-GB" sz="1800" b="1" kern="1200">
              <a:sym typeface="Wingdings" panose="05000000000000000000" pitchFamily="2" charset="2"/>
            </a:rPr>
            <a:t></a:t>
          </a:r>
          <a:r>
            <a:rPr lang="en-GB" sz="1800" b="1" kern="1200"/>
            <a:t> “Share the City”: climate &amp; biodiversity, social justice, urban economies</a:t>
          </a:r>
          <a:endParaRPr lang="en-US" sz="1800" kern="1200"/>
        </a:p>
      </dsp:txBody>
      <dsp:txXfrm>
        <a:off x="689183" y="968507"/>
        <a:ext cx="4093857" cy="22370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9102A-AB5C-43D2-B20A-5EDDC466F916}">
      <dsp:nvSpPr>
        <dsp:cNvPr id="0" name=""/>
        <dsp:cNvSpPr/>
      </dsp:nvSpPr>
      <dsp:spPr>
        <a:xfrm>
          <a:off x="7058884" y="4647232"/>
          <a:ext cx="940502" cy="403697"/>
        </a:xfrm>
        <a:custGeom>
          <a:avLst/>
          <a:gdLst/>
          <a:ahLst/>
          <a:cxnLst/>
          <a:rect l="0" t="0" r="0" b="0"/>
          <a:pathLst>
            <a:path>
              <a:moveTo>
                <a:pt x="0" y="0"/>
              </a:moveTo>
              <a:lnTo>
                <a:pt x="278829" y="0"/>
              </a:lnTo>
              <a:lnTo>
                <a:pt x="278829" y="403697"/>
              </a:lnTo>
              <a:lnTo>
                <a:pt x="940502" y="4036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43E57-7D99-4FE3-9DA3-8E5CD8A1D205}">
      <dsp:nvSpPr>
        <dsp:cNvPr id="0" name=""/>
        <dsp:cNvSpPr/>
      </dsp:nvSpPr>
      <dsp:spPr>
        <a:xfrm>
          <a:off x="7058884" y="4017689"/>
          <a:ext cx="940502" cy="629543"/>
        </a:xfrm>
        <a:custGeom>
          <a:avLst/>
          <a:gdLst/>
          <a:ahLst/>
          <a:cxnLst/>
          <a:rect l="0" t="0" r="0" b="0"/>
          <a:pathLst>
            <a:path>
              <a:moveTo>
                <a:pt x="0" y="629543"/>
              </a:moveTo>
              <a:lnTo>
                <a:pt x="278829" y="629543"/>
              </a:lnTo>
              <a:lnTo>
                <a:pt x="278829" y="0"/>
              </a:lnTo>
              <a:lnTo>
                <a:pt x="94050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A1154D-0865-4C74-9270-6F9727ECDA10}">
      <dsp:nvSpPr>
        <dsp:cNvPr id="0" name=""/>
        <dsp:cNvSpPr/>
      </dsp:nvSpPr>
      <dsp:spPr>
        <a:xfrm>
          <a:off x="4405640" y="4601512"/>
          <a:ext cx="940502" cy="91440"/>
        </a:xfrm>
        <a:custGeom>
          <a:avLst/>
          <a:gdLst/>
          <a:ahLst/>
          <a:cxnLst/>
          <a:rect l="0" t="0" r="0" b="0"/>
          <a:pathLst>
            <a:path>
              <a:moveTo>
                <a:pt x="0" y="45720"/>
              </a:moveTo>
              <a:lnTo>
                <a:pt x="940502"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286801-4C1E-471C-BD77-8029A67BE947}">
      <dsp:nvSpPr>
        <dsp:cNvPr id="0" name=""/>
        <dsp:cNvSpPr/>
      </dsp:nvSpPr>
      <dsp:spPr>
        <a:xfrm>
          <a:off x="1852309" y="3120240"/>
          <a:ext cx="840589" cy="1526992"/>
        </a:xfrm>
        <a:custGeom>
          <a:avLst/>
          <a:gdLst/>
          <a:ahLst/>
          <a:cxnLst/>
          <a:rect l="0" t="0" r="0" b="0"/>
          <a:pathLst>
            <a:path>
              <a:moveTo>
                <a:pt x="0" y="0"/>
              </a:moveTo>
              <a:lnTo>
                <a:pt x="178916" y="0"/>
              </a:lnTo>
              <a:lnTo>
                <a:pt x="178916" y="1526992"/>
              </a:lnTo>
              <a:lnTo>
                <a:pt x="840589" y="15269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EB866-BDC5-4237-984C-F3E5137A147D}">
      <dsp:nvSpPr>
        <dsp:cNvPr id="0" name=""/>
        <dsp:cNvSpPr/>
      </dsp:nvSpPr>
      <dsp:spPr>
        <a:xfrm>
          <a:off x="4405640" y="1546609"/>
          <a:ext cx="940502" cy="636465"/>
        </a:xfrm>
        <a:custGeom>
          <a:avLst/>
          <a:gdLst/>
          <a:ahLst/>
          <a:cxnLst/>
          <a:rect l="0" t="0" r="0" b="0"/>
          <a:pathLst>
            <a:path>
              <a:moveTo>
                <a:pt x="0" y="0"/>
              </a:moveTo>
              <a:lnTo>
                <a:pt x="278829" y="0"/>
              </a:lnTo>
              <a:lnTo>
                <a:pt x="278829" y="636465"/>
              </a:lnTo>
              <a:lnTo>
                <a:pt x="940502" y="6364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491ECE-00A6-4878-8E27-55B9712832A3}">
      <dsp:nvSpPr>
        <dsp:cNvPr id="0" name=""/>
        <dsp:cNvSpPr/>
      </dsp:nvSpPr>
      <dsp:spPr>
        <a:xfrm>
          <a:off x="7058884" y="886471"/>
          <a:ext cx="940502" cy="682458"/>
        </a:xfrm>
        <a:custGeom>
          <a:avLst/>
          <a:gdLst/>
          <a:ahLst/>
          <a:cxnLst/>
          <a:rect l="0" t="0" r="0" b="0"/>
          <a:pathLst>
            <a:path>
              <a:moveTo>
                <a:pt x="0" y="0"/>
              </a:moveTo>
              <a:lnTo>
                <a:pt x="278829" y="0"/>
              </a:lnTo>
              <a:lnTo>
                <a:pt x="278829" y="682458"/>
              </a:lnTo>
              <a:lnTo>
                <a:pt x="940502" y="6824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48D03-E9DB-4B74-BCB8-EE869438623D}">
      <dsp:nvSpPr>
        <dsp:cNvPr id="0" name=""/>
        <dsp:cNvSpPr/>
      </dsp:nvSpPr>
      <dsp:spPr>
        <a:xfrm>
          <a:off x="7058884" y="523136"/>
          <a:ext cx="940502" cy="363335"/>
        </a:xfrm>
        <a:custGeom>
          <a:avLst/>
          <a:gdLst/>
          <a:ahLst/>
          <a:cxnLst/>
          <a:rect l="0" t="0" r="0" b="0"/>
          <a:pathLst>
            <a:path>
              <a:moveTo>
                <a:pt x="0" y="363335"/>
              </a:moveTo>
              <a:lnTo>
                <a:pt x="278829" y="363335"/>
              </a:lnTo>
              <a:lnTo>
                <a:pt x="278829" y="0"/>
              </a:lnTo>
              <a:lnTo>
                <a:pt x="94050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D97CED-4888-4F2E-B5AC-ED2B1124BA09}">
      <dsp:nvSpPr>
        <dsp:cNvPr id="0" name=""/>
        <dsp:cNvSpPr/>
      </dsp:nvSpPr>
      <dsp:spPr>
        <a:xfrm>
          <a:off x="4405640" y="886471"/>
          <a:ext cx="940502" cy="660137"/>
        </a:xfrm>
        <a:custGeom>
          <a:avLst/>
          <a:gdLst/>
          <a:ahLst/>
          <a:cxnLst/>
          <a:rect l="0" t="0" r="0" b="0"/>
          <a:pathLst>
            <a:path>
              <a:moveTo>
                <a:pt x="0" y="660137"/>
              </a:moveTo>
              <a:lnTo>
                <a:pt x="278829" y="660137"/>
              </a:lnTo>
              <a:lnTo>
                <a:pt x="278829" y="0"/>
              </a:lnTo>
              <a:lnTo>
                <a:pt x="94050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056718-E6E7-4E10-B3ED-B38969CBBE07}">
      <dsp:nvSpPr>
        <dsp:cNvPr id="0" name=""/>
        <dsp:cNvSpPr/>
      </dsp:nvSpPr>
      <dsp:spPr>
        <a:xfrm>
          <a:off x="1852309" y="1546609"/>
          <a:ext cx="840589" cy="1573630"/>
        </a:xfrm>
        <a:custGeom>
          <a:avLst/>
          <a:gdLst/>
          <a:ahLst/>
          <a:cxnLst/>
          <a:rect l="0" t="0" r="0" b="0"/>
          <a:pathLst>
            <a:path>
              <a:moveTo>
                <a:pt x="0" y="1573630"/>
              </a:moveTo>
              <a:lnTo>
                <a:pt x="178916" y="1573630"/>
              </a:lnTo>
              <a:lnTo>
                <a:pt x="178916" y="0"/>
              </a:lnTo>
              <a:lnTo>
                <a:pt x="8405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AFF307-9186-4281-A0CE-3EE2A50F0692}">
      <dsp:nvSpPr>
        <dsp:cNvPr id="0" name=""/>
        <dsp:cNvSpPr/>
      </dsp:nvSpPr>
      <dsp:spPr>
        <a:xfrm>
          <a:off x="70488" y="2699627"/>
          <a:ext cx="1781820" cy="841226"/>
        </a:xfrm>
        <a:prstGeom prst="rect">
          <a:avLst/>
        </a:prstGeom>
        <a:solidFill>
          <a:srgbClr val="F6E8E5"/>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b="1" kern="1200" noProof="0"/>
            <a:t>Article 8 </a:t>
          </a:r>
          <a:br>
            <a:rPr lang="en-ZA" sz="1400" b="1" kern="1200" noProof="0"/>
          </a:br>
          <a:r>
            <a:rPr lang="en-ZA" sz="1400" b="1" kern="1200" noProof="0"/>
            <a:t>Urban ecosystems</a:t>
          </a:r>
        </a:p>
      </dsp:txBody>
      <dsp:txXfrm>
        <a:off x="70488" y="2699627"/>
        <a:ext cx="1781820" cy="841226"/>
      </dsp:txXfrm>
    </dsp:sp>
    <dsp:sp modelId="{45C1E5FF-7819-4437-8AAB-CAF43F6AD800}">
      <dsp:nvSpPr>
        <dsp:cNvPr id="0" name=""/>
        <dsp:cNvSpPr/>
      </dsp:nvSpPr>
      <dsp:spPr>
        <a:xfrm>
          <a:off x="2692899" y="1323689"/>
          <a:ext cx="1712741" cy="445839"/>
        </a:xfrm>
        <a:prstGeom prst="rect">
          <a:avLst/>
        </a:prstGeom>
        <a:solidFill>
          <a:srgbClr val="F0F3F6"/>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noProof="0"/>
            <a:t>Now </a:t>
          </a:r>
          <a:r>
            <a:rPr lang="en-ZA" sz="1400" kern="1200" noProof="0">
              <a:sym typeface="Wingdings" panose="05000000000000000000" pitchFamily="2" charset="2"/>
            </a:rPr>
            <a:t></a:t>
          </a:r>
          <a:r>
            <a:rPr lang="en-ZA" sz="1400" kern="1200" noProof="0"/>
            <a:t> 2030</a:t>
          </a:r>
        </a:p>
      </dsp:txBody>
      <dsp:txXfrm>
        <a:off x="2692899" y="1323689"/>
        <a:ext cx="1712741" cy="445839"/>
      </dsp:txXfrm>
    </dsp:sp>
    <dsp:sp modelId="{BF6D1AE9-09D3-43D5-AD6E-75FE631FC99E}">
      <dsp:nvSpPr>
        <dsp:cNvPr id="0" name=""/>
        <dsp:cNvSpPr/>
      </dsp:nvSpPr>
      <dsp:spPr>
        <a:xfrm>
          <a:off x="5346143" y="663551"/>
          <a:ext cx="1712741" cy="445839"/>
        </a:xfrm>
        <a:prstGeom prst="rect">
          <a:avLst/>
        </a:prstGeom>
        <a:solidFill>
          <a:srgbClr val="F6E8E5"/>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noProof="0"/>
            <a:t>No net loss</a:t>
          </a:r>
        </a:p>
      </dsp:txBody>
      <dsp:txXfrm>
        <a:off x="5346143" y="663551"/>
        <a:ext cx="1712741" cy="445839"/>
      </dsp:txXfrm>
    </dsp:sp>
    <dsp:sp modelId="{57C0B005-0E00-4DD3-9E14-8387F6A5EA8A}">
      <dsp:nvSpPr>
        <dsp:cNvPr id="0" name=""/>
        <dsp:cNvSpPr/>
      </dsp:nvSpPr>
      <dsp:spPr>
        <a:xfrm>
          <a:off x="7999387" y="307138"/>
          <a:ext cx="2043445" cy="431995"/>
        </a:xfrm>
        <a:prstGeom prst="rect">
          <a:avLst/>
        </a:prstGeom>
        <a:solidFill>
          <a:srgbClr val="EDFAD6"/>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noProof="0"/>
            <a:t>Urban green spaces</a:t>
          </a:r>
        </a:p>
      </dsp:txBody>
      <dsp:txXfrm>
        <a:off x="7999387" y="307138"/>
        <a:ext cx="2043445" cy="431995"/>
      </dsp:txXfrm>
    </dsp:sp>
    <dsp:sp modelId="{88C4CCAC-B490-4E10-8E2D-F4386F3DBAD7}">
      <dsp:nvSpPr>
        <dsp:cNvPr id="0" name=""/>
        <dsp:cNvSpPr/>
      </dsp:nvSpPr>
      <dsp:spPr>
        <a:xfrm>
          <a:off x="7999387" y="1352932"/>
          <a:ext cx="2043445" cy="431995"/>
        </a:xfrm>
        <a:prstGeom prst="rect">
          <a:avLst/>
        </a:prstGeom>
        <a:solidFill>
          <a:srgbClr val="B7D1B8"/>
        </a:solidFill>
        <a:ln w="12700" cap="flat" cmpd="sng" algn="ctr">
          <a:solidFill>
            <a:schemeClr val="accent3">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noProof="0"/>
            <a:t>Urban tree cover</a:t>
          </a:r>
        </a:p>
      </dsp:txBody>
      <dsp:txXfrm>
        <a:off x="7999387" y="1352932"/>
        <a:ext cx="2043445" cy="431995"/>
      </dsp:txXfrm>
    </dsp:sp>
    <dsp:sp modelId="{2BCCA887-9947-410D-B9E1-1E648F385AF0}">
      <dsp:nvSpPr>
        <dsp:cNvPr id="0" name=""/>
        <dsp:cNvSpPr/>
      </dsp:nvSpPr>
      <dsp:spPr>
        <a:xfrm>
          <a:off x="5346143" y="1960155"/>
          <a:ext cx="1712741" cy="445839"/>
        </a:xfrm>
        <a:prstGeom prst="rect">
          <a:avLst/>
        </a:prstGeom>
        <a:solidFill>
          <a:schemeClr val="lt1">
            <a:hueOff val="0"/>
            <a:satOff val="0"/>
            <a:lumOff val="0"/>
            <a:alphaOff val="0"/>
          </a:schemeClr>
        </a:solidFill>
        <a:ln w="12700" cap="flat" cmpd="sng" algn="ctr">
          <a:solidFill>
            <a:srgbClr val="C451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noProof="0"/>
            <a:t>Exemptions</a:t>
          </a:r>
        </a:p>
      </dsp:txBody>
      <dsp:txXfrm>
        <a:off x="5346143" y="1960155"/>
        <a:ext cx="1712741" cy="445839"/>
      </dsp:txXfrm>
    </dsp:sp>
    <dsp:sp modelId="{462DCC37-7AF7-4BB9-8D7A-F8B15D5CFF9C}">
      <dsp:nvSpPr>
        <dsp:cNvPr id="0" name=""/>
        <dsp:cNvSpPr/>
      </dsp:nvSpPr>
      <dsp:spPr>
        <a:xfrm>
          <a:off x="2692899" y="4424312"/>
          <a:ext cx="1712741" cy="445839"/>
        </a:xfrm>
        <a:prstGeom prst="rect">
          <a:avLst/>
        </a:prstGeom>
        <a:solidFill>
          <a:srgbClr val="F0F3F6"/>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noProof="0"/>
            <a:t>2031 and after</a:t>
          </a:r>
        </a:p>
      </dsp:txBody>
      <dsp:txXfrm>
        <a:off x="2692899" y="4424312"/>
        <a:ext cx="1712741" cy="445839"/>
      </dsp:txXfrm>
    </dsp:sp>
    <dsp:sp modelId="{23D1E637-4FBB-43D1-8F22-600A28CC095A}">
      <dsp:nvSpPr>
        <dsp:cNvPr id="0" name=""/>
        <dsp:cNvSpPr/>
      </dsp:nvSpPr>
      <dsp:spPr>
        <a:xfrm>
          <a:off x="5346143" y="4424312"/>
          <a:ext cx="1712741" cy="445839"/>
        </a:xfrm>
        <a:prstGeom prst="rect">
          <a:avLst/>
        </a:prstGeom>
        <a:solidFill>
          <a:srgbClr val="F6E8E5"/>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noProof="0"/>
            <a:t>Increasing trend</a:t>
          </a:r>
        </a:p>
      </dsp:txBody>
      <dsp:txXfrm>
        <a:off x="5346143" y="4424312"/>
        <a:ext cx="1712741" cy="445839"/>
      </dsp:txXfrm>
    </dsp:sp>
    <dsp:sp modelId="{84CB7BC5-47B7-4884-8F11-28A5005FDC4F}">
      <dsp:nvSpPr>
        <dsp:cNvPr id="0" name=""/>
        <dsp:cNvSpPr/>
      </dsp:nvSpPr>
      <dsp:spPr>
        <a:xfrm>
          <a:off x="7999387" y="3801691"/>
          <a:ext cx="2043445" cy="431995"/>
        </a:xfrm>
        <a:prstGeom prst="rect">
          <a:avLst/>
        </a:prstGeom>
        <a:solidFill>
          <a:srgbClr val="EDFAD6"/>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BE" sz="1400" kern="1200"/>
            <a:t>Urban green </a:t>
          </a:r>
          <a:r>
            <a:rPr lang="fr-BE" sz="1400" kern="1200" err="1"/>
            <a:t>spaces</a:t>
          </a:r>
          <a:endParaRPr lang="fr-BE" sz="1400" kern="1200"/>
        </a:p>
      </dsp:txBody>
      <dsp:txXfrm>
        <a:off x="7999387" y="3801691"/>
        <a:ext cx="2043445" cy="431995"/>
      </dsp:txXfrm>
    </dsp:sp>
    <dsp:sp modelId="{4549CF9F-0182-4124-BC2E-33D78585368A}">
      <dsp:nvSpPr>
        <dsp:cNvPr id="0" name=""/>
        <dsp:cNvSpPr/>
      </dsp:nvSpPr>
      <dsp:spPr>
        <a:xfrm>
          <a:off x="7999387" y="4834932"/>
          <a:ext cx="2043445" cy="431995"/>
        </a:xfrm>
        <a:prstGeom prst="rect">
          <a:avLst/>
        </a:prstGeom>
        <a:solidFill>
          <a:srgbClr val="B7D1B8"/>
        </a:solidFill>
        <a:ln w="12700" cap="flat" cmpd="sng" algn="ctr">
          <a:solidFill>
            <a:schemeClr val="accent3">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BE" sz="1400" kern="1200"/>
            <a:t>Urban </a:t>
          </a:r>
          <a:r>
            <a:rPr lang="fr-BE" sz="1400" kern="1200" err="1"/>
            <a:t>tree</a:t>
          </a:r>
          <a:r>
            <a:rPr lang="fr-BE" sz="1400" kern="1200"/>
            <a:t> cover</a:t>
          </a:r>
        </a:p>
      </dsp:txBody>
      <dsp:txXfrm>
        <a:off x="7999387" y="4834932"/>
        <a:ext cx="2043445" cy="43199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EDF79-5781-42A0-B304-8603C7A17BE5}" type="datetimeFigureOut">
              <a:rPr lang="en-GB" smtClean="0"/>
              <a:t>25/03/2025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8F987-D163-4FEE-BB96-48D55347AC72}" type="slidenum">
              <a:rPr lang="en-GB" smtClean="0"/>
              <a:t>‹#›</a:t>
            </a:fld>
            <a:endParaRPr lang="en-GB"/>
          </a:p>
        </p:txBody>
      </p:sp>
    </p:spTree>
    <p:extLst>
      <p:ext uri="{BB962C8B-B14F-4D97-AF65-F5344CB8AC3E}">
        <p14:creationId xmlns:p14="http://schemas.microsoft.com/office/powerpoint/2010/main" val="971930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and.copernicus.eu/en/events/exploring-clcplus-backbone?utm_medium=email&amp;_hsenc=p2ANqtz--lO8_SZcmV4UzSQn-9Tqm0Qm03l3oQWZbCrYUTuhn-mB2HZif9xBealJcC8ZRRUVaou8XNAZD7XnUubKaQBDGE9OUuY5ZfmrE7iI4U5UbeT9HfK6E&amp;_hsmi=106243346&amp;utm_content=106243346&amp;utm_source=hs_emai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The proposal aims to ensure a </a:t>
            </a:r>
            <a:r>
              <a:rPr lang="en-GB" sz="1200" b="1" i="1" kern="1200">
                <a:solidFill>
                  <a:schemeClr val="tx1"/>
                </a:solidFill>
                <a:effectLst/>
                <a:latin typeface="+mn-lt"/>
                <a:ea typeface="+mn-ea"/>
                <a:cs typeface="+mn-cs"/>
              </a:rPr>
              <a:t>steady increase in urban green space</a:t>
            </a:r>
            <a:r>
              <a:rPr lang="en-GB" sz="1200" i="1" kern="1200">
                <a:solidFill>
                  <a:schemeClr val="tx1"/>
                </a:solidFill>
                <a:effectLst/>
                <a:latin typeface="+mn-lt"/>
                <a:ea typeface="+mn-ea"/>
                <a:cs typeface="+mn-cs"/>
              </a:rPr>
              <a:t> and tree canopy cover in densely populated areas from now to 2050. This can be achieved by ‘greening’ urban planning processes over time, restoring degraded industrial land, increasing green roofs, tree lining streets and creating micro parks and allotments, even by greening car parks.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11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1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IE"/>
              <a:t>Determine and map Urban Ecosystem Areas (UEAs) for all cities and towns and suburbs, in line with the options set out in Article 14.4, indicating where any UEAs have been aggregated to form a single management unit </a:t>
            </a:r>
            <a:endParaRPr lang="en-US"/>
          </a:p>
          <a:p>
            <a:r>
              <a:rPr lang="en-IE"/>
              <a:t>table and spatial data</a:t>
            </a:r>
            <a:endParaRPr lang="en-US"/>
          </a:p>
          <a:p>
            <a:endParaRPr lang="en-US">
              <a:cs typeface="Calibri"/>
            </a:endParaRPr>
          </a:p>
          <a:p>
            <a:endParaRPr lang="en-US">
              <a:cs typeface="Calibri"/>
            </a:endParaRPr>
          </a:p>
          <a:p>
            <a:r>
              <a:rPr lang="en-US">
                <a:cs typeface="Calibri"/>
              </a:rPr>
              <a:t>1 extract LAU to be aggregated (e.g. 19 municipalities Brussels Capital Region)</a:t>
            </a:r>
          </a:p>
          <a:p>
            <a:r>
              <a:rPr lang="en-US">
                <a:cs typeface="Calibri"/>
              </a:rPr>
              <a:t>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207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IE"/>
              <a:t>List and map of LAUs classified as ‘city’ or ‘town and suburb’ in accordance with the latest available EUROSTAT data </a:t>
            </a:r>
            <a:endParaRPr lang="en-US"/>
          </a:p>
          <a:p>
            <a:pPr marL="171450" indent="-171450">
              <a:buFont typeface="Arial"/>
              <a:buChar char="•"/>
            </a:pPr>
            <a:r>
              <a:rPr lang="en-IE"/>
              <a:t>table and spatial data</a:t>
            </a:r>
            <a:endParaRPr lang="en-US"/>
          </a:p>
          <a:p>
            <a:pPr marL="171450" indent="-171450">
              <a:buFont typeface="Arial,Sans-Serif"/>
              <a:buChar char="•"/>
            </a:pPr>
            <a:r>
              <a:rPr lang="en-IE"/>
              <a:t>Determine and map Urban Ecosystem Areas (UEAs) for all cities and towns and suburbs, in line with the options set out in Article 14.4, indicating where any UEAs have been aggregated to form a single management unit </a:t>
            </a:r>
            <a:endParaRPr lang="en-US"/>
          </a:p>
          <a:p>
            <a:pPr marL="171450" indent="-171450">
              <a:buFont typeface="Arial"/>
              <a:buChar char="•"/>
            </a:pPr>
            <a:r>
              <a:rPr lang="en-IE"/>
              <a:t>table and spatial data</a:t>
            </a:r>
            <a:endParaRPr lang="en-US"/>
          </a:p>
          <a:p>
            <a:endParaRPr lang="en-US">
              <a:cs typeface="Calibri"/>
            </a:endParaRPr>
          </a:p>
          <a:p>
            <a:r>
              <a:rPr lang="en-US"/>
              <a:t>8.1.2.4 If b) is selected in 8.1.2.1, map of urban  ecosystem areas. In this case, information in Annex  III should also be provided</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50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20) </a:t>
            </a:r>
            <a:r>
              <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‘urban green space’</a:t>
            </a:r>
            <a:r>
              <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means the total area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of trees, bushes, shrubs, permanent herbaceous vegetation, lichens and mosses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ponds and watercourses</a:t>
            </a:r>
            <a:r>
              <a:rPr lang="en-US" sz="1800">
                <a:effectLst/>
                <a:latin typeface="Calibri" panose="020F0502020204030204" pitchFamily="34" charset="0"/>
                <a:ea typeface="Calibri" panose="020F0502020204030204" pitchFamily="34" charset="0"/>
                <a:cs typeface="Times New Roman" panose="02020603050405020304" pitchFamily="18" charset="0"/>
              </a:rPr>
              <a:t> found within cities or towns and 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a:t>
            </a:r>
            <a:r>
              <a:rPr lang="en-US"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data</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appropriate supplementary data provided by that Member State;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(21) </a:t>
            </a:r>
            <a:r>
              <a:rPr lang="en-US" sz="1800" b="1">
                <a:solidFill>
                  <a:srgbClr val="FF0000"/>
                </a:solidFill>
                <a:effectLst/>
                <a:latin typeface="TimesNewRomanPSMT"/>
                <a:ea typeface="Calibri" panose="020F0502020204030204" pitchFamily="34" charset="0"/>
                <a:cs typeface="TimesNewRomanPSMT"/>
              </a:rPr>
              <a:t>‘urban tree canopy cover’</a:t>
            </a:r>
            <a:r>
              <a:rPr lang="en-US" sz="1800">
                <a:solidFill>
                  <a:srgbClr val="FF0000"/>
                </a:solidFill>
                <a:effectLst/>
                <a:latin typeface="TimesNewRomanPSMT"/>
                <a:ea typeface="Calibri" panose="020F0502020204030204" pitchFamily="34" charset="0"/>
                <a:cs typeface="TimesNewRomanPSMT"/>
              </a:rPr>
              <a:t> </a:t>
            </a:r>
            <a:r>
              <a:rPr lang="en-US" sz="1800">
                <a:effectLst/>
                <a:latin typeface="TimesNewRomanPSMT"/>
                <a:ea typeface="Calibri" panose="020F0502020204030204" pitchFamily="34" charset="0"/>
                <a:cs typeface="TimesNewRomanPSMT"/>
              </a:rPr>
              <a:t>means the total area of tree cover within cities and towns and </a:t>
            </a:r>
            <a:r>
              <a:rPr lang="en-US" sz="1800">
                <a:effectLst/>
                <a:latin typeface="Calibri" panose="020F0502020204030204" pitchFamily="34" charset="0"/>
                <a:ea typeface="Calibri" panose="020F0502020204030204" pitchFamily="34" charset="0"/>
                <a:cs typeface="Times New Roman" panose="02020603050405020304" pitchFamily="18" charset="0"/>
              </a:rPr>
              <a:t>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the Tree Cover Density data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appropriate supplementary data provided by that Member State</a:t>
            </a:r>
            <a:r>
              <a:rPr lang="en-US" sz="1800">
                <a:effectLst/>
                <a:latin typeface="Calibri" panose="020F0502020204030204" pitchFamily="34"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10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20) </a:t>
            </a:r>
            <a:r>
              <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‘urban green space’</a:t>
            </a:r>
            <a:r>
              <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means the total area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of trees, bushes, shrubs, permanent herbaceous vegetation, lichens and mosses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ponds and watercourses</a:t>
            </a:r>
            <a:r>
              <a:rPr lang="en-US" sz="1800">
                <a:effectLst/>
                <a:latin typeface="Calibri" panose="020F0502020204030204" pitchFamily="34" charset="0"/>
                <a:ea typeface="Calibri" panose="020F0502020204030204" pitchFamily="34" charset="0"/>
                <a:cs typeface="Times New Roman" panose="02020603050405020304" pitchFamily="18" charset="0"/>
              </a:rPr>
              <a:t> found within cities or towns and 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a:t>
            </a:r>
            <a:r>
              <a:rPr lang="en-US"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data</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appropriate supplementary data provided by that Member State;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(21) </a:t>
            </a:r>
            <a:r>
              <a:rPr lang="en-US" sz="1800" b="1">
                <a:solidFill>
                  <a:srgbClr val="FF0000"/>
                </a:solidFill>
                <a:effectLst/>
                <a:latin typeface="TimesNewRomanPSMT"/>
                <a:ea typeface="Calibri" panose="020F0502020204030204" pitchFamily="34" charset="0"/>
                <a:cs typeface="TimesNewRomanPSMT"/>
              </a:rPr>
              <a:t>‘urban tree canopy cover’</a:t>
            </a:r>
            <a:r>
              <a:rPr lang="en-US" sz="1800">
                <a:solidFill>
                  <a:srgbClr val="FF0000"/>
                </a:solidFill>
                <a:effectLst/>
                <a:latin typeface="TimesNewRomanPSMT"/>
                <a:ea typeface="Calibri" panose="020F0502020204030204" pitchFamily="34" charset="0"/>
                <a:cs typeface="TimesNewRomanPSMT"/>
              </a:rPr>
              <a:t> </a:t>
            </a:r>
            <a:r>
              <a:rPr lang="en-US" sz="1800">
                <a:effectLst/>
                <a:latin typeface="TimesNewRomanPSMT"/>
                <a:ea typeface="Calibri" panose="020F0502020204030204" pitchFamily="34" charset="0"/>
                <a:cs typeface="TimesNewRomanPSMT"/>
              </a:rPr>
              <a:t>means the total area of tree cover within cities and towns and </a:t>
            </a:r>
            <a:r>
              <a:rPr lang="en-US" sz="1800">
                <a:effectLst/>
                <a:latin typeface="Calibri" panose="020F0502020204030204" pitchFamily="34" charset="0"/>
                <a:ea typeface="Calibri" panose="020F0502020204030204" pitchFamily="34" charset="0"/>
                <a:cs typeface="Times New Roman" panose="02020603050405020304" pitchFamily="18" charset="0"/>
              </a:rPr>
              <a:t>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the Tree Cover Density data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appropriate supplementary data provided by that Member State</a:t>
            </a:r>
            <a:r>
              <a:rPr lang="en-US" sz="1800">
                <a:effectLst/>
                <a:latin typeface="Calibri" panose="020F0502020204030204" pitchFamily="34"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82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Exploring </a:t>
            </a:r>
            <a:r>
              <a:rPr lang="en-GB" err="1">
                <a:hlinkClick r:id="rId3"/>
              </a:rPr>
              <a:t>CLCplus</a:t>
            </a:r>
            <a:r>
              <a:rPr lang="en-GB">
                <a:hlinkClick r:id="rId3"/>
              </a:rPr>
              <a:t> Backbone — Copernicus Land Monitoring Service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3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20) </a:t>
            </a:r>
            <a:r>
              <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‘urban green space’</a:t>
            </a:r>
            <a:r>
              <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means the total area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of trees, bushes, shrubs, permanent herbaceous vegetation, lichens and mosses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ponds and watercourses</a:t>
            </a:r>
            <a:r>
              <a:rPr lang="en-US" sz="1800">
                <a:effectLst/>
                <a:latin typeface="Calibri" panose="020F0502020204030204" pitchFamily="34" charset="0"/>
                <a:ea typeface="Calibri" panose="020F0502020204030204" pitchFamily="34" charset="0"/>
                <a:cs typeface="Times New Roman" panose="02020603050405020304" pitchFamily="18" charset="0"/>
              </a:rPr>
              <a:t> found within cities or towns and 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a:t>
            </a:r>
            <a:r>
              <a:rPr lang="en-US"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data</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appropriate supplementary data provided by that Member State;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(21) </a:t>
            </a:r>
            <a:r>
              <a:rPr lang="en-US" sz="1800" b="1">
                <a:solidFill>
                  <a:srgbClr val="FF0000"/>
                </a:solidFill>
                <a:effectLst/>
                <a:latin typeface="TimesNewRomanPSMT"/>
                <a:ea typeface="Calibri" panose="020F0502020204030204" pitchFamily="34" charset="0"/>
                <a:cs typeface="TimesNewRomanPSMT"/>
              </a:rPr>
              <a:t>‘urban tree canopy cover’</a:t>
            </a:r>
            <a:r>
              <a:rPr lang="en-US" sz="1800">
                <a:solidFill>
                  <a:srgbClr val="FF0000"/>
                </a:solidFill>
                <a:effectLst/>
                <a:latin typeface="TimesNewRomanPSMT"/>
                <a:ea typeface="Calibri" panose="020F0502020204030204" pitchFamily="34" charset="0"/>
                <a:cs typeface="TimesNewRomanPSMT"/>
              </a:rPr>
              <a:t> </a:t>
            </a:r>
            <a:r>
              <a:rPr lang="en-US" sz="1800">
                <a:effectLst/>
                <a:latin typeface="TimesNewRomanPSMT"/>
                <a:ea typeface="Calibri" panose="020F0502020204030204" pitchFamily="34" charset="0"/>
                <a:cs typeface="TimesNewRomanPSMT"/>
              </a:rPr>
              <a:t>means the total area of tree cover within cities and towns and </a:t>
            </a:r>
            <a:r>
              <a:rPr lang="en-US" sz="1800">
                <a:effectLst/>
                <a:latin typeface="Calibri" panose="020F0502020204030204" pitchFamily="34" charset="0"/>
                <a:ea typeface="Calibri" panose="020F0502020204030204" pitchFamily="34" charset="0"/>
                <a:cs typeface="Times New Roman" panose="02020603050405020304" pitchFamily="18" charset="0"/>
              </a:rPr>
              <a:t>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the Tree Cover Density data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appropriate supplementary data provided by that Member State</a:t>
            </a:r>
            <a:r>
              <a:rPr lang="en-US" sz="1800">
                <a:effectLst/>
                <a:latin typeface="Calibri" panose="020F0502020204030204" pitchFamily="34"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1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20) </a:t>
            </a:r>
            <a:r>
              <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‘urban green space’</a:t>
            </a:r>
            <a:r>
              <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means the total area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of trees, bushes, shrubs, permanent herbaceous vegetation, lichens and mosses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ponds and watercourses</a:t>
            </a:r>
            <a:r>
              <a:rPr lang="en-US" sz="1800">
                <a:effectLst/>
                <a:latin typeface="Calibri" panose="020F0502020204030204" pitchFamily="34" charset="0"/>
                <a:ea typeface="Calibri" panose="020F0502020204030204" pitchFamily="34" charset="0"/>
                <a:cs typeface="Times New Roman" panose="02020603050405020304" pitchFamily="18" charset="0"/>
              </a:rPr>
              <a:t> found within cities or towns and 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a:t>
            </a:r>
            <a:r>
              <a:rPr lang="en-US"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data</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appropriate supplementary data provided by that Member State;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(21) </a:t>
            </a:r>
            <a:r>
              <a:rPr lang="en-US" sz="1800" b="1">
                <a:solidFill>
                  <a:srgbClr val="FF0000"/>
                </a:solidFill>
                <a:effectLst/>
                <a:latin typeface="TimesNewRomanPSMT"/>
                <a:ea typeface="Calibri" panose="020F0502020204030204" pitchFamily="34" charset="0"/>
                <a:cs typeface="TimesNewRomanPSMT"/>
              </a:rPr>
              <a:t>‘urban tree canopy cover’</a:t>
            </a:r>
            <a:r>
              <a:rPr lang="en-US" sz="1800">
                <a:solidFill>
                  <a:srgbClr val="FF0000"/>
                </a:solidFill>
                <a:effectLst/>
                <a:latin typeface="TimesNewRomanPSMT"/>
                <a:ea typeface="Calibri" panose="020F0502020204030204" pitchFamily="34" charset="0"/>
                <a:cs typeface="TimesNewRomanPSMT"/>
              </a:rPr>
              <a:t> </a:t>
            </a:r>
            <a:r>
              <a:rPr lang="en-US" sz="1800">
                <a:effectLst/>
                <a:latin typeface="TimesNewRomanPSMT"/>
                <a:ea typeface="Calibri" panose="020F0502020204030204" pitchFamily="34" charset="0"/>
                <a:cs typeface="TimesNewRomanPSMT"/>
              </a:rPr>
              <a:t>means the total area of tree cover within cities and towns and </a:t>
            </a:r>
            <a:r>
              <a:rPr lang="en-US" sz="1800">
                <a:effectLst/>
                <a:latin typeface="Calibri" panose="020F0502020204030204" pitchFamily="34" charset="0"/>
                <a:ea typeface="Calibri" panose="020F0502020204030204" pitchFamily="34" charset="0"/>
                <a:cs typeface="Times New Roman" panose="02020603050405020304" pitchFamily="18" charset="0"/>
              </a:rPr>
              <a:t>suburbs,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calculated on the basis of the Tree Cover Density data provided by the Copernicus Land Monitoring Service under the Copernicus component of the Union Space </a:t>
            </a:r>
            <a:r>
              <a:rPr lang="en-US"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Programme</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established by Regulation (EU) 2021/696, and, if available for the Member State concerned, other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appropriate supplementary data provided by that Member State</a:t>
            </a:r>
            <a:r>
              <a:rPr lang="en-US" sz="1800">
                <a:effectLst/>
                <a:latin typeface="Calibri" panose="020F0502020204030204" pitchFamily="34"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06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50"/>
              <a:t>The PRAS, the Regional Land Use Plan determines whether each block of the Brussels Region is buildable and what it is intended for (housing, businesses, natural areas, etc.). Since 2001, the PRAS has only undergone partial amendments. Today, an in-depth modification is necessary to adapt the city, through its land use, to current and future social and environmental developments.</a:t>
            </a:r>
            <a:endParaRPr lang="fr-BE" sz="105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128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313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C:\Users\grazi\OneDrive\Documents\JRC\AAENV</a:t>
            </a:r>
          </a:p>
          <a:p>
            <a:endParaRPr lang="en-US">
              <a:cs typeface="Calibri"/>
            </a:endParaRPr>
          </a:p>
          <a:p>
            <a:r>
              <a:rPr lang="en-US">
                <a:cs typeface="Calibri"/>
              </a:rPr>
              <a:t>Excel file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018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a:effectLst/>
              <a:latin typeface="Calibri" panose="020F0502020204030204" pitchFamily="34" charset="0"/>
              <a:ea typeface="Calibri" panose="020F0502020204030204" pitchFamily="34" charset="0"/>
              <a:cs typeface="Arial" panose="020B0604020202020204" pitchFamily="34" charset="0"/>
            </a:endParaRPr>
          </a:p>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015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349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210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9337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2858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4780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7857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17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405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731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C93FE-8E98-D470-CE11-C467A2D3A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90807-7B25-FC78-1C27-919720BF3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AA119-5424-B75D-37BF-7C9CEEECE961}"/>
              </a:ext>
            </a:extLst>
          </p:cNvPr>
          <p:cNvSpPr>
            <a:spLocks noGrp="1"/>
          </p:cNvSpPr>
          <p:nvPr>
            <p:ph type="body" idx="1"/>
          </p:nvPr>
        </p:nvSpPr>
        <p:spPr/>
        <p:txBody>
          <a:bodyPr/>
          <a:lstStyle/>
          <a:p>
            <a:r>
              <a:rPr lang="en-US"/>
              <a:t>Building blocks of Urban ecosystem areas</a:t>
            </a:r>
          </a:p>
          <a:p>
            <a:endParaRPr lang="en-US">
              <a:ea typeface="Calibri"/>
              <a:cs typeface="Calibri"/>
            </a:endParaRPr>
          </a:p>
          <a:p>
            <a:r>
              <a:rPr lang="en-US">
                <a:ea typeface="Calibri"/>
                <a:cs typeface="Calibri"/>
              </a:rPr>
              <a:t>LAU</a:t>
            </a:r>
          </a:p>
          <a:p>
            <a:endParaRPr lang="en-US">
              <a:ea typeface="Calibri"/>
              <a:cs typeface="Calibri"/>
            </a:endParaRPr>
          </a:p>
          <a:p>
            <a:r>
              <a:rPr lang="en-US">
                <a:ea typeface="Calibri"/>
                <a:cs typeface="Calibri"/>
              </a:rPr>
              <a:t>Degree of urbanization classification</a:t>
            </a:r>
          </a:p>
          <a:p>
            <a:endParaRPr lang="en-US">
              <a:ea typeface="Calibri"/>
              <a:cs typeface="Calibri"/>
            </a:endParaRPr>
          </a:p>
          <a:p>
            <a:r>
              <a:rPr lang="en-US">
                <a:ea typeface="Calibri"/>
                <a:cs typeface="Calibri"/>
              </a:rPr>
              <a:t>Urban centers and urban clusters</a:t>
            </a:r>
          </a:p>
        </p:txBody>
      </p:sp>
      <p:sp>
        <p:nvSpPr>
          <p:cNvPr id="4" name="Slide Number Placeholder 3">
            <a:extLst>
              <a:ext uri="{FF2B5EF4-FFF2-40B4-BE49-F238E27FC236}">
                <a16:creationId xmlns:a16="http://schemas.microsoft.com/office/drawing/2014/main" id="{A0B395D0-6CEA-E9AD-FA0D-D81DB117E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1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3751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87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8041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169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3761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3176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F45CD-E670-4747-AE22-A1363D7B46F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94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42f52a199d_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42f52a199d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4278773225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427877322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42f52a199d_2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42f52a199d_2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C93FE-8E98-D470-CE11-C467A2D3A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90807-7B25-FC78-1C27-919720BF3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AA119-5424-B75D-37BF-7C9CEEECE961}"/>
              </a:ext>
            </a:extLst>
          </p:cNvPr>
          <p:cNvSpPr>
            <a:spLocks noGrp="1"/>
          </p:cNvSpPr>
          <p:nvPr>
            <p:ph type="body" idx="1"/>
          </p:nvPr>
        </p:nvSpPr>
        <p:spPr/>
        <p:txBody>
          <a:bodyPr/>
          <a:lstStyle/>
          <a:p>
            <a:r>
              <a:rPr lang="en-US"/>
              <a:t>(15) ‘local administrative unit’ or ‘LAU’ means a low-level administrative division of a Member State, below that of a province, region or state, established in accordance with Article 4 of Regulation (EC) No 1059/2003 of the European Parliament and of the Council</a:t>
            </a:r>
          </a:p>
          <a:p>
            <a:r>
              <a:rPr lang="en-US"/>
              <a:t>(16) ‘urban </a:t>
            </a:r>
            <a:r>
              <a:rPr lang="en-US" err="1"/>
              <a:t>centres’</a:t>
            </a:r>
            <a:r>
              <a:rPr lang="en-US"/>
              <a:t> and ‘urban clusters’ means territorial units classified in cities and towns and suburbs using the grid-based typology established in accordance with Article 4b(2) of Regulation (EC) No 1059/2003; </a:t>
            </a:r>
            <a:endParaRPr lang="en-US">
              <a:cs typeface="Calibri"/>
            </a:endParaRPr>
          </a:p>
          <a:p>
            <a:r>
              <a:rPr lang="en-US"/>
              <a:t>(17) ‘cities’ means LAUs where at least 50 % of the population lives in one or more urban </a:t>
            </a:r>
            <a:r>
              <a:rPr lang="en-US" err="1"/>
              <a:t>centres</a:t>
            </a:r>
            <a:r>
              <a:rPr lang="en-US"/>
              <a:t>, measured using the degree of </a:t>
            </a:r>
            <a:r>
              <a:rPr lang="en-US" err="1"/>
              <a:t>urbanisation</a:t>
            </a:r>
            <a:r>
              <a:rPr lang="en-US"/>
              <a:t> established in accordance with Article 4b(3), point (a), of Regulation (EC) No 1059/2003; </a:t>
            </a:r>
            <a:endParaRPr lang="en-US">
              <a:cs typeface="Calibri"/>
            </a:endParaRPr>
          </a:p>
          <a:p>
            <a:r>
              <a:rPr lang="en-US"/>
              <a:t>(18) ‘towns and suburbs’ means LAUs where less than 50 % of the population lives in an urban </a:t>
            </a:r>
            <a:r>
              <a:rPr lang="en-US" err="1"/>
              <a:t>centre</a:t>
            </a:r>
            <a:r>
              <a:rPr lang="en-US"/>
              <a:t>, but at least 50 % of the population lives in an urban cluster, measured using the degree of </a:t>
            </a:r>
            <a:r>
              <a:rPr lang="en-US" err="1"/>
              <a:t>urbanisation</a:t>
            </a:r>
            <a:r>
              <a:rPr lang="en-US"/>
              <a:t> established in accordance with Article 4b(3), point (a), of Regulation (EC) No 1059/2003;</a:t>
            </a:r>
            <a:endParaRPr lang="en-US">
              <a:cs typeface="Calibri"/>
            </a:endParaRPr>
          </a:p>
          <a:p>
            <a:r>
              <a:rPr lang="en-US"/>
              <a:t>(19) ‘peri-urban areas’ means areas adjacent to urban centres or urban clusters, including at least all areas within 1 kilometer measured from the outer limits of those urban centres or urban clusters, and located in the same city or the same town and suburb as those urban centres or urban clusters;</a:t>
            </a:r>
            <a:endParaRPr lang="en-US">
              <a:cs typeface="Calibri"/>
            </a:endParaRPr>
          </a:p>
          <a:p>
            <a:endParaRPr lang="en-US">
              <a:cs typeface="Calibri"/>
            </a:endParaRPr>
          </a:p>
          <a:p>
            <a:endParaRPr lang="en-US">
              <a:ea typeface="Calibri"/>
              <a:cs typeface="Calibri"/>
            </a:endParaRPr>
          </a:p>
          <a:p>
            <a:r>
              <a:rPr lang="en-US">
                <a:ea typeface="Calibri"/>
                <a:cs typeface="Calibri"/>
              </a:rPr>
              <a:t>Scale </a:t>
            </a:r>
            <a:r>
              <a:rPr lang="en-US"/>
              <a:t>1:100000 </a:t>
            </a:r>
            <a:endParaRPr lang="en-US">
              <a:ea typeface="Calibri"/>
              <a:cs typeface="Calibri"/>
            </a:endParaRPr>
          </a:p>
        </p:txBody>
      </p:sp>
      <p:sp>
        <p:nvSpPr>
          <p:cNvPr id="4" name="Slide Number Placeholder 3">
            <a:extLst>
              <a:ext uri="{FF2B5EF4-FFF2-40B4-BE49-F238E27FC236}">
                <a16:creationId xmlns:a16="http://schemas.microsoft.com/office/drawing/2014/main" id="{A0B395D0-6CEA-E9AD-FA0D-D81DB117E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666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42f52a199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42f52a199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42f52a199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42f52a199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4278773225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4278773225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42f52a199d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42f52a199d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42f52a199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42f52a199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Space4Good’s mission is (read out)</a:t>
            </a:r>
            <a:endParaRPr/>
          </a:p>
          <a:p>
            <a:pPr marL="0" lvl="0" indent="0" algn="l" rtl="0">
              <a:spcBef>
                <a:spcPts val="0"/>
              </a:spcBef>
              <a:spcAft>
                <a:spcPts val="0"/>
              </a:spcAft>
              <a:buNone/>
            </a:pPr>
            <a:endParaRPr/>
          </a:p>
          <a:p>
            <a:pPr marL="0" lvl="0" indent="0" algn="l" rtl="0">
              <a:spcBef>
                <a:spcPts val="0"/>
              </a:spcBef>
              <a:spcAft>
                <a:spcPts val="0"/>
              </a:spcAft>
              <a:buNone/>
            </a:pPr>
            <a:r>
              <a:rPr lang="en-GB"/>
              <a:t>We are doing this by combining </a:t>
            </a:r>
            <a:endParaRPr/>
          </a:p>
          <a:p>
            <a:pPr marL="0" lvl="0" indent="0" algn="l" rtl="0">
              <a:spcBef>
                <a:spcPts val="0"/>
              </a:spcBef>
              <a:spcAft>
                <a:spcPts val="0"/>
              </a:spcAft>
              <a:buNone/>
            </a:pPr>
            <a:endParaRPr/>
          </a:p>
          <a:p>
            <a:pPr marL="0" lvl="0" indent="0" algn="l" rtl="0">
              <a:spcBef>
                <a:spcPts val="0"/>
              </a:spcBef>
              <a:spcAft>
                <a:spcPts val="0"/>
              </a:spcAft>
              <a:buNone/>
            </a:pPr>
            <a:r>
              <a:rPr lang="en-GB"/>
              <a:t>Earth observation which allows for Global scalability and cost efficiency,</a:t>
            </a:r>
            <a:endParaRPr/>
          </a:p>
          <a:p>
            <a:pPr marL="0" lvl="0" indent="0" algn="l" rtl="0">
              <a:spcBef>
                <a:spcPts val="0"/>
              </a:spcBef>
              <a:spcAft>
                <a:spcPts val="0"/>
              </a:spcAft>
              <a:buNone/>
            </a:pPr>
            <a:endParaRPr/>
          </a:p>
          <a:p>
            <a:pPr marL="0" lvl="0" indent="0" algn="l" rtl="0">
              <a:spcBef>
                <a:spcPts val="0"/>
              </a:spcBef>
              <a:spcAft>
                <a:spcPts val="0"/>
              </a:spcAft>
              <a:buNone/>
            </a:pPr>
            <a:r>
              <a:rPr lang="en-GB"/>
              <a:t>Local geoinformation ensuring the highest accuracy and local context</a:t>
            </a:r>
            <a:endParaRPr/>
          </a:p>
          <a:p>
            <a:pPr marL="0" lvl="0" indent="0" algn="l" rtl="0">
              <a:spcBef>
                <a:spcPts val="0"/>
              </a:spcBef>
              <a:spcAft>
                <a:spcPts val="0"/>
              </a:spcAft>
              <a:buNone/>
            </a:pPr>
            <a:endParaRPr/>
          </a:p>
          <a:p>
            <a:pPr marL="0" lvl="0" indent="0" algn="l" rtl="0">
              <a:spcBef>
                <a:spcPts val="0"/>
              </a:spcBef>
              <a:spcAft>
                <a:spcPts val="0"/>
              </a:spcAft>
              <a:buNone/>
            </a:pPr>
            <a:r>
              <a:rPr lang="en-GB"/>
              <a:t>As well as AI to create actionable insights and predict future outcomes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42f52a199d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42f52a199d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4278773225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4278773225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4278773225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4278773225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42f52a199d_2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42f52a199d_2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E7B7944-295E-CEF8-ADFD-BA1CE6273A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32550670-DC62-0012-4A40-4C3680C0B4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Aptos" panose="020B0004020202020204" pitchFamily="34" charset="0"/>
              <a:cs typeface="Arial" panose="020B0604020202020204" pitchFamily="34" charset="0"/>
            </a:endParaRPr>
          </a:p>
        </p:txBody>
      </p:sp>
      <p:sp>
        <p:nvSpPr>
          <p:cNvPr id="8196" name="Slide Number Placeholder 3">
            <a:extLst>
              <a:ext uri="{FF2B5EF4-FFF2-40B4-BE49-F238E27FC236}">
                <a16:creationId xmlns:a16="http://schemas.microsoft.com/office/drawing/2014/main" id="{CE51AD13-0E9B-E5EA-C57D-C7B1450BEA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0C0E4F-AF9F-49E2-95DB-397EF054BE2F}" type="slidenum">
              <a:rPr kumimoji="0" lang="sv-S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sv-S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C93FE-8E98-D470-CE11-C467A2D3A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90807-7B25-FC78-1C27-919720BF3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AA119-5424-B75D-37BF-7C9CEEECE961}"/>
              </a:ext>
            </a:extLst>
          </p:cNvPr>
          <p:cNvSpPr>
            <a:spLocks noGrp="1"/>
          </p:cNvSpPr>
          <p:nvPr>
            <p:ph type="body" idx="1"/>
          </p:nvPr>
        </p:nvSpPr>
        <p:spPr/>
        <p:txBody>
          <a:bodyPr/>
          <a:lstStyle/>
          <a:p>
            <a:endParaRPr lang="en-GB"/>
          </a:p>
          <a:p>
            <a:r>
              <a:rPr lang="en-GB"/>
              <a:t>The degree of urbanisation classifies local administrative units (LAUs) as cities, towns and suburbs</a:t>
            </a:r>
          </a:p>
          <a:p>
            <a:r>
              <a:rPr lang="en-GB"/>
              <a:t>or rural areas based on a combination of geographical contiguity and population density, measured by</a:t>
            </a:r>
          </a:p>
          <a:p>
            <a:r>
              <a:rPr lang="en-GB"/>
              <a:t>minimum population thresholds applied to 1 km² population grid cells; each LAU belongs exclusively to</a:t>
            </a:r>
          </a:p>
          <a:p>
            <a:r>
              <a:rPr lang="en-GB"/>
              <a:t>one of these three classes.</a:t>
            </a:r>
            <a:endParaRPr lang="en-US">
              <a:ea typeface="Calibri"/>
              <a:cs typeface="Calibri"/>
            </a:endParaRPr>
          </a:p>
        </p:txBody>
      </p:sp>
      <p:sp>
        <p:nvSpPr>
          <p:cNvPr id="4" name="Slide Number Placeholder 3">
            <a:extLst>
              <a:ext uri="{FF2B5EF4-FFF2-40B4-BE49-F238E27FC236}">
                <a16:creationId xmlns:a16="http://schemas.microsoft.com/office/drawing/2014/main" id="{A0B395D0-6CEA-E9AD-FA0D-D81DB117E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1777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D787B-5141-5B1B-9C7B-A56112635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A1558-045B-7297-101D-D728071E9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F8FCB-1F21-CF44-FBF4-B1B424343338}"/>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2CF18A79-E709-3172-F663-EEC936751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7F7B1-0F05-458D-9455-C769B675D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772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9F107-DCB1-E05D-1CA8-5ACA7F6EE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1D384-4539-084E-EE1F-AD46B7BB8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F8AFB-B61F-1A7F-4390-3EE1DD133729}"/>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985E4EC5-4271-3FE5-9D83-A769074D40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7F7B1-0F05-458D-9455-C769B675D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6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8A8A-5FF2-5904-109B-DFAF9F31C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51C89-B024-AE08-5652-7B3BE9ED2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245F5-46CA-1FC6-47A1-911C45C2630F}"/>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BDD15E44-F39A-C3BC-DD6B-5A6ED9AD5C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7F7B1-0F05-458D-9455-C769B675D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708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9D5F7-59B6-7499-B9E9-E98D01707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F7FFE-41BE-60C6-6D37-361FFD5F7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E947F-A82D-7C83-D7CB-00D161B6CA20}"/>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04E3F99E-A0FA-00DF-A7D4-CD4F98E6F1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7F7B1-0F05-458D-9455-C769B675D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564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5F8A-373D-CC6B-8B7D-002660940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64839-227C-33C5-D7B8-2EB6A480B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F85D7-B0EE-2E1E-3B78-4ACE8EBA9D6B}"/>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40A65594-98C6-AA93-FF82-68742DEA2A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7F7B1-0F05-458D-9455-C769B675D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65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0DFC7-6DA3-C3A2-474D-26441ECCB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AD1CD-3F48-4B93-DFB9-708C852D5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57C2B-3B6E-8601-36CD-ED21DF3923D5}"/>
              </a:ext>
            </a:extLst>
          </p:cNvPr>
          <p:cNvSpPr>
            <a:spLocks noGrp="1"/>
          </p:cNvSpPr>
          <p:nvPr>
            <p:ph type="body" idx="1"/>
          </p:nvPr>
        </p:nvSpPr>
        <p:spPr/>
        <p:txBody>
          <a:bodyPr/>
          <a:lstStyle/>
          <a:p>
            <a:r>
              <a:rPr lang="en-US"/>
              <a:t>(15) ‘local administrative unit’ or ‘LAU’ means a low-level administrative division of a Member State, below that of a province, region or state, established in accordance with Article 4 of Regulation (EC) No 1059/2003 of the European Parliament and of the Council</a:t>
            </a:r>
          </a:p>
          <a:p>
            <a:r>
              <a:rPr lang="en-US"/>
              <a:t>(16) ‘urban </a:t>
            </a:r>
            <a:r>
              <a:rPr lang="en-US" err="1"/>
              <a:t>centres’</a:t>
            </a:r>
            <a:r>
              <a:rPr lang="en-US"/>
              <a:t> and ‘urban clusters’ means territorial units classified in cities and towns and suburbs using the grid-based typology established in accordance with Article 4b(2) of Regulation (EC) No 1059/2003; </a:t>
            </a:r>
            <a:endParaRPr lang="en-US">
              <a:cs typeface="Calibri"/>
            </a:endParaRPr>
          </a:p>
          <a:p>
            <a:r>
              <a:rPr lang="en-US"/>
              <a:t>(17) ‘cities’ means LAUs where at least 50 % of the population lives in one or more urban </a:t>
            </a:r>
            <a:r>
              <a:rPr lang="en-US" err="1"/>
              <a:t>centres</a:t>
            </a:r>
            <a:r>
              <a:rPr lang="en-US"/>
              <a:t>, measured using the degree of </a:t>
            </a:r>
            <a:r>
              <a:rPr lang="en-US" err="1"/>
              <a:t>urbanisation</a:t>
            </a:r>
            <a:r>
              <a:rPr lang="en-US"/>
              <a:t> established in accordance with Article 4b(3), point (a), of Regulation (EC) No 1059/2003; </a:t>
            </a:r>
            <a:endParaRPr lang="en-US">
              <a:cs typeface="Calibri"/>
            </a:endParaRPr>
          </a:p>
          <a:p>
            <a:r>
              <a:rPr lang="en-US"/>
              <a:t>(18) ‘towns and suburbs’ means LAUs where less than 50 % of the population lives in an urban </a:t>
            </a:r>
            <a:r>
              <a:rPr lang="en-US" err="1"/>
              <a:t>centre</a:t>
            </a:r>
            <a:r>
              <a:rPr lang="en-US"/>
              <a:t>, but at least 50 % of the population lives in an urban cluster, measured using the degree of </a:t>
            </a:r>
            <a:r>
              <a:rPr lang="en-US" err="1"/>
              <a:t>urbanisation</a:t>
            </a:r>
            <a:r>
              <a:rPr lang="en-US"/>
              <a:t> established in accordance with Article 4b(3), point (a), of Regulation (EC) No 1059/2003;</a:t>
            </a:r>
            <a:endParaRPr lang="en-US">
              <a:cs typeface="Calibri"/>
            </a:endParaRPr>
          </a:p>
          <a:p>
            <a:r>
              <a:rPr lang="en-US"/>
              <a:t>(19) ‘peri-urban areas’ means areas adjacent to urban </a:t>
            </a:r>
            <a:r>
              <a:rPr lang="en-US" err="1"/>
              <a:t>centres</a:t>
            </a:r>
            <a:r>
              <a:rPr lang="en-US"/>
              <a:t> or urban clusters, including at least all areas within 1 kilometer measured from the outer limits of those urban </a:t>
            </a:r>
            <a:r>
              <a:rPr lang="en-US" err="1"/>
              <a:t>centres</a:t>
            </a:r>
            <a:r>
              <a:rPr lang="en-US"/>
              <a:t> or urban clusters, and located in the same city or the same town and suburb as those urban </a:t>
            </a:r>
            <a:r>
              <a:rPr lang="en-US" err="1"/>
              <a:t>centres</a:t>
            </a:r>
            <a:r>
              <a:rPr lang="en-US"/>
              <a:t> or urban clusters;</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13BCCAD-5635-D8A0-752F-0A26C5F9D4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02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0E27-D541-1BB0-45BB-E0FE0FA21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677BA-EDA5-A84F-A873-FBB874CE8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22768-90D5-ABE3-7BDD-52043E3FD3A6}"/>
              </a:ext>
            </a:extLst>
          </p:cNvPr>
          <p:cNvSpPr>
            <a:spLocks noGrp="1"/>
          </p:cNvSpPr>
          <p:nvPr>
            <p:ph type="body" idx="1"/>
          </p:nvPr>
        </p:nvSpPr>
        <p:spPr/>
        <p:txBody>
          <a:bodyPr/>
          <a:lstStyle/>
          <a:p>
            <a:r>
              <a:rPr lang="en-IE"/>
              <a:t>If the entire LAU (cities towns and suburbs is selected)</a:t>
            </a:r>
            <a:endParaRPr lang="en-IE">
              <a:cs typeface="Calibri"/>
            </a:endParaRPr>
          </a:p>
        </p:txBody>
      </p:sp>
      <p:sp>
        <p:nvSpPr>
          <p:cNvPr id="4" name="Slide Number Placeholder 3">
            <a:extLst>
              <a:ext uri="{FF2B5EF4-FFF2-40B4-BE49-F238E27FC236}">
                <a16:creationId xmlns:a16="http://schemas.microsoft.com/office/drawing/2014/main" id="{99D3AA8A-71D8-B1D1-9CA8-DE00EB4B8E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021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8.2.2. Map of urban ecosystem areas (Art. 14(4)). </a:t>
            </a:r>
          </a:p>
          <a:p>
            <a:endParaRPr lang="en-IE">
              <a:cs typeface="Calibri"/>
            </a:endParaRPr>
          </a:p>
          <a:p>
            <a:r>
              <a:rPr lang="en-IE"/>
              <a:t>List and map of LAUs classified as ‘city’ or ‘town and suburb’ in accordance with the latest available EUROSTAT data </a:t>
            </a:r>
            <a:endParaRPr lang="en-IE">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1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1E0A4-A8DF-4041-81E8-9089365F47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850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32.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32.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2.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2.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6.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6.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hyperlink" Target="https://www.facebook.com/BISAbrussels/" TargetMode="External"/><Relationship Id="rId2" Type="http://schemas.openxmlformats.org/officeDocument/2006/relationships/hyperlink" Target="https://www.linkedin.com/company/brussels-instituut-voor-statistiek-en-analyse/about/" TargetMode="External"/><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hyperlink" Target="https://www.linkedin.com/company/brussels-instituut-voor-statistiek-en-analyse/about/" TargetMode="External"/><Relationship Id="rId2" Type="http://schemas.openxmlformats.org/officeDocument/2006/relationships/hyperlink" Target="mailto:info@perspective.brussels" TargetMode="External"/><Relationship Id="rId1" Type="http://schemas.openxmlformats.org/officeDocument/2006/relationships/slideMaster" Target="../slideMasters/slideMaster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hyperlink" Target="https://www.facebook.com/BISAbrussels/" TargetMode="Externa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8.xml"/><Relationship Id="rId4" Type="http://schemas.openxmlformats.org/officeDocument/2006/relationships/image" Target="../media/image50.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8.xml"/><Relationship Id="rId4" Type="http://schemas.openxmlformats.org/officeDocument/2006/relationships/image" Target="../media/image5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9.xml"/><Relationship Id="rId4" Type="http://schemas.openxmlformats.org/officeDocument/2006/relationships/image" Target="../media/image5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9.xml"/><Relationship Id="rId4" Type="http://schemas.openxmlformats.org/officeDocument/2006/relationships/image" Target="../media/image57.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Master" Target="../slideMasters/slideMaster9.xml"/><Relationship Id="rId4" Type="http://schemas.openxmlformats.org/officeDocument/2006/relationships/image" Target="../media/image57.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Master" Target="../slideMasters/slideMaster9.xml"/><Relationship Id="rId4" Type="http://schemas.openxmlformats.org/officeDocument/2006/relationships/image" Target="../media/image57.pn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9.xml"/><Relationship Id="rId4" Type="http://schemas.openxmlformats.org/officeDocument/2006/relationships/image" Target="../media/image5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64CE87-5656-1044-B1C0-E28600584DF7}"/>
              </a:ext>
            </a:extLst>
          </p:cNvPr>
          <p:cNvSpPr/>
          <p:nvPr/>
        </p:nvSpPr>
        <p:spPr>
          <a:xfrm>
            <a:off x="0" y="-1571"/>
            <a:ext cx="12192000" cy="68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016F0031-BAF0-8C42-9F56-AED1E8E63825}"/>
              </a:ext>
            </a:extLst>
          </p:cNvPr>
          <p:cNvSpPr>
            <a:spLocks noGrp="1"/>
          </p:cNvSpPr>
          <p:nvPr>
            <p:ph type="ctrTitle"/>
          </p:nvPr>
        </p:nvSpPr>
        <p:spPr>
          <a:xfrm>
            <a:off x="716347" y="1121833"/>
            <a:ext cx="9951653" cy="2387600"/>
          </a:xfrm>
        </p:spPr>
        <p:txBody>
          <a:bodyPr anchor="b"/>
          <a:lstStyle>
            <a:lvl1pPr algn="l">
              <a:defRPr sz="8000" b="1"/>
            </a:lvl1pPr>
          </a:lstStyle>
          <a:p>
            <a:r>
              <a:rPr lang="en-GB"/>
              <a:t>Click to edit Master title style</a:t>
            </a:r>
            <a:endParaRPr lang="en-US"/>
          </a:p>
        </p:txBody>
      </p:sp>
      <p:sp>
        <p:nvSpPr>
          <p:cNvPr id="3" name="Subtitle 2">
            <a:extLst>
              <a:ext uri="{FF2B5EF4-FFF2-40B4-BE49-F238E27FC236}">
                <a16:creationId xmlns:a16="http://schemas.microsoft.com/office/drawing/2014/main" id="{FD5FC38B-5D09-9B47-95EB-80DCE3E90787}"/>
              </a:ext>
            </a:extLst>
          </p:cNvPr>
          <p:cNvSpPr>
            <a:spLocks noGrp="1"/>
          </p:cNvSpPr>
          <p:nvPr>
            <p:ph type="subTitle" idx="1"/>
          </p:nvPr>
        </p:nvSpPr>
        <p:spPr>
          <a:xfrm>
            <a:off x="716347" y="3602568"/>
            <a:ext cx="9951653" cy="1655233"/>
          </a:xfrm>
        </p:spPr>
        <p:txBody>
          <a:bodyPr/>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62FB8FAB-46E9-DB46-93B5-1BE506CF837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6347" y="5557873"/>
            <a:ext cx="1740956" cy="602292"/>
          </a:xfrm>
          <a:prstGeom prst="rect">
            <a:avLst/>
          </a:prstGeom>
        </p:spPr>
      </p:pic>
      <p:sp>
        <p:nvSpPr>
          <p:cNvPr id="6" name="Rectangle 5">
            <a:extLst>
              <a:ext uri="{FF2B5EF4-FFF2-40B4-BE49-F238E27FC236}">
                <a16:creationId xmlns:a16="http://schemas.microsoft.com/office/drawing/2014/main" id="{95C75332-7DF2-DA4D-92C9-A76F61344925}"/>
              </a:ext>
            </a:extLst>
          </p:cNvPr>
          <p:cNvSpPr/>
          <p:nvPr userDrawn="1"/>
        </p:nvSpPr>
        <p:spPr>
          <a:xfrm>
            <a:off x="0" y="-1571"/>
            <a:ext cx="12192000" cy="68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8" name="Picture 7">
            <a:extLst>
              <a:ext uri="{FF2B5EF4-FFF2-40B4-BE49-F238E27FC236}">
                <a16:creationId xmlns:a16="http://schemas.microsoft.com/office/drawing/2014/main" id="{EA973E5C-55C8-1842-97B8-7F254D465F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6347" y="5557873"/>
            <a:ext cx="1740956" cy="602292"/>
          </a:xfrm>
          <a:prstGeom prst="rect">
            <a:avLst/>
          </a:prstGeom>
        </p:spPr>
      </p:pic>
    </p:spTree>
    <p:extLst>
      <p:ext uri="{BB962C8B-B14F-4D97-AF65-F5344CB8AC3E}">
        <p14:creationId xmlns:p14="http://schemas.microsoft.com/office/powerpoint/2010/main" val="414569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picture containing drawing, window, plate&#10;&#10;Description automatically generated">
            <a:extLst>
              <a:ext uri="{FF2B5EF4-FFF2-40B4-BE49-F238E27FC236}">
                <a16:creationId xmlns:a16="http://schemas.microsoft.com/office/drawing/2014/main" id="{E856E11C-0B84-304D-855C-32937F9F88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pic>
        <p:nvPicPr>
          <p:cNvPr id="5" name="Graphic 4">
            <a:extLst>
              <a:ext uri="{FF2B5EF4-FFF2-40B4-BE49-F238E27FC236}">
                <a16:creationId xmlns:a16="http://schemas.microsoft.com/office/drawing/2014/main" id="{A97C05BC-7802-974F-B4B1-CAE6481BD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pic>
        <p:nvPicPr>
          <p:cNvPr id="6" name="Picture 5" descr="A picture containing drawing, window, plate&#10;&#10;Description automatically generated">
            <a:extLst>
              <a:ext uri="{FF2B5EF4-FFF2-40B4-BE49-F238E27FC236}">
                <a16:creationId xmlns:a16="http://schemas.microsoft.com/office/drawing/2014/main" id="{E0C472F7-5C21-D64A-B14C-978C4627E2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pic>
        <p:nvPicPr>
          <p:cNvPr id="7" name="Graphic 6">
            <a:extLst>
              <a:ext uri="{FF2B5EF4-FFF2-40B4-BE49-F238E27FC236}">
                <a16:creationId xmlns:a16="http://schemas.microsoft.com/office/drawing/2014/main" id="{7D4E7363-0E33-8242-B8D5-C27E8D0161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3001067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46074704"/>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cxnSp>
        <p:nvCxnSpPr>
          <p:cNvPr id="9" name="Straight Connector 8"/>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236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CDBF77-BDAC-4BBB-85E4-D06FDF264C78}"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19065447"/>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CDBF77-BDAC-4BBB-85E4-D06FDF264C78}"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63324032"/>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CDBF77-BDAC-4BBB-85E4-D06FDF264C78}" type="datetimeFigureOut">
              <a:rPr lang="en-GB" smtClean="0"/>
              <a:t>25/03/2025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478569155"/>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CDBF77-BDAC-4BBB-85E4-D06FDF264C78}" type="datetimeFigureOut">
              <a:rPr lang="en-GB" smtClean="0"/>
              <a:t>25/03/2025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264733402"/>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DBF77-BDAC-4BBB-85E4-D06FDF264C78}" type="datetimeFigureOut">
              <a:rPr lang="en-GB" smtClean="0"/>
              <a:t>25/03/2025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990231169"/>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CDBF77-BDAC-4BBB-85E4-D06FDF264C78}"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2707467944"/>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CDBF77-BDAC-4BBB-85E4-D06FDF264C78}"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3418811874"/>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1833257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picture containing drawing, window, plate&#10;&#10;Description automatically generated">
            <a:extLst>
              <a:ext uri="{FF2B5EF4-FFF2-40B4-BE49-F238E27FC236}">
                <a16:creationId xmlns:a16="http://schemas.microsoft.com/office/drawing/2014/main" id="{C2D3AD9D-34E8-7741-91CE-2C778ADF6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pic>
        <p:nvPicPr>
          <p:cNvPr id="5" name="Graphic 4">
            <a:extLst>
              <a:ext uri="{FF2B5EF4-FFF2-40B4-BE49-F238E27FC236}">
                <a16:creationId xmlns:a16="http://schemas.microsoft.com/office/drawing/2014/main" id="{CFDC402D-61DF-D64D-828A-6B9BDABA03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pic>
        <p:nvPicPr>
          <p:cNvPr id="6" name="Picture 5" descr="A picture containing drawing, window, plate&#10;&#10;Description automatically generated">
            <a:extLst>
              <a:ext uri="{FF2B5EF4-FFF2-40B4-BE49-F238E27FC236}">
                <a16:creationId xmlns:a16="http://schemas.microsoft.com/office/drawing/2014/main" id="{528542E8-826E-BC4E-B871-99F777DF96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pic>
        <p:nvPicPr>
          <p:cNvPr id="7" name="Graphic 6">
            <a:extLst>
              <a:ext uri="{FF2B5EF4-FFF2-40B4-BE49-F238E27FC236}">
                <a16:creationId xmlns:a16="http://schemas.microsoft.com/office/drawing/2014/main" id="{377F31D5-B853-CE4A-A8C5-A2E112E236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2167583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CDBF77-BDAC-4BBB-85E4-D06FDF264C78}"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pPr/>
              <a:t>‹#›</a:t>
            </a:fld>
            <a:endParaRPr lang="en-GB"/>
          </a:p>
        </p:txBody>
      </p:sp>
    </p:spTree>
    <p:extLst>
      <p:ext uri="{BB962C8B-B14F-4D97-AF65-F5344CB8AC3E}">
        <p14:creationId xmlns:p14="http://schemas.microsoft.com/office/powerpoint/2010/main" val="4047679545"/>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156751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re de la présentation image pleine page + Logo + 3D">
    <p:spTree>
      <p:nvGrpSpPr>
        <p:cNvPr id="1" name=""/>
        <p:cNvGrpSpPr/>
        <p:nvPr/>
      </p:nvGrpSpPr>
      <p:grpSpPr>
        <a:xfrm>
          <a:off x="0" y="0"/>
          <a:ext cx="0" cy="0"/>
          <a:chOff x="0" y="0"/>
          <a:chExt cx="0" cy="0"/>
        </a:xfrm>
      </p:grpSpPr>
      <p:sp>
        <p:nvSpPr>
          <p:cNvPr id="48" name="Espace réservé pour une image  6">
            <a:extLst>
              <a:ext uri="{FF2B5EF4-FFF2-40B4-BE49-F238E27FC236}">
                <a16:creationId xmlns:a16="http://schemas.microsoft.com/office/drawing/2014/main" id="{6252D941-8191-DE13-2A07-9C3FFAA42972}"/>
              </a:ext>
            </a:extLst>
          </p:cNvPr>
          <p:cNvSpPr>
            <a:spLocks noGrp="1"/>
          </p:cNvSpPr>
          <p:nvPr>
            <p:ph type="pic" sz="quarter" idx="13"/>
          </p:nvPr>
        </p:nvSpPr>
        <p:spPr>
          <a:xfrm>
            <a:off x="0" y="0"/>
            <a:ext cx="12192000" cy="6858000"/>
          </a:xfrm>
        </p:spPr>
        <p:txBody>
          <a:bodyPr/>
          <a:lstStyle/>
          <a:p>
            <a:endParaRPr lang="en-GB" noProof="0"/>
          </a:p>
        </p:txBody>
      </p:sp>
      <p:sp>
        <p:nvSpPr>
          <p:cNvPr id="9" name="Espace réservé du texte 21">
            <a:extLst>
              <a:ext uri="{FF2B5EF4-FFF2-40B4-BE49-F238E27FC236}">
                <a16:creationId xmlns:a16="http://schemas.microsoft.com/office/drawing/2014/main" id="{BCE6F3CD-BCBE-1FCD-7662-A8A5AA1295A3}"/>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49" name="Espace réservé du texte 10">
            <a:extLst>
              <a:ext uri="{FF2B5EF4-FFF2-40B4-BE49-F238E27FC236}">
                <a16:creationId xmlns:a16="http://schemas.microsoft.com/office/drawing/2014/main" id="{8F6DBF5F-C621-C1A8-17E0-FCBA3DB99809}"/>
              </a:ext>
            </a:extLst>
          </p:cNvPr>
          <p:cNvSpPr>
            <a:spLocks noGrp="1"/>
          </p:cNvSpPr>
          <p:nvPr>
            <p:ph type="body" sz="quarter" idx="14"/>
          </p:nvPr>
        </p:nvSpPr>
        <p:spPr>
          <a:xfrm>
            <a:off x="0" y="22530"/>
            <a:ext cx="11811000" cy="6835470"/>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3" name="Espace réservé du texte 22">
            <a:extLst>
              <a:ext uri="{FF2B5EF4-FFF2-40B4-BE49-F238E27FC236}">
                <a16:creationId xmlns:a16="http://schemas.microsoft.com/office/drawing/2014/main" id="{666E2AF0-013D-F8F5-1532-EFC0B0E4F7DD}"/>
              </a:ext>
            </a:extLst>
          </p:cNvPr>
          <p:cNvSpPr>
            <a:spLocks noGrp="1"/>
          </p:cNvSpPr>
          <p:nvPr>
            <p:ph type="body" sz="quarter" idx="26"/>
          </p:nvPr>
        </p:nvSpPr>
        <p:spPr>
          <a:xfrm>
            <a:off x="5483895" y="2007203"/>
            <a:ext cx="7390730" cy="272972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0" indent="0">
              <a:buFont typeface="Arial" panose="020B0604020202020204" pitchFamily="34" charset="0"/>
              <a:buNone/>
              <a:defRPr>
                <a:noFill/>
              </a:defRPr>
            </a:lvl3pPr>
            <a:lvl4pPr marL="0" indent="0">
              <a:buFont typeface="Arial" panose="020B0604020202020204" pitchFamily="34" charset="0"/>
              <a:buNone/>
              <a:defRPr>
                <a:noFill/>
              </a:defRPr>
            </a:lvl4pPr>
            <a:lvl5pPr marL="258762" indent="0">
              <a:buFont typeface="Arial" panose="020B0604020202020204" pitchFamily="34" charset="0"/>
              <a:buNone/>
              <a:defRPr>
                <a:noFill/>
              </a:defRPr>
            </a:lvl5pPr>
          </a:lstStyle>
          <a:p>
            <a:pPr lvl="0"/>
            <a:endParaRPr lang="en-GB" noProof="0"/>
          </a:p>
        </p:txBody>
      </p:sp>
      <p:sp>
        <p:nvSpPr>
          <p:cNvPr id="43" name="Espace réservé du texte 41">
            <a:extLst>
              <a:ext uri="{FF2B5EF4-FFF2-40B4-BE49-F238E27FC236}">
                <a16:creationId xmlns:a16="http://schemas.microsoft.com/office/drawing/2014/main" id="{C759CDF0-B809-66F0-6A4D-2861734C951F}"/>
              </a:ext>
            </a:extLst>
          </p:cNvPr>
          <p:cNvSpPr>
            <a:spLocks noGrp="1"/>
          </p:cNvSpPr>
          <p:nvPr>
            <p:ph type="body" sz="quarter" idx="11" hasCustomPrompt="1"/>
          </p:nvPr>
        </p:nvSpPr>
        <p:spPr>
          <a:xfrm>
            <a:off x="761999" y="5653501"/>
            <a:ext cx="6825626" cy="338553"/>
          </a:xfrm>
        </p:spPr>
        <p:txBody>
          <a:bodyPr anchor="ctr">
            <a:normAutofit/>
          </a:bodyPr>
          <a:lstStyle>
            <a:lvl1pPr>
              <a:defRPr sz="1600" b="1">
                <a:solidFill>
                  <a:srgbClr val="562821"/>
                </a:solidFill>
              </a:defRPr>
            </a:lvl1pPr>
          </a:lstStyle>
          <a:p>
            <a:pPr lvl="0"/>
            <a:r>
              <a:rPr lang="en-GB" noProof="0"/>
              <a:t>Nom </a:t>
            </a:r>
            <a:r>
              <a:rPr lang="en-GB" noProof="0" err="1"/>
              <a:t>prénom</a:t>
            </a:r>
            <a:r>
              <a:rPr lang="en-GB" noProof="0"/>
              <a:t> | </a:t>
            </a:r>
            <a:r>
              <a:rPr lang="en-GB" noProof="0" err="1"/>
              <a:t>fonction</a:t>
            </a:r>
            <a:endParaRPr lang="en-GB" noProof="0"/>
          </a:p>
        </p:txBody>
      </p:sp>
      <p:sp>
        <p:nvSpPr>
          <p:cNvPr id="47" name="Espace réservé du texte 46">
            <a:extLst>
              <a:ext uri="{FF2B5EF4-FFF2-40B4-BE49-F238E27FC236}">
                <a16:creationId xmlns:a16="http://schemas.microsoft.com/office/drawing/2014/main" id="{811DC758-767C-AE94-4174-ADF2AAF2065F}"/>
              </a:ext>
            </a:extLst>
          </p:cNvPr>
          <p:cNvSpPr>
            <a:spLocks noGrp="1"/>
          </p:cNvSpPr>
          <p:nvPr>
            <p:ph type="body" sz="quarter" idx="12" hasCustomPrompt="1"/>
          </p:nvPr>
        </p:nvSpPr>
        <p:spPr>
          <a:xfrm>
            <a:off x="761999" y="3376491"/>
            <a:ext cx="6942137" cy="2186109"/>
          </a:xfrm>
        </p:spPr>
        <p:txBody>
          <a:bodyPr anchor="b"/>
          <a:lstStyle>
            <a:lvl1pPr>
              <a:lnSpc>
                <a:spcPct val="80000"/>
              </a:lnSpc>
              <a:defRPr sz="5400">
                <a:solidFill>
                  <a:schemeClr val="accent1"/>
                </a:solidFill>
                <a:latin typeface="+mj-lt"/>
              </a:defRPr>
            </a:lvl1pPr>
            <a:lvl2pPr marL="0" indent="0">
              <a:spcBef>
                <a:spcPts val="1500"/>
              </a:spcBef>
              <a:buFont typeface="Arial" panose="020B0604020202020204" pitchFamily="34" charset="0"/>
              <a:buNone/>
              <a:defRPr sz="3200" b="1">
                <a:solidFill>
                  <a:schemeClr val="accent1">
                    <a:lumMod val="60000"/>
                    <a:lumOff val="40000"/>
                  </a:schemeClr>
                </a:solidFill>
                <a:latin typeface="+mn-lt"/>
              </a:defRPr>
            </a:lvl2pPr>
          </a:lstStyle>
          <a:p>
            <a:pPr lvl="0"/>
            <a:r>
              <a:rPr lang="en-GB" noProof="0"/>
              <a:t>Titre de la </a:t>
            </a:r>
            <a:r>
              <a:rPr lang="en-GB" noProof="0" err="1"/>
              <a:t>présentation</a:t>
            </a:r>
            <a:endParaRPr lang="en-GB" noProof="0"/>
          </a:p>
          <a:p>
            <a:pPr lvl="1"/>
            <a:r>
              <a:rPr lang="en-GB" noProof="0"/>
              <a:t>Sur </a:t>
            </a:r>
            <a:r>
              <a:rPr lang="en-GB" noProof="0" err="1"/>
              <a:t>plusieurs</a:t>
            </a:r>
            <a:r>
              <a:rPr lang="en-GB" noProof="0"/>
              <a:t> </a:t>
            </a:r>
            <a:r>
              <a:rPr lang="en-GB" noProof="0" err="1"/>
              <a:t>lignes</a:t>
            </a:r>
            <a:endParaRPr lang="en-GB" noProof="0"/>
          </a:p>
        </p:txBody>
      </p:sp>
      <p:sp>
        <p:nvSpPr>
          <p:cNvPr id="2" name="Espace réservé de la date 1">
            <a:extLst>
              <a:ext uri="{FF2B5EF4-FFF2-40B4-BE49-F238E27FC236}">
                <a16:creationId xmlns:a16="http://schemas.microsoft.com/office/drawing/2014/main" id="{F241E7B1-BF1C-01B7-C531-FDF07B0CB7D4}"/>
              </a:ext>
            </a:extLst>
          </p:cNvPr>
          <p:cNvSpPr>
            <a:spLocks noGrp="1"/>
          </p:cNvSpPr>
          <p:nvPr>
            <p:ph type="dt" sz="half" idx="27"/>
          </p:nvPr>
        </p:nvSpPr>
        <p:spPr>
          <a:xfrm>
            <a:off x="761999" y="6342476"/>
            <a:ext cx="1810124" cy="137285"/>
          </a:xfrm>
        </p:spPr>
        <p:txBody>
          <a:bodyPr/>
          <a:lstStyle>
            <a:lvl1pPr>
              <a:defRPr sz="1200"/>
            </a:lvl1pPr>
          </a:lstStyle>
          <a:p>
            <a:r>
              <a:rPr lang="en-GB" noProof="0"/>
              <a:t>Janvier 2024</a:t>
            </a:r>
          </a:p>
        </p:txBody>
      </p:sp>
      <p:sp>
        <p:nvSpPr>
          <p:cNvPr id="8" name="Espace réservé du texte 57">
            <a:extLst>
              <a:ext uri="{FF2B5EF4-FFF2-40B4-BE49-F238E27FC236}">
                <a16:creationId xmlns:a16="http://schemas.microsoft.com/office/drawing/2014/main" id="{3AC6C258-5312-41C4-E97A-91C966A8AC49}"/>
              </a:ext>
            </a:extLst>
          </p:cNvPr>
          <p:cNvSpPr>
            <a:spLocks noGrp="1"/>
          </p:cNvSpPr>
          <p:nvPr>
            <p:ph type="body" sz="quarter" idx="25"/>
          </p:nvPr>
        </p:nvSpPr>
        <p:spPr>
          <a:xfrm>
            <a:off x="9026474" y="547288"/>
            <a:ext cx="2807792" cy="523815"/>
          </a:xfr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t="552" b="552"/>
            </a:stretch>
          </a:blipFill>
        </p:spPr>
        <p:txBody>
          <a:bodyPr vert="horz" lIns="0" tIns="45720" rIns="91440" bIns="45720" rtlCol="0">
            <a:noAutofit/>
          </a:bodyPr>
          <a:lstStyle>
            <a:lvl1pPr>
              <a:defRPr lang="fr-BE" dirty="0">
                <a:noFill/>
              </a:defRPr>
            </a:lvl1pPr>
          </a:lstStyle>
          <a:p>
            <a:pPr lvl="0"/>
            <a:endParaRPr lang="en-GB" noProof="0"/>
          </a:p>
        </p:txBody>
      </p:sp>
    </p:spTree>
    <p:extLst>
      <p:ext uri="{BB962C8B-B14F-4D97-AF65-F5344CB8AC3E}">
        <p14:creationId xmlns:p14="http://schemas.microsoft.com/office/powerpoint/2010/main" val="29993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re de la présentation + petite image + Logo">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2306396-52FB-E4DE-30F7-DF80B6EADAD1}"/>
              </a:ext>
            </a:extLst>
          </p:cNvPr>
          <p:cNvSpPr>
            <a:spLocks noGrp="1"/>
          </p:cNvSpPr>
          <p:nvPr>
            <p:ph type="body" sz="quarter" idx="14"/>
          </p:nvPr>
        </p:nvSpPr>
        <p:spPr>
          <a:xfrm>
            <a:off x="-1" y="-2"/>
            <a:ext cx="12191999" cy="6858002"/>
          </a:xfrm>
          <a:custGeom>
            <a:avLst/>
            <a:gdLst>
              <a:gd name="connsiteX0" fmla="*/ 0 w 12191999"/>
              <a:gd name="connsiteY0" fmla="*/ 0 h 6858002"/>
              <a:gd name="connsiteX1" fmla="*/ 6096004 w 12191999"/>
              <a:gd name="connsiteY1" fmla="*/ 0 h 6858002"/>
              <a:gd name="connsiteX2" fmla="*/ 12191999 w 12191999"/>
              <a:gd name="connsiteY2" fmla="*/ 3527984 h 6858002"/>
              <a:gd name="connsiteX3" fmla="*/ 12191999 w 12191999"/>
              <a:gd name="connsiteY3" fmla="*/ 6858002 h 6858002"/>
              <a:gd name="connsiteX4" fmla="*/ 0 w 12191999"/>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2">
                <a:moveTo>
                  <a:pt x="0" y="0"/>
                </a:moveTo>
                <a:lnTo>
                  <a:pt x="6096004" y="0"/>
                </a:lnTo>
                <a:lnTo>
                  <a:pt x="12191999" y="3527984"/>
                </a:lnTo>
                <a:lnTo>
                  <a:pt x="12191999" y="6858002"/>
                </a:lnTo>
                <a:lnTo>
                  <a:pt x="0" y="6858002"/>
                </a:lnTo>
                <a:close/>
              </a:path>
            </a:pathLst>
          </a:custGeom>
          <a:solidFill>
            <a:srgbClr val="FAF3F2"/>
          </a:solidFill>
        </p:spPr>
        <p:txBody>
          <a:bodyPr wrap="square">
            <a:noAutofit/>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6" name="Espace réservé pour une image  5">
            <a:extLst>
              <a:ext uri="{FF2B5EF4-FFF2-40B4-BE49-F238E27FC236}">
                <a16:creationId xmlns:a16="http://schemas.microsoft.com/office/drawing/2014/main" id="{069CC046-6573-A324-6915-103BD83F53D2}"/>
              </a:ext>
            </a:extLst>
          </p:cNvPr>
          <p:cNvSpPr>
            <a:spLocks noGrp="1"/>
          </p:cNvSpPr>
          <p:nvPr>
            <p:ph type="pic" sz="quarter" idx="13"/>
          </p:nvPr>
        </p:nvSpPr>
        <p:spPr>
          <a:xfrm>
            <a:off x="6096006" y="1"/>
            <a:ext cx="6095994" cy="3527983"/>
          </a:xfrm>
          <a:custGeom>
            <a:avLst/>
            <a:gdLst>
              <a:gd name="connsiteX0" fmla="*/ 0 w 6095994"/>
              <a:gd name="connsiteY0" fmla="*/ 0 h 3527983"/>
              <a:gd name="connsiteX1" fmla="*/ 6095994 w 6095994"/>
              <a:gd name="connsiteY1" fmla="*/ 0 h 3527983"/>
              <a:gd name="connsiteX2" fmla="*/ 6095994 w 6095994"/>
              <a:gd name="connsiteY2" fmla="*/ 3527983 h 3527983"/>
            </a:gdLst>
            <a:ahLst/>
            <a:cxnLst>
              <a:cxn ang="0">
                <a:pos x="connsiteX0" y="connsiteY0"/>
              </a:cxn>
              <a:cxn ang="0">
                <a:pos x="connsiteX1" y="connsiteY1"/>
              </a:cxn>
              <a:cxn ang="0">
                <a:pos x="connsiteX2" y="connsiteY2"/>
              </a:cxn>
            </a:cxnLst>
            <a:rect l="l" t="t" r="r" b="b"/>
            <a:pathLst>
              <a:path w="6095994" h="3527983">
                <a:moveTo>
                  <a:pt x="0" y="0"/>
                </a:moveTo>
                <a:lnTo>
                  <a:pt x="6095994" y="0"/>
                </a:lnTo>
                <a:lnTo>
                  <a:pt x="6095994" y="3527983"/>
                </a:lnTo>
                <a:close/>
              </a:path>
            </a:pathLst>
          </a:custGeom>
        </p:spPr>
        <p:txBody>
          <a:bodyPr wrap="square">
            <a:noAutofit/>
          </a:bodyPr>
          <a:lstStyle/>
          <a:p>
            <a:endParaRPr lang="en-GB" noProof="0"/>
          </a:p>
        </p:txBody>
      </p:sp>
      <p:sp>
        <p:nvSpPr>
          <p:cNvPr id="3" name="Espace réservé du texte 21">
            <a:extLst>
              <a:ext uri="{FF2B5EF4-FFF2-40B4-BE49-F238E27FC236}">
                <a16:creationId xmlns:a16="http://schemas.microsoft.com/office/drawing/2014/main" id="{EE7F1C25-3608-8F5D-269F-D68A424C6B6E}"/>
              </a:ext>
            </a:extLst>
          </p:cNvPr>
          <p:cNvSpPr>
            <a:spLocks noGrp="1"/>
          </p:cNvSpPr>
          <p:nvPr>
            <p:ph type="body" sz="quarter" idx="36"/>
          </p:nvPr>
        </p:nvSpPr>
        <p:spPr>
          <a:xfrm>
            <a:off x="9026475" y="1"/>
            <a:ext cx="3165526" cy="1686555"/>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43" name="Espace réservé du texte 41">
            <a:extLst>
              <a:ext uri="{FF2B5EF4-FFF2-40B4-BE49-F238E27FC236}">
                <a16:creationId xmlns:a16="http://schemas.microsoft.com/office/drawing/2014/main" id="{C759CDF0-B809-66F0-6A4D-2861734C951F}"/>
              </a:ext>
            </a:extLst>
          </p:cNvPr>
          <p:cNvSpPr>
            <a:spLocks noGrp="1"/>
          </p:cNvSpPr>
          <p:nvPr>
            <p:ph type="body" sz="quarter" idx="11" hasCustomPrompt="1"/>
          </p:nvPr>
        </p:nvSpPr>
        <p:spPr>
          <a:xfrm>
            <a:off x="761999" y="5653501"/>
            <a:ext cx="6825626" cy="338553"/>
          </a:xfrm>
        </p:spPr>
        <p:txBody>
          <a:bodyPr anchor="ctr">
            <a:normAutofit/>
          </a:bodyPr>
          <a:lstStyle>
            <a:lvl1pPr>
              <a:defRPr sz="1600" b="1">
                <a:solidFill>
                  <a:srgbClr val="562821"/>
                </a:solidFill>
              </a:defRPr>
            </a:lvl1pPr>
          </a:lstStyle>
          <a:p>
            <a:pPr lvl="0"/>
            <a:r>
              <a:rPr lang="en-GB" noProof="0"/>
              <a:t>Nom </a:t>
            </a:r>
            <a:r>
              <a:rPr lang="en-GB" noProof="0" err="1"/>
              <a:t>prénom</a:t>
            </a:r>
            <a:r>
              <a:rPr lang="en-GB" noProof="0"/>
              <a:t> | </a:t>
            </a:r>
            <a:r>
              <a:rPr lang="en-GB" noProof="0" err="1"/>
              <a:t>fonction</a:t>
            </a:r>
            <a:endParaRPr lang="en-GB" noProof="0"/>
          </a:p>
        </p:txBody>
      </p:sp>
      <p:sp>
        <p:nvSpPr>
          <p:cNvPr id="47" name="Espace réservé du texte 46">
            <a:extLst>
              <a:ext uri="{FF2B5EF4-FFF2-40B4-BE49-F238E27FC236}">
                <a16:creationId xmlns:a16="http://schemas.microsoft.com/office/drawing/2014/main" id="{811DC758-767C-AE94-4174-ADF2AAF2065F}"/>
              </a:ext>
            </a:extLst>
          </p:cNvPr>
          <p:cNvSpPr>
            <a:spLocks noGrp="1"/>
          </p:cNvSpPr>
          <p:nvPr>
            <p:ph type="body" sz="quarter" idx="12" hasCustomPrompt="1"/>
          </p:nvPr>
        </p:nvSpPr>
        <p:spPr>
          <a:xfrm>
            <a:off x="761999" y="3376491"/>
            <a:ext cx="10248901" cy="2186109"/>
          </a:xfrm>
        </p:spPr>
        <p:txBody>
          <a:bodyPr anchor="b"/>
          <a:lstStyle>
            <a:lvl1pPr>
              <a:lnSpc>
                <a:spcPct val="80000"/>
              </a:lnSpc>
              <a:defRPr sz="5400">
                <a:solidFill>
                  <a:schemeClr val="accent1"/>
                </a:solidFill>
                <a:latin typeface="+mj-lt"/>
              </a:defRPr>
            </a:lvl1pPr>
            <a:lvl2pPr marL="0" indent="0">
              <a:spcBef>
                <a:spcPts val="1500"/>
              </a:spcBef>
              <a:buFont typeface="Arial" panose="020B0604020202020204" pitchFamily="34" charset="0"/>
              <a:buNone/>
              <a:defRPr sz="3200" b="1">
                <a:solidFill>
                  <a:schemeClr val="accent1">
                    <a:lumMod val="60000"/>
                    <a:lumOff val="40000"/>
                  </a:schemeClr>
                </a:solidFill>
                <a:latin typeface="+mn-lt"/>
              </a:defRPr>
            </a:lvl2pPr>
          </a:lstStyle>
          <a:p>
            <a:pPr lvl="0"/>
            <a:r>
              <a:rPr lang="en-GB" noProof="0"/>
              <a:t>Titre de la </a:t>
            </a:r>
            <a:r>
              <a:rPr lang="en-GB" noProof="0" err="1"/>
              <a:t>présentation</a:t>
            </a:r>
            <a:endParaRPr lang="en-GB" noProof="0"/>
          </a:p>
          <a:p>
            <a:pPr lvl="1"/>
            <a:r>
              <a:rPr lang="en-GB" noProof="0"/>
              <a:t>Sur </a:t>
            </a:r>
            <a:r>
              <a:rPr lang="en-GB" noProof="0" err="1"/>
              <a:t>plusieurs</a:t>
            </a:r>
            <a:r>
              <a:rPr lang="en-GB" noProof="0"/>
              <a:t> </a:t>
            </a:r>
            <a:r>
              <a:rPr lang="en-GB" noProof="0" err="1"/>
              <a:t>lignes</a:t>
            </a:r>
            <a:endParaRPr lang="en-GB" noProof="0"/>
          </a:p>
        </p:txBody>
      </p:sp>
      <p:sp>
        <p:nvSpPr>
          <p:cNvPr id="2" name="Espace réservé de la date 1">
            <a:extLst>
              <a:ext uri="{FF2B5EF4-FFF2-40B4-BE49-F238E27FC236}">
                <a16:creationId xmlns:a16="http://schemas.microsoft.com/office/drawing/2014/main" id="{F241E7B1-BF1C-01B7-C531-FDF07B0CB7D4}"/>
              </a:ext>
            </a:extLst>
          </p:cNvPr>
          <p:cNvSpPr>
            <a:spLocks noGrp="1"/>
          </p:cNvSpPr>
          <p:nvPr>
            <p:ph type="dt" sz="half" idx="27"/>
          </p:nvPr>
        </p:nvSpPr>
        <p:spPr>
          <a:xfrm>
            <a:off x="761999" y="6342476"/>
            <a:ext cx="1810124" cy="137285"/>
          </a:xfrm>
        </p:spPr>
        <p:txBody>
          <a:bodyPr/>
          <a:lstStyle>
            <a:lvl1pPr>
              <a:defRPr sz="1200"/>
            </a:lvl1pPr>
          </a:lstStyle>
          <a:p>
            <a:r>
              <a:rPr lang="en-GB" noProof="0"/>
              <a:t>Janvier 2024</a:t>
            </a:r>
          </a:p>
        </p:txBody>
      </p:sp>
      <p:sp>
        <p:nvSpPr>
          <p:cNvPr id="5" name="Espace réservé du texte 57">
            <a:extLst>
              <a:ext uri="{FF2B5EF4-FFF2-40B4-BE49-F238E27FC236}">
                <a16:creationId xmlns:a16="http://schemas.microsoft.com/office/drawing/2014/main" id="{1E1B8979-154B-1280-A63D-99D24FBDB632}"/>
              </a:ext>
            </a:extLst>
          </p:cNvPr>
          <p:cNvSpPr>
            <a:spLocks noGrp="1"/>
          </p:cNvSpPr>
          <p:nvPr>
            <p:ph type="body" sz="quarter" idx="37"/>
          </p:nvPr>
        </p:nvSpPr>
        <p:spPr>
          <a:xfrm>
            <a:off x="9026474" y="547288"/>
            <a:ext cx="2807792" cy="52381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552" b="552"/>
            </a:stretch>
          </a:blipFill>
        </p:spPr>
        <p:txBody>
          <a:bodyPr vert="horz" lIns="0" tIns="45720" rIns="91440" bIns="45720" rtlCol="0">
            <a:noAutofit/>
          </a:bodyPr>
          <a:lstStyle>
            <a:lvl1pPr>
              <a:defRPr lang="fr-BE" noProof="0" dirty="0">
                <a:noFill/>
              </a:defRPr>
            </a:lvl1pPr>
          </a:lstStyle>
          <a:p>
            <a:pPr lvl="0"/>
            <a:endParaRPr lang="en-GB" noProof="0"/>
          </a:p>
        </p:txBody>
      </p:sp>
    </p:spTree>
    <p:extLst>
      <p:ext uri="{BB962C8B-B14F-4D97-AF65-F5344CB8AC3E}">
        <p14:creationId xmlns:p14="http://schemas.microsoft.com/office/powerpoint/2010/main" val="110172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re de la présentation image pleine page terracotta">
    <p:spTree>
      <p:nvGrpSpPr>
        <p:cNvPr id="1" name=""/>
        <p:cNvGrpSpPr/>
        <p:nvPr/>
      </p:nvGrpSpPr>
      <p:grpSpPr>
        <a:xfrm>
          <a:off x="0" y="0"/>
          <a:ext cx="0" cy="0"/>
          <a:chOff x="0" y="0"/>
          <a:chExt cx="0" cy="0"/>
        </a:xfrm>
      </p:grpSpPr>
      <p:sp>
        <p:nvSpPr>
          <p:cNvPr id="48" name="Espace réservé pour une image  6">
            <a:extLst>
              <a:ext uri="{FF2B5EF4-FFF2-40B4-BE49-F238E27FC236}">
                <a16:creationId xmlns:a16="http://schemas.microsoft.com/office/drawing/2014/main" id="{6252D941-8191-DE13-2A07-9C3FFAA42972}"/>
              </a:ext>
            </a:extLst>
          </p:cNvPr>
          <p:cNvSpPr>
            <a:spLocks noGrp="1"/>
          </p:cNvSpPr>
          <p:nvPr>
            <p:ph type="pic" sz="quarter" idx="13"/>
          </p:nvPr>
        </p:nvSpPr>
        <p:spPr>
          <a:xfrm>
            <a:off x="0" y="0"/>
            <a:ext cx="12192000" cy="6858000"/>
          </a:xfrm>
        </p:spPr>
        <p:txBody>
          <a:bodyPr/>
          <a:lstStyle/>
          <a:p>
            <a:endParaRPr lang="en-GB" noProof="0"/>
          </a:p>
        </p:txBody>
      </p:sp>
      <p:sp>
        <p:nvSpPr>
          <p:cNvPr id="3" name="Espace réservé du texte 21">
            <a:extLst>
              <a:ext uri="{FF2B5EF4-FFF2-40B4-BE49-F238E27FC236}">
                <a16:creationId xmlns:a16="http://schemas.microsoft.com/office/drawing/2014/main" id="{81CB55B8-E5BA-5893-89A0-C382A413160D}"/>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49" name="Espace réservé du texte 10">
            <a:extLst>
              <a:ext uri="{FF2B5EF4-FFF2-40B4-BE49-F238E27FC236}">
                <a16:creationId xmlns:a16="http://schemas.microsoft.com/office/drawing/2014/main" id="{8F6DBF5F-C621-C1A8-17E0-FCBA3DB99809}"/>
              </a:ext>
            </a:extLst>
          </p:cNvPr>
          <p:cNvSpPr>
            <a:spLocks noGrp="1"/>
          </p:cNvSpPr>
          <p:nvPr>
            <p:ph type="body" sz="quarter" idx="14"/>
          </p:nvPr>
        </p:nvSpPr>
        <p:spPr>
          <a:xfrm>
            <a:off x="0" y="22530"/>
            <a:ext cx="11811000" cy="6835470"/>
          </a:xfrm>
          <a:prstGeom prst="rtTriangle">
            <a:avLst/>
          </a:prstGeom>
          <a:solidFill>
            <a:schemeClr val="accent1">
              <a:alpha val="70000"/>
            </a:schemeClr>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6" name="Espace réservé du texte 22">
            <a:extLst>
              <a:ext uri="{FF2B5EF4-FFF2-40B4-BE49-F238E27FC236}">
                <a16:creationId xmlns:a16="http://schemas.microsoft.com/office/drawing/2014/main" id="{E6BD06EE-175D-8B2B-6C7B-C09F671B1A96}"/>
              </a:ext>
            </a:extLst>
          </p:cNvPr>
          <p:cNvSpPr>
            <a:spLocks noGrp="1"/>
          </p:cNvSpPr>
          <p:nvPr>
            <p:ph type="body" sz="quarter" idx="26"/>
          </p:nvPr>
        </p:nvSpPr>
        <p:spPr>
          <a:xfrm>
            <a:off x="5483895" y="2007203"/>
            <a:ext cx="7390730" cy="272972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0" indent="0">
              <a:buFont typeface="Arial" panose="020B0604020202020204" pitchFamily="34" charset="0"/>
              <a:buNone/>
              <a:defRPr>
                <a:noFill/>
              </a:defRPr>
            </a:lvl3pPr>
            <a:lvl4pPr marL="0" indent="0">
              <a:buFont typeface="Arial" panose="020B0604020202020204" pitchFamily="34" charset="0"/>
              <a:buNone/>
              <a:defRPr>
                <a:noFill/>
              </a:defRPr>
            </a:lvl4pPr>
            <a:lvl5pPr marL="258762" indent="0">
              <a:buFont typeface="Arial" panose="020B0604020202020204" pitchFamily="34" charset="0"/>
              <a:buNone/>
              <a:defRPr>
                <a:noFill/>
              </a:defRPr>
            </a:lvl5pPr>
          </a:lstStyle>
          <a:p>
            <a:pPr lvl="0"/>
            <a:endParaRPr lang="en-GB" noProof="0"/>
          </a:p>
        </p:txBody>
      </p:sp>
      <p:sp>
        <p:nvSpPr>
          <p:cNvPr id="43" name="Espace réservé du texte 41">
            <a:extLst>
              <a:ext uri="{FF2B5EF4-FFF2-40B4-BE49-F238E27FC236}">
                <a16:creationId xmlns:a16="http://schemas.microsoft.com/office/drawing/2014/main" id="{C759CDF0-B809-66F0-6A4D-2861734C951F}"/>
              </a:ext>
            </a:extLst>
          </p:cNvPr>
          <p:cNvSpPr>
            <a:spLocks noGrp="1"/>
          </p:cNvSpPr>
          <p:nvPr>
            <p:ph type="body" sz="quarter" idx="11" hasCustomPrompt="1"/>
          </p:nvPr>
        </p:nvSpPr>
        <p:spPr>
          <a:xfrm>
            <a:off x="761999" y="5648325"/>
            <a:ext cx="6825626" cy="338553"/>
          </a:xfrm>
        </p:spPr>
        <p:txBody>
          <a:bodyPr anchor="ctr">
            <a:normAutofit/>
          </a:bodyPr>
          <a:lstStyle>
            <a:lvl1pPr>
              <a:defRPr sz="1600" b="1">
                <a:solidFill>
                  <a:schemeClr val="bg1"/>
                </a:solidFill>
              </a:defRPr>
            </a:lvl1pPr>
          </a:lstStyle>
          <a:p>
            <a:pPr lvl="0"/>
            <a:r>
              <a:rPr lang="en-GB" noProof="0"/>
              <a:t>Nom </a:t>
            </a:r>
            <a:r>
              <a:rPr lang="en-GB" noProof="0" err="1"/>
              <a:t>prénom</a:t>
            </a:r>
            <a:r>
              <a:rPr lang="en-GB" noProof="0"/>
              <a:t> | </a:t>
            </a:r>
            <a:r>
              <a:rPr lang="en-GB" noProof="0" err="1"/>
              <a:t>fonction</a:t>
            </a:r>
            <a:endParaRPr lang="en-GB" noProof="0"/>
          </a:p>
        </p:txBody>
      </p:sp>
      <p:sp>
        <p:nvSpPr>
          <p:cNvPr id="47" name="Espace réservé du texte 46">
            <a:extLst>
              <a:ext uri="{FF2B5EF4-FFF2-40B4-BE49-F238E27FC236}">
                <a16:creationId xmlns:a16="http://schemas.microsoft.com/office/drawing/2014/main" id="{811DC758-767C-AE94-4174-ADF2AAF2065F}"/>
              </a:ext>
            </a:extLst>
          </p:cNvPr>
          <p:cNvSpPr>
            <a:spLocks noGrp="1"/>
          </p:cNvSpPr>
          <p:nvPr>
            <p:ph type="body" sz="quarter" idx="12" hasCustomPrompt="1"/>
          </p:nvPr>
        </p:nvSpPr>
        <p:spPr>
          <a:xfrm>
            <a:off x="761999" y="3376491"/>
            <a:ext cx="6942137" cy="2186109"/>
          </a:xfrm>
        </p:spPr>
        <p:txBody>
          <a:bodyPr anchor="b"/>
          <a:lstStyle>
            <a:lvl1pPr>
              <a:lnSpc>
                <a:spcPct val="80000"/>
              </a:lnSpc>
              <a:defRPr sz="5400">
                <a:solidFill>
                  <a:schemeClr val="bg1"/>
                </a:solidFill>
                <a:latin typeface="+mj-lt"/>
              </a:defRPr>
            </a:lvl1pPr>
            <a:lvl2pPr marL="0" indent="0">
              <a:spcBef>
                <a:spcPts val="1500"/>
              </a:spcBef>
              <a:buFont typeface="Arial" panose="020B0604020202020204" pitchFamily="34" charset="0"/>
              <a:buNone/>
              <a:defRPr sz="3200" b="1">
                <a:solidFill>
                  <a:schemeClr val="bg1"/>
                </a:solidFill>
                <a:latin typeface="+mn-lt"/>
              </a:defRPr>
            </a:lvl2pPr>
          </a:lstStyle>
          <a:p>
            <a:pPr lvl="0"/>
            <a:r>
              <a:rPr lang="en-GB" noProof="0"/>
              <a:t>Titre de la </a:t>
            </a:r>
            <a:r>
              <a:rPr lang="en-GB" noProof="0" err="1"/>
              <a:t>présentation</a:t>
            </a:r>
            <a:endParaRPr lang="en-GB" noProof="0"/>
          </a:p>
          <a:p>
            <a:pPr lvl="1"/>
            <a:r>
              <a:rPr lang="en-GB" noProof="0"/>
              <a:t>Sur </a:t>
            </a:r>
            <a:r>
              <a:rPr lang="en-GB" noProof="0" err="1"/>
              <a:t>plusieurs</a:t>
            </a:r>
            <a:r>
              <a:rPr lang="en-GB" noProof="0"/>
              <a:t> </a:t>
            </a:r>
            <a:r>
              <a:rPr lang="en-GB" noProof="0" err="1"/>
              <a:t>lignes</a:t>
            </a:r>
            <a:endParaRPr lang="en-GB" noProof="0"/>
          </a:p>
        </p:txBody>
      </p:sp>
      <p:sp>
        <p:nvSpPr>
          <p:cNvPr id="2" name="Espace réservé de la date 1">
            <a:extLst>
              <a:ext uri="{FF2B5EF4-FFF2-40B4-BE49-F238E27FC236}">
                <a16:creationId xmlns:a16="http://schemas.microsoft.com/office/drawing/2014/main" id="{BC3F4FB3-DAD6-AABE-FDAF-D8251E5EC450}"/>
              </a:ext>
            </a:extLst>
          </p:cNvPr>
          <p:cNvSpPr>
            <a:spLocks noGrp="1"/>
          </p:cNvSpPr>
          <p:nvPr>
            <p:ph type="dt" sz="half" idx="27"/>
          </p:nvPr>
        </p:nvSpPr>
        <p:spPr>
          <a:xfrm>
            <a:off x="761999" y="6342476"/>
            <a:ext cx="1810124" cy="137285"/>
          </a:xfrm>
        </p:spPr>
        <p:txBody>
          <a:bodyPr/>
          <a:lstStyle>
            <a:lvl1pPr>
              <a:defRPr sz="1200">
                <a:solidFill>
                  <a:schemeClr val="bg1"/>
                </a:solidFill>
              </a:defRPr>
            </a:lvl1pPr>
          </a:lstStyle>
          <a:p>
            <a:r>
              <a:rPr lang="en-GB" noProof="0"/>
              <a:t>Janvier 2024</a:t>
            </a:r>
          </a:p>
        </p:txBody>
      </p:sp>
      <p:sp>
        <p:nvSpPr>
          <p:cNvPr id="4" name="Espace réservé du texte 57">
            <a:extLst>
              <a:ext uri="{FF2B5EF4-FFF2-40B4-BE49-F238E27FC236}">
                <a16:creationId xmlns:a16="http://schemas.microsoft.com/office/drawing/2014/main" id="{0B1DDE32-07D5-AF1E-F9D9-155321C5D90A}"/>
              </a:ext>
            </a:extLst>
          </p:cNvPr>
          <p:cNvSpPr>
            <a:spLocks noGrp="1"/>
          </p:cNvSpPr>
          <p:nvPr>
            <p:ph type="body" sz="quarter" idx="37"/>
          </p:nvPr>
        </p:nvSpPr>
        <p:spPr>
          <a:xfrm>
            <a:off x="9026474" y="547288"/>
            <a:ext cx="2807792" cy="523815"/>
          </a:xfr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t="552" b="552"/>
            </a:stretch>
          </a:blipFill>
        </p:spPr>
        <p:txBody>
          <a:bodyPr vert="horz" lIns="0" tIns="45720" rIns="91440" bIns="45720" rtlCol="0">
            <a:noAutofit/>
          </a:bodyPr>
          <a:lstStyle>
            <a:lvl1pPr>
              <a:defRPr lang="fr-BE" noProof="0" dirty="0">
                <a:noFill/>
              </a:defRPr>
            </a:lvl1pPr>
          </a:lstStyle>
          <a:p>
            <a:pPr lvl="0"/>
            <a:endParaRPr lang="en-GB" noProof="0"/>
          </a:p>
        </p:txBody>
      </p:sp>
    </p:spTree>
    <p:extLst>
      <p:ext uri="{BB962C8B-B14F-4D97-AF65-F5344CB8AC3E}">
        <p14:creationId xmlns:p14="http://schemas.microsoft.com/office/powerpoint/2010/main" val="320817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re de la présentation image bas gauche">
    <p:spTree>
      <p:nvGrpSpPr>
        <p:cNvPr id="1" name=""/>
        <p:cNvGrpSpPr/>
        <p:nvPr/>
      </p:nvGrpSpPr>
      <p:grpSpPr>
        <a:xfrm>
          <a:off x="0" y="0"/>
          <a:ext cx="0" cy="0"/>
          <a:chOff x="0" y="0"/>
          <a:chExt cx="0" cy="0"/>
        </a:xfrm>
      </p:grpSpPr>
      <p:sp>
        <p:nvSpPr>
          <p:cNvPr id="68" name="Espace réservé pour une image  67">
            <a:extLst>
              <a:ext uri="{FF2B5EF4-FFF2-40B4-BE49-F238E27FC236}">
                <a16:creationId xmlns:a16="http://schemas.microsoft.com/office/drawing/2014/main" id="{FC8B8DC0-71BB-060A-EF84-0AD9327CFD33}"/>
              </a:ext>
            </a:extLst>
          </p:cNvPr>
          <p:cNvSpPr>
            <a:spLocks noGrp="1"/>
          </p:cNvSpPr>
          <p:nvPr>
            <p:ph type="pic" sz="quarter" idx="13"/>
          </p:nvPr>
        </p:nvSpPr>
        <p:spPr>
          <a:xfrm>
            <a:off x="0" y="3517900"/>
            <a:ext cx="5789612" cy="3340099"/>
          </a:xfrm>
          <a:prstGeom prst="rtTriangle">
            <a:avLst/>
          </a:prstGeom>
          <a:ln w="3175">
            <a:noFill/>
          </a:ln>
        </p:spPr>
        <p:txBody>
          <a:bodyPr/>
          <a:lstStyle/>
          <a:p>
            <a:endParaRPr lang="en-GB" noProof="0"/>
          </a:p>
        </p:txBody>
      </p:sp>
      <p:sp>
        <p:nvSpPr>
          <p:cNvPr id="38" name="Espace réservé du texte 46">
            <a:extLst>
              <a:ext uri="{FF2B5EF4-FFF2-40B4-BE49-F238E27FC236}">
                <a16:creationId xmlns:a16="http://schemas.microsoft.com/office/drawing/2014/main" id="{8CCB0395-E982-96C0-6ED8-2CE447A280BC}"/>
              </a:ext>
            </a:extLst>
          </p:cNvPr>
          <p:cNvSpPr>
            <a:spLocks noGrp="1"/>
          </p:cNvSpPr>
          <p:nvPr>
            <p:ph type="body" sz="quarter" idx="12" hasCustomPrompt="1"/>
          </p:nvPr>
        </p:nvSpPr>
        <p:spPr>
          <a:xfrm>
            <a:off x="1791750" y="1367725"/>
            <a:ext cx="9848866" cy="1595821"/>
          </a:xfrm>
        </p:spPr>
        <p:txBody>
          <a:bodyPr anchor="b">
            <a:spAutoFit/>
          </a:bodyPr>
          <a:lstStyle>
            <a:lvl1pPr>
              <a:lnSpc>
                <a:spcPct val="80000"/>
              </a:lnSpc>
              <a:defRPr sz="5400">
                <a:solidFill>
                  <a:schemeClr val="accent1"/>
                </a:solidFill>
                <a:latin typeface="+mj-lt"/>
              </a:defRPr>
            </a:lvl1pPr>
            <a:lvl2pPr marL="0" indent="0">
              <a:spcBef>
                <a:spcPts val="1500"/>
              </a:spcBef>
              <a:buFont typeface="Arial" panose="020B0604020202020204" pitchFamily="34" charset="0"/>
              <a:buNone/>
              <a:defRPr sz="3200" b="1">
                <a:solidFill>
                  <a:schemeClr val="accent1">
                    <a:lumMod val="60000"/>
                    <a:lumOff val="40000"/>
                  </a:schemeClr>
                </a:solidFill>
                <a:latin typeface="+mn-lt"/>
              </a:defRPr>
            </a:lvl2pPr>
          </a:lstStyle>
          <a:p>
            <a:pPr lvl="0"/>
            <a:r>
              <a:rPr lang="en-GB" noProof="0"/>
              <a:t>Titre de la </a:t>
            </a:r>
            <a:r>
              <a:rPr lang="en-GB" noProof="0" err="1"/>
              <a:t>présentation</a:t>
            </a:r>
            <a:endParaRPr lang="en-GB" noProof="0"/>
          </a:p>
          <a:p>
            <a:pPr lvl="1"/>
            <a:r>
              <a:rPr lang="en-GB" noProof="0"/>
              <a:t>Sur </a:t>
            </a:r>
            <a:r>
              <a:rPr lang="en-GB" noProof="0" err="1"/>
              <a:t>plusieurs</a:t>
            </a:r>
            <a:r>
              <a:rPr lang="en-GB" noProof="0"/>
              <a:t> </a:t>
            </a:r>
            <a:r>
              <a:rPr lang="en-GB" noProof="0" err="1"/>
              <a:t>lignes</a:t>
            </a:r>
            <a:endParaRPr lang="en-GB" noProof="0"/>
          </a:p>
        </p:txBody>
      </p:sp>
      <p:sp>
        <p:nvSpPr>
          <p:cNvPr id="39" name="Espace réservé du texte 41">
            <a:extLst>
              <a:ext uri="{FF2B5EF4-FFF2-40B4-BE49-F238E27FC236}">
                <a16:creationId xmlns:a16="http://schemas.microsoft.com/office/drawing/2014/main" id="{3904478C-7B17-7BBA-54F1-EFAF499575F9}"/>
              </a:ext>
            </a:extLst>
          </p:cNvPr>
          <p:cNvSpPr>
            <a:spLocks noGrp="1"/>
          </p:cNvSpPr>
          <p:nvPr>
            <p:ph type="body" sz="quarter" idx="11" hasCustomPrompt="1"/>
          </p:nvPr>
        </p:nvSpPr>
        <p:spPr>
          <a:xfrm>
            <a:off x="1792036" y="2935758"/>
            <a:ext cx="9848580" cy="338553"/>
          </a:xfrm>
        </p:spPr>
        <p:txBody>
          <a:bodyPr anchor="ctr">
            <a:normAutofit/>
          </a:bodyPr>
          <a:lstStyle>
            <a:lvl1pPr>
              <a:defRPr sz="1600" b="1">
                <a:solidFill>
                  <a:srgbClr val="562821"/>
                </a:solidFill>
              </a:defRPr>
            </a:lvl1pPr>
          </a:lstStyle>
          <a:p>
            <a:pPr lvl="0"/>
            <a:r>
              <a:rPr lang="en-GB" noProof="0"/>
              <a:t>Nom </a:t>
            </a:r>
            <a:r>
              <a:rPr lang="en-GB" noProof="0" err="1"/>
              <a:t>prénom</a:t>
            </a:r>
            <a:r>
              <a:rPr lang="en-GB" noProof="0"/>
              <a:t> | </a:t>
            </a:r>
            <a:r>
              <a:rPr lang="en-GB" noProof="0" err="1"/>
              <a:t>fonction</a:t>
            </a:r>
            <a:endParaRPr lang="en-GB" noProof="0"/>
          </a:p>
        </p:txBody>
      </p:sp>
      <p:grpSp>
        <p:nvGrpSpPr>
          <p:cNvPr id="10" name="Graphic 5">
            <a:extLst>
              <a:ext uri="{FF2B5EF4-FFF2-40B4-BE49-F238E27FC236}">
                <a16:creationId xmlns:a16="http://schemas.microsoft.com/office/drawing/2014/main" id="{13B5349D-FC56-361D-66EF-EE416E7969EB}"/>
              </a:ext>
            </a:extLst>
          </p:cNvPr>
          <p:cNvGrpSpPr/>
          <p:nvPr userDrawn="1"/>
        </p:nvGrpSpPr>
        <p:grpSpPr>
          <a:xfrm>
            <a:off x="1798297" y="4137413"/>
            <a:ext cx="4429652" cy="816832"/>
            <a:chOff x="10357557" y="205649"/>
            <a:chExt cx="1515741" cy="279504"/>
          </a:xfrm>
        </p:grpSpPr>
        <p:sp>
          <p:nvSpPr>
            <p:cNvPr id="11" name="Free-form: Shape 10">
              <a:extLst>
                <a:ext uri="{FF2B5EF4-FFF2-40B4-BE49-F238E27FC236}">
                  <a16:creationId xmlns:a16="http://schemas.microsoft.com/office/drawing/2014/main" id="{CBAD18D7-AC24-5249-C5E3-8EDF2C706354}"/>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98A9FD9-399D-3D33-D240-E19A7A89DBDF}"/>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13" name="Graphic 5">
              <a:extLst>
                <a:ext uri="{FF2B5EF4-FFF2-40B4-BE49-F238E27FC236}">
                  <a16:creationId xmlns:a16="http://schemas.microsoft.com/office/drawing/2014/main" id="{2EB2F5B1-2373-6BA5-98C5-40788C610507}"/>
                </a:ext>
              </a:extLst>
            </p:cNvPr>
            <p:cNvGrpSpPr/>
            <p:nvPr/>
          </p:nvGrpSpPr>
          <p:grpSpPr>
            <a:xfrm>
              <a:off x="10417981" y="235507"/>
              <a:ext cx="130773" cy="115193"/>
              <a:chOff x="10417981" y="235507"/>
              <a:chExt cx="130773" cy="115193"/>
            </a:xfrm>
            <a:solidFill>
              <a:srgbClr val="FFFFFF"/>
            </a:solidFill>
          </p:grpSpPr>
          <p:sp>
            <p:nvSpPr>
              <p:cNvPr id="165" name="Free-form: Shape 164">
                <a:extLst>
                  <a:ext uri="{FF2B5EF4-FFF2-40B4-BE49-F238E27FC236}">
                    <a16:creationId xmlns:a16="http://schemas.microsoft.com/office/drawing/2014/main" id="{9D2A8B4D-3603-714E-CAA7-A6C9139CD04B}"/>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A503631B-B464-F5F2-2C6D-5186333A9565}"/>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AACD7832-0851-AF0D-C16B-EFC8CB7FDE46}"/>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CE3CAABD-735A-7E04-7F21-29C4115D780D}"/>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27ABA691-C511-EFE3-D7E0-1BB17EDD1669}"/>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ACC9BED9-E878-D11E-FD76-8AAFD35DC6B2}"/>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FB4B083C-2FB9-B23A-458A-AE0C6B961163}"/>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4" name="Graphic 5">
              <a:extLst>
                <a:ext uri="{FF2B5EF4-FFF2-40B4-BE49-F238E27FC236}">
                  <a16:creationId xmlns:a16="http://schemas.microsoft.com/office/drawing/2014/main" id="{E1CD152B-9CD7-E9D7-A6F6-4902C3F83F09}"/>
                </a:ext>
              </a:extLst>
            </p:cNvPr>
            <p:cNvGrpSpPr/>
            <p:nvPr/>
          </p:nvGrpSpPr>
          <p:grpSpPr>
            <a:xfrm>
              <a:off x="11274600" y="317839"/>
              <a:ext cx="598478" cy="83866"/>
              <a:chOff x="11274600" y="317839"/>
              <a:chExt cx="598478" cy="83866"/>
            </a:xfrm>
            <a:solidFill>
              <a:srgbClr val="9A9A9A"/>
            </a:solidFill>
          </p:grpSpPr>
          <p:sp>
            <p:nvSpPr>
              <p:cNvPr id="153" name="Free-form: Shape 152">
                <a:extLst>
                  <a:ext uri="{FF2B5EF4-FFF2-40B4-BE49-F238E27FC236}">
                    <a16:creationId xmlns:a16="http://schemas.microsoft.com/office/drawing/2014/main" id="{21858557-3612-C2BF-C916-12277EF8BFC0}"/>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1CF49750-10D0-D4EF-894B-8B52FB00B2BE}"/>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8E153536-6F7E-2EFE-94DD-87EF13030AB6}"/>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3884E749-855B-433A-B9CB-2C3AADD564CC}"/>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67C075CD-8949-9A05-A00B-2E01EE9C5F03}"/>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6957375D-CF4B-28AB-5DEC-7E4256704DF8}"/>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9B24C5ED-8B77-F87B-F9B3-978A358227AA}"/>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654B8EA0-B386-6E00-4076-98DF97ADB2EB}"/>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DC88788C-BBAA-53CF-AAAB-BA9AB1240499}"/>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C927DC3D-DD16-473B-9EFC-1DEAEBC9C884}"/>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04D16891-C30B-EFE1-C2EB-5B6AB7CB5486}"/>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1D66ED2C-3FE3-1DB7-0848-801516DC92F6}"/>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5" name="Free-form: Shape 14">
              <a:extLst>
                <a:ext uri="{FF2B5EF4-FFF2-40B4-BE49-F238E27FC236}">
                  <a16:creationId xmlns:a16="http://schemas.microsoft.com/office/drawing/2014/main" id="{123AF6BC-2C68-6F73-53D1-A6265D088FD8}"/>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E350818-3CDA-984B-0BF0-35DABC9F1468}"/>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A23CA70-DE45-486A-0289-AF5D98559AA3}"/>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C00FBD9-7C15-7F4D-D8ED-691AD79D2272}"/>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F586D6-6DE9-01EE-2E4C-80A6C9D5BCBD}"/>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20" name="Graphic 5">
              <a:extLst>
                <a:ext uri="{FF2B5EF4-FFF2-40B4-BE49-F238E27FC236}">
                  <a16:creationId xmlns:a16="http://schemas.microsoft.com/office/drawing/2014/main" id="{377E2DC6-887D-537E-AD6C-17231843D8E7}"/>
                </a:ext>
              </a:extLst>
            </p:cNvPr>
            <p:cNvGrpSpPr/>
            <p:nvPr/>
          </p:nvGrpSpPr>
          <p:grpSpPr>
            <a:xfrm>
              <a:off x="10662858" y="315189"/>
              <a:ext cx="592901" cy="101413"/>
              <a:chOff x="10662858" y="315189"/>
              <a:chExt cx="592901" cy="101413"/>
            </a:xfrm>
            <a:solidFill>
              <a:srgbClr val="9A9A9A"/>
            </a:solidFill>
          </p:grpSpPr>
          <p:sp>
            <p:nvSpPr>
              <p:cNvPr id="142" name="Free-form: Shape 141">
                <a:extLst>
                  <a:ext uri="{FF2B5EF4-FFF2-40B4-BE49-F238E27FC236}">
                    <a16:creationId xmlns:a16="http://schemas.microsoft.com/office/drawing/2014/main" id="{CCE8A2C3-5CE5-1E75-1CBE-21B2AAA2D636}"/>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B963F4E1-F7DF-29AC-2B0E-648389D8F1A1}"/>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A7BF0A34-56D6-C1F0-1D3F-4CE511EF86CA}"/>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ED266DE0-AB52-5CD0-391D-720221F0BA14}"/>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54F8CE31-A419-7FC4-0838-B805CC4DE70A}"/>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7DD04FFD-3B0E-4986-F921-E753CE9B7B02}"/>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E8D45656-41FB-5BDD-E6C8-A55D5BE7B11C}"/>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A97E5D46-060A-0E29-D87C-5E8CA63C4708}"/>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85C0BE70-60C8-B0F0-9C6D-667B9C13A4A7}"/>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AFDD9384-6D9F-9F29-18A5-FBB96530B6EF}"/>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95E9DCDA-D2AB-87BC-0144-2302767C31BF}"/>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21" name="Graphic 5">
              <a:extLst>
                <a:ext uri="{FF2B5EF4-FFF2-40B4-BE49-F238E27FC236}">
                  <a16:creationId xmlns:a16="http://schemas.microsoft.com/office/drawing/2014/main" id="{DBCB4F0D-3A63-9894-1869-1C20B6059265}"/>
                </a:ext>
              </a:extLst>
            </p:cNvPr>
            <p:cNvGrpSpPr/>
            <p:nvPr/>
          </p:nvGrpSpPr>
          <p:grpSpPr>
            <a:xfrm>
              <a:off x="10661798" y="438510"/>
              <a:ext cx="1019683" cy="46642"/>
              <a:chOff x="10661798" y="438510"/>
              <a:chExt cx="1019683" cy="46642"/>
            </a:xfrm>
            <a:solidFill>
              <a:srgbClr val="D95A49"/>
            </a:solidFill>
          </p:grpSpPr>
          <p:sp>
            <p:nvSpPr>
              <p:cNvPr id="22" name="Free-form: Shape 21">
                <a:extLst>
                  <a:ext uri="{FF2B5EF4-FFF2-40B4-BE49-F238E27FC236}">
                    <a16:creationId xmlns:a16="http://schemas.microsoft.com/office/drawing/2014/main" id="{0B224823-EA19-2C2E-3498-5928B35874FC}"/>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2041329-567F-DEBB-7247-D56EB8D5E995}"/>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323B08A-04F8-B578-B9F7-2765282FAB7E}"/>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8114E0B-72F3-9E88-8689-F108EC49B362}"/>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FF77E4-2C70-1A2E-27FC-631C86C375C2}"/>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E8A3E7B-7B82-F2AF-AB5E-184108BAB166}"/>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AA782A-633A-C85C-22AB-1B23D38478B5}"/>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79037D6-24DD-3D5D-F5C1-D9ACC2F48D1C}"/>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7385F67-545A-AB91-00FC-84FF5FE9AB5C}"/>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3FB5AFF-77A8-919F-E80E-433C98024E77}"/>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50575A8-9DBB-060F-D6C5-619B47DD595D}"/>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A81B798-3F62-24E9-87A9-D8FAADC586EA}"/>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CC06EEB-4B25-10DC-289C-8B7825E6BBF5}"/>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F834CC7-E220-D665-4B81-6514ED0D010F}"/>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76E7B8F8-0701-BF2A-F232-CDD4B2EE147F}"/>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FC6FF146-E141-3A41-05AC-CBB9AD12DAF9}"/>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EC11218A-8245-85E5-5EEA-676FBBDB4E34}"/>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3A59E49F-7C15-C9FF-FB93-9FF155ABB024}"/>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9430D86-FD9B-5AFA-8742-2C6FD3D17F17}"/>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91B5CD04-BC81-7682-DC8F-2318B35D5AA8}"/>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89493766-2317-7A5C-2F9C-9225C23237CF}"/>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80AFC948-1441-5AC1-21FF-17FB568B8567}"/>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52BE0F78-D032-E7BB-D113-B1B57FB341ED}"/>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A484EF0F-1617-F3E6-B6BB-9A72099DB8C9}"/>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5661550F-8172-083F-C593-436F7B019302}"/>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CB0DDAF1-356B-DF40-4E68-0F90328A98AB}"/>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0A3BC35A-3203-D5C0-1C8B-DCD718959D8A}"/>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A0BD63AA-FA17-D0EF-0201-FDE8346FBBDB}"/>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B41E5A89-DD8B-69F1-C168-61DE543B4B19}"/>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4C9A3A8B-F371-D192-DD7B-870311E9F5AF}"/>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2D82F7EA-455D-9219-1769-77DC0F9BE402}"/>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F5615951-457C-B0AB-9B96-623240D6DB0B}"/>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D9AC5BBA-6F66-7902-EA4B-074BABA58AA9}"/>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AEE69A78-D78C-DD97-3FAE-92D0767CF50E}"/>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0D69D3F2-A66F-D22B-93B2-B4F22C117FFC}"/>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45F961B1-2A3A-5668-F072-F60D46259D38}"/>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209DB0AC-CF63-D610-5781-AEFF23F21753}"/>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DB9093A1-A05D-CCDF-CE38-5B80CB0850DD}"/>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567F628A-C52E-F581-051E-DD1D9FB2B307}"/>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B20D07BC-5D6A-8B73-F1C0-C5C1646FFF6A}"/>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5DD3AC1B-E408-3ECE-EE3F-6731143594E7}"/>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19642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05">
          <p15:clr>
            <a:srgbClr val="FBAE40"/>
          </p15:clr>
        </p15:guide>
        <p15:guide id="2" orient="horz" pos="310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re de la présentation image terracotta">
    <p:spTree>
      <p:nvGrpSpPr>
        <p:cNvPr id="1" name=""/>
        <p:cNvGrpSpPr/>
        <p:nvPr/>
      </p:nvGrpSpPr>
      <p:grpSpPr>
        <a:xfrm>
          <a:off x="0" y="0"/>
          <a:ext cx="0" cy="0"/>
          <a:chOff x="0" y="0"/>
          <a:chExt cx="0" cy="0"/>
        </a:xfrm>
      </p:grpSpPr>
      <p:sp>
        <p:nvSpPr>
          <p:cNvPr id="48" name="Espace réservé pour une image  6">
            <a:extLst>
              <a:ext uri="{FF2B5EF4-FFF2-40B4-BE49-F238E27FC236}">
                <a16:creationId xmlns:a16="http://schemas.microsoft.com/office/drawing/2014/main" id="{6252D941-8191-DE13-2A07-9C3FFAA42972}"/>
              </a:ext>
            </a:extLst>
          </p:cNvPr>
          <p:cNvSpPr>
            <a:spLocks noGrp="1"/>
          </p:cNvSpPr>
          <p:nvPr>
            <p:ph type="pic" sz="quarter" idx="13"/>
          </p:nvPr>
        </p:nvSpPr>
        <p:spPr>
          <a:xfrm>
            <a:off x="0" y="0"/>
            <a:ext cx="12192000" cy="6858000"/>
          </a:xfrm>
        </p:spPr>
        <p:txBody>
          <a:bodyPr/>
          <a:lstStyle/>
          <a:p>
            <a:endParaRPr lang="en-GB" noProof="0"/>
          </a:p>
        </p:txBody>
      </p:sp>
      <p:sp>
        <p:nvSpPr>
          <p:cNvPr id="49" name="Espace réservé du texte 10">
            <a:extLst>
              <a:ext uri="{FF2B5EF4-FFF2-40B4-BE49-F238E27FC236}">
                <a16:creationId xmlns:a16="http://schemas.microsoft.com/office/drawing/2014/main" id="{8F6DBF5F-C621-C1A8-17E0-FCBA3DB99809}"/>
              </a:ext>
            </a:extLst>
          </p:cNvPr>
          <p:cNvSpPr>
            <a:spLocks noGrp="1"/>
          </p:cNvSpPr>
          <p:nvPr>
            <p:ph type="body" sz="quarter" idx="14" hasCustomPrompt="1"/>
          </p:nvPr>
        </p:nvSpPr>
        <p:spPr>
          <a:xfrm>
            <a:off x="0" y="0"/>
            <a:ext cx="12192000" cy="6858000"/>
          </a:xfrm>
          <a:prstGeom prst="rect">
            <a:avLst/>
          </a:prstGeom>
          <a:gradFill>
            <a:gsLst>
              <a:gs pos="0">
                <a:schemeClr val="accent1">
                  <a:alpha val="72000"/>
                </a:schemeClr>
              </a:gs>
              <a:gs pos="100000">
                <a:schemeClr val="accent1">
                  <a:alpha val="45000"/>
                </a:schemeClr>
              </a:gs>
            </a:gsLst>
            <a:lin ang="18900000" scaled="1"/>
          </a:gra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r>
              <a:rPr lang="en-GB" noProof="0"/>
              <a:t> </a:t>
            </a:r>
          </a:p>
        </p:txBody>
      </p:sp>
      <p:sp>
        <p:nvSpPr>
          <p:cNvPr id="43" name="Espace réservé du texte 41">
            <a:extLst>
              <a:ext uri="{FF2B5EF4-FFF2-40B4-BE49-F238E27FC236}">
                <a16:creationId xmlns:a16="http://schemas.microsoft.com/office/drawing/2014/main" id="{C759CDF0-B809-66F0-6A4D-2861734C951F}"/>
              </a:ext>
            </a:extLst>
          </p:cNvPr>
          <p:cNvSpPr>
            <a:spLocks noGrp="1"/>
          </p:cNvSpPr>
          <p:nvPr>
            <p:ph type="body" sz="quarter" idx="11" hasCustomPrompt="1"/>
          </p:nvPr>
        </p:nvSpPr>
        <p:spPr>
          <a:xfrm>
            <a:off x="1787425" y="2931828"/>
            <a:ext cx="6825626" cy="338553"/>
          </a:xfrm>
        </p:spPr>
        <p:txBody>
          <a:bodyPr anchor="ctr">
            <a:normAutofit/>
          </a:bodyPr>
          <a:lstStyle>
            <a:lvl1pPr>
              <a:defRPr sz="1600" b="1">
                <a:solidFill>
                  <a:schemeClr val="bg1"/>
                </a:solidFill>
              </a:defRPr>
            </a:lvl1pPr>
          </a:lstStyle>
          <a:p>
            <a:pPr lvl="0"/>
            <a:r>
              <a:rPr lang="en-GB" noProof="0"/>
              <a:t>Nom </a:t>
            </a:r>
            <a:r>
              <a:rPr lang="en-GB" noProof="0" err="1"/>
              <a:t>prénom</a:t>
            </a:r>
            <a:r>
              <a:rPr lang="en-GB" noProof="0"/>
              <a:t> | </a:t>
            </a:r>
            <a:r>
              <a:rPr lang="en-GB" noProof="0" err="1"/>
              <a:t>fonction</a:t>
            </a:r>
            <a:endParaRPr lang="en-GB" noProof="0"/>
          </a:p>
        </p:txBody>
      </p:sp>
      <p:sp>
        <p:nvSpPr>
          <p:cNvPr id="47" name="Espace réservé du texte 46">
            <a:extLst>
              <a:ext uri="{FF2B5EF4-FFF2-40B4-BE49-F238E27FC236}">
                <a16:creationId xmlns:a16="http://schemas.microsoft.com/office/drawing/2014/main" id="{811DC758-767C-AE94-4174-ADF2AAF2065F}"/>
              </a:ext>
            </a:extLst>
          </p:cNvPr>
          <p:cNvSpPr>
            <a:spLocks noGrp="1"/>
          </p:cNvSpPr>
          <p:nvPr>
            <p:ph type="body" sz="quarter" idx="12" hasCustomPrompt="1"/>
          </p:nvPr>
        </p:nvSpPr>
        <p:spPr>
          <a:xfrm>
            <a:off x="1791290" y="1361920"/>
            <a:ext cx="9219610" cy="1595821"/>
          </a:xfrm>
        </p:spPr>
        <p:txBody>
          <a:bodyPr anchor="b">
            <a:spAutoFit/>
          </a:bodyPr>
          <a:lstStyle>
            <a:lvl1pPr>
              <a:lnSpc>
                <a:spcPct val="80000"/>
              </a:lnSpc>
              <a:defRPr sz="5400">
                <a:solidFill>
                  <a:schemeClr val="bg1"/>
                </a:solidFill>
                <a:latin typeface="+mj-lt"/>
              </a:defRPr>
            </a:lvl1pPr>
            <a:lvl2pPr marL="0" indent="0">
              <a:spcBef>
                <a:spcPts val="1500"/>
              </a:spcBef>
              <a:buFont typeface="Arial" panose="020B0604020202020204" pitchFamily="34" charset="0"/>
              <a:buNone/>
              <a:defRPr sz="3200" b="1">
                <a:solidFill>
                  <a:schemeClr val="bg1"/>
                </a:solidFill>
                <a:latin typeface="+mn-lt"/>
              </a:defRPr>
            </a:lvl2pPr>
          </a:lstStyle>
          <a:p>
            <a:pPr lvl="0"/>
            <a:r>
              <a:rPr lang="en-GB" noProof="0"/>
              <a:t>Titre de la </a:t>
            </a:r>
            <a:r>
              <a:rPr lang="en-GB" noProof="0" err="1"/>
              <a:t>présentation</a:t>
            </a:r>
            <a:endParaRPr lang="en-GB" noProof="0"/>
          </a:p>
          <a:p>
            <a:pPr lvl="1"/>
            <a:r>
              <a:rPr lang="en-GB" noProof="0"/>
              <a:t>Sur </a:t>
            </a:r>
            <a:r>
              <a:rPr lang="en-GB" noProof="0" err="1"/>
              <a:t>plusieurs</a:t>
            </a:r>
            <a:r>
              <a:rPr lang="en-GB" noProof="0"/>
              <a:t> </a:t>
            </a:r>
            <a:r>
              <a:rPr lang="en-GB" noProof="0" err="1"/>
              <a:t>lignes</a:t>
            </a:r>
            <a:endParaRPr lang="en-GB" noProof="0"/>
          </a:p>
        </p:txBody>
      </p:sp>
      <p:sp>
        <p:nvSpPr>
          <p:cNvPr id="2" name="Espace réservé de la date 1">
            <a:extLst>
              <a:ext uri="{FF2B5EF4-FFF2-40B4-BE49-F238E27FC236}">
                <a16:creationId xmlns:a16="http://schemas.microsoft.com/office/drawing/2014/main" id="{9B323BA2-537E-113A-499A-C63296F07186}"/>
              </a:ext>
            </a:extLst>
          </p:cNvPr>
          <p:cNvSpPr>
            <a:spLocks noGrp="1"/>
          </p:cNvSpPr>
          <p:nvPr>
            <p:ph type="dt" sz="half" idx="27"/>
          </p:nvPr>
        </p:nvSpPr>
        <p:spPr>
          <a:xfrm>
            <a:off x="1787425" y="6342476"/>
            <a:ext cx="1810124" cy="137285"/>
          </a:xfrm>
        </p:spPr>
        <p:txBody>
          <a:bodyPr/>
          <a:lstStyle>
            <a:lvl1pPr>
              <a:defRPr sz="1200">
                <a:solidFill>
                  <a:schemeClr val="bg1"/>
                </a:solidFill>
              </a:defRPr>
            </a:lvl1pPr>
          </a:lstStyle>
          <a:p>
            <a:r>
              <a:rPr lang="en-GB" noProof="0"/>
              <a:t>Janvier 2024</a:t>
            </a:r>
          </a:p>
        </p:txBody>
      </p:sp>
      <p:sp>
        <p:nvSpPr>
          <p:cNvPr id="5" name="Espace réservé du texte 57">
            <a:extLst>
              <a:ext uri="{FF2B5EF4-FFF2-40B4-BE49-F238E27FC236}">
                <a16:creationId xmlns:a16="http://schemas.microsoft.com/office/drawing/2014/main" id="{F0D449D0-FA17-82B2-7500-972334E6781B}"/>
              </a:ext>
            </a:extLst>
          </p:cNvPr>
          <p:cNvSpPr>
            <a:spLocks noGrp="1"/>
          </p:cNvSpPr>
          <p:nvPr>
            <p:ph type="body" sz="quarter" idx="28"/>
          </p:nvPr>
        </p:nvSpPr>
        <p:spPr>
          <a:xfrm>
            <a:off x="1794512" y="4136316"/>
            <a:ext cx="4434557" cy="81662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177" b="177"/>
            </a:stretch>
          </a:blipFill>
        </p:spPr>
        <p:txBody>
          <a:bodyPr/>
          <a:lstStyle>
            <a:lvl1pPr marL="0" indent="0">
              <a:buFont typeface="Arial" panose="020B0604020202020204" pitchFamily="34" charset="0"/>
              <a:buNone/>
              <a:defRPr>
                <a:noFill/>
              </a:defRPr>
            </a:lvl1pPr>
            <a:lvl2pPr>
              <a:defRPr>
                <a:noFill/>
              </a:defRPr>
            </a:lvl2pPr>
            <a:lvl3pPr>
              <a:defRPr>
                <a:noFill/>
              </a:defRPr>
            </a:lvl3pPr>
            <a:lvl4pPr>
              <a:defRPr>
                <a:noFill/>
              </a:defRPr>
            </a:lvl4pPr>
            <a:lvl5pPr>
              <a:defRPr>
                <a:noFill/>
              </a:defRPr>
            </a:lvl5pPr>
          </a:lstStyle>
          <a:p>
            <a:pPr lvl="0"/>
            <a:endParaRPr lang="en-GB" noProof="0"/>
          </a:p>
        </p:txBody>
      </p:sp>
    </p:spTree>
    <p:extLst>
      <p:ext uri="{BB962C8B-B14F-4D97-AF65-F5344CB8AC3E}">
        <p14:creationId xmlns:p14="http://schemas.microsoft.com/office/powerpoint/2010/main" val="19736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09">
          <p15:clr>
            <a:srgbClr val="FBAE40"/>
          </p15:clr>
        </p15:guide>
        <p15:guide id="2" orient="horz" pos="310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able des matières courte">
    <p:spTree>
      <p:nvGrpSpPr>
        <p:cNvPr id="1" name=""/>
        <p:cNvGrpSpPr/>
        <p:nvPr/>
      </p:nvGrpSpPr>
      <p:grpSpPr>
        <a:xfrm>
          <a:off x="0" y="0"/>
          <a:ext cx="0" cy="0"/>
          <a:chOff x="0" y="0"/>
          <a:chExt cx="0" cy="0"/>
        </a:xfrm>
      </p:grpSpPr>
      <p:sp>
        <p:nvSpPr>
          <p:cNvPr id="66" name="Espace réservé du texte 65">
            <a:extLst>
              <a:ext uri="{FF2B5EF4-FFF2-40B4-BE49-F238E27FC236}">
                <a16:creationId xmlns:a16="http://schemas.microsoft.com/office/drawing/2014/main" id="{6573102C-D6F2-E85C-01CF-CDBBBE0C3F03}"/>
              </a:ext>
            </a:extLst>
          </p:cNvPr>
          <p:cNvSpPr>
            <a:spLocks noGrp="1"/>
          </p:cNvSpPr>
          <p:nvPr>
            <p:ph type="body" sz="quarter" idx="13" hasCustomPrompt="1"/>
          </p:nvPr>
        </p:nvSpPr>
        <p:spPr>
          <a:xfrm>
            <a:off x="1181881" y="1783080"/>
            <a:ext cx="6919132" cy="1846659"/>
          </a:xfrm>
          <a:solidFill>
            <a:schemeClr val="bg1"/>
          </a:solidFill>
          <a:effectLst>
            <a:outerShdw dist="12700" dir="10800000" algn="r" rotWithShape="0">
              <a:schemeClr val="accent1"/>
            </a:outerShdw>
          </a:effectLst>
        </p:spPr>
        <p:txBody>
          <a:bodyPr lIns="108000">
            <a:spAutoFit/>
          </a:bodyPr>
          <a:lstStyle>
            <a:lvl1pPr marL="850900" indent="-850900">
              <a:spcBef>
                <a:spcPts val="600"/>
              </a:spcBef>
              <a:spcAft>
                <a:spcPts val="1200"/>
              </a:spcAft>
              <a:tabLst>
                <a:tab pos="847725" algn="l"/>
              </a:tabLst>
              <a:defRPr sz="2000" b="1" cap="all" baseline="0">
                <a:solidFill>
                  <a:schemeClr val="accent1"/>
                </a:solidFill>
              </a:defRPr>
            </a:lvl1pPr>
            <a:lvl2pPr marL="1441450" indent="-582613">
              <a:spcBef>
                <a:spcPts val="0"/>
              </a:spcBef>
              <a:spcAft>
                <a:spcPts val="600"/>
              </a:spcAft>
              <a:buFont typeface="Arial" panose="020B0604020202020204" pitchFamily="34" charset="0"/>
              <a:buNone/>
              <a:tabLst>
                <a:tab pos="1433513" algn="l"/>
              </a:tabLst>
              <a:defRPr sz="1400" b="0">
                <a:solidFill>
                  <a:schemeClr val="tx2"/>
                </a:solidFill>
              </a:defRPr>
            </a:lvl2pPr>
            <a:lvl3pPr marL="1427163" indent="0">
              <a:spcBef>
                <a:spcPts val="0"/>
              </a:spcBef>
              <a:spcAft>
                <a:spcPts val="600"/>
              </a:spcAft>
              <a:buFont typeface="Arial" panose="020B0604020202020204" pitchFamily="34" charset="0"/>
              <a:buNone/>
              <a:tabLst>
                <a:tab pos="1884363" algn="l"/>
              </a:tabLst>
              <a:defRPr sz="1400">
                <a:solidFill>
                  <a:srgbClr val="9A9A9A"/>
                </a:solidFill>
              </a:defRPr>
            </a:lvl3pPr>
            <a:lvl4pPr marL="1884363" indent="0">
              <a:spcBef>
                <a:spcPts val="0"/>
              </a:spcBef>
              <a:spcAft>
                <a:spcPts val="600"/>
              </a:spcAft>
              <a:buNone/>
              <a:defRPr sz="1200">
                <a:solidFill>
                  <a:srgbClr val="9A9A9A"/>
                </a:solidFill>
              </a:defRPr>
            </a:lvl4pPr>
            <a:lvl5pPr marL="2422525" indent="0">
              <a:spcBef>
                <a:spcPts val="0"/>
              </a:spcBef>
              <a:spcAft>
                <a:spcPts val="600"/>
              </a:spcAft>
              <a:buNone/>
              <a:defRPr sz="9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69" name="Espace réservé du texte 68">
            <a:extLst>
              <a:ext uri="{FF2B5EF4-FFF2-40B4-BE49-F238E27FC236}">
                <a16:creationId xmlns:a16="http://schemas.microsoft.com/office/drawing/2014/main" id="{AD7AA4E2-5E77-DA91-02AB-82BF5DCF1B44}"/>
              </a:ext>
            </a:extLst>
          </p:cNvPr>
          <p:cNvSpPr>
            <a:spLocks noGrp="1"/>
          </p:cNvSpPr>
          <p:nvPr>
            <p:ph type="body" sz="quarter" idx="14"/>
          </p:nvPr>
        </p:nvSpPr>
        <p:spPr>
          <a:xfrm>
            <a:off x="6096000" y="0"/>
            <a:ext cx="6096000" cy="3527425"/>
          </a:xfrm>
          <a:custGeom>
            <a:avLst/>
            <a:gdLst>
              <a:gd name="connsiteX0" fmla="*/ 0 w 6096000"/>
              <a:gd name="connsiteY0" fmla="*/ 0 h 3527425"/>
              <a:gd name="connsiteX1" fmla="*/ 6096000 w 6096000"/>
              <a:gd name="connsiteY1" fmla="*/ 0 h 3527425"/>
              <a:gd name="connsiteX2" fmla="*/ 6096000 w 6096000"/>
              <a:gd name="connsiteY2" fmla="*/ 3527425 h 3527425"/>
              <a:gd name="connsiteX3" fmla="*/ 0 w 6096000"/>
              <a:gd name="connsiteY3" fmla="*/ 1 h 3527425"/>
            </a:gdLst>
            <a:ahLst/>
            <a:cxnLst>
              <a:cxn ang="0">
                <a:pos x="connsiteX0" y="connsiteY0"/>
              </a:cxn>
              <a:cxn ang="0">
                <a:pos x="connsiteX1" y="connsiteY1"/>
              </a:cxn>
              <a:cxn ang="0">
                <a:pos x="connsiteX2" y="connsiteY2"/>
              </a:cxn>
              <a:cxn ang="0">
                <a:pos x="connsiteX3" y="connsiteY3"/>
              </a:cxn>
            </a:cxnLst>
            <a:rect l="l" t="t" r="r" b="b"/>
            <a:pathLst>
              <a:path w="6096000" h="3527425">
                <a:moveTo>
                  <a:pt x="0" y="0"/>
                </a:moveTo>
                <a:lnTo>
                  <a:pt x="6096000" y="0"/>
                </a:lnTo>
                <a:lnTo>
                  <a:pt x="6096000" y="3527425"/>
                </a:lnTo>
                <a:lnTo>
                  <a:pt x="0" y="1"/>
                </a:lnTo>
                <a:close/>
              </a:path>
            </a:pathLst>
          </a:custGeom>
          <a:solidFill>
            <a:srgbClr val="F0D0C8">
              <a:alpha val="50000"/>
            </a:srgbClr>
          </a:solidFill>
        </p:spPr>
        <p:txBody>
          <a:bodyPr wrap="square">
            <a:noAutofit/>
          </a:bodyPr>
          <a:lstStyle>
            <a:lvl1pPr marL="0" indent="0">
              <a:buFont typeface="Arial" panose="020B0604020202020204" pitchFamily="34" charset="0"/>
              <a:buNone/>
              <a:defRPr sz="1400">
                <a:noFill/>
              </a:defRPr>
            </a:lvl1pPr>
            <a:lvl2pPr marL="0" indent="0">
              <a:buFont typeface="Arial" panose="020B0604020202020204" pitchFamily="34" charset="0"/>
              <a:buNone/>
              <a:defRPr>
                <a:noFill/>
              </a:defRPr>
            </a:lvl2pPr>
            <a:lvl3pPr marL="0" indent="0">
              <a:buFont typeface="Arial" panose="020B0604020202020204" pitchFamily="34" charset="0"/>
              <a:buNone/>
              <a:defRPr>
                <a:noFill/>
              </a:defRPr>
            </a:lvl3pPr>
            <a:lvl4pPr marL="0" indent="0">
              <a:buFont typeface="Arial" panose="020B0604020202020204" pitchFamily="34" charset="0"/>
              <a:buNone/>
              <a:defRPr>
                <a:noFill/>
              </a:defRPr>
            </a:lvl4pPr>
            <a:lvl5pPr marL="258762" indent="0">
              <a:buNone/>
              <a:defRPr>
                <a:noFill/>
              </a:defRPr>
            </a:lvl5pPr>
          </a:lstStyle>
          <a:p>
            <a:pPr lvl="0"/>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7" name="Espace réservé du texte 57">
            <a:extLst>
              <a:ext uri="{FF2B5EF4-FFF2-40B4-BE49-F238E27FC236}">
                <a16:creationId xmlns:a16="http://schemas.microsoft.com/office/drawing/2014/main" id="{FF78A796-F4FE-3CB1-8A53-30A7B950653E}"/>
              </a:ext>
            </a:extLst>
          </p:cNvPr>
          <p:cNvSpPr>
            <a:spLocks noGrp="1"/>
          </p:cNvSpPr>
          <p:nvPr>
            <p:ph type="body" sz="quarter" idx="37"/>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dirty="0">
                <a:noFill/>
              </a:defRPr>
            </a:lvl1pPr>
          </a:lstStyle>
          <a:p>
            <a:pPr lvl="0"/>
            <a:endParaRPr lang="en-GB" noProof="0"/>
          </a:p>
        </p:txBody>
      </p:sp>
    </p:spTree>
    <p:extLst>
      <p:ext uri="{BB962C8B-B14F-4D97-AF65-F5344CB8AC3E}">
        <p14:creationId xmlns:p14="http://schemas.microsoft.com/office/powerpoint/2010/main" val="33362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able des matières longue">
    <p:spTree>
      <p:nvGrpSpPr>
        <p:cNvPr id="1" name=""/>
        <p:cNvGrpSpPr/>
        <p:nvPr/>
      </p:nvGrpSpPr>
      <p:grpSpPr>
        <a:xfrm>
          <a:off x="0" y="0"/>
          <a:ext cx="0" cy="0"/>
          <a:chOff x="0" y="0"/>
          <a:chExt cx="0" cy="0"/>
        </a:xfrm>
      </p:grpSpPr>
      <p:sp>
        <p:nvSpPr>
          <p:cNvPr id="66" name="Espace réservé du texte 65">
            <a:extLst>
              <a:ext uri="{FF2B5EF4-FFF2-40B4-BE49-F238E27FC236}">
                <a16:creationId xmlns:a16="http://schemas.microsoft.com/office/drawing/2014/main" id="{6573102C-D6F2-E85C-01CF-CDBBBE0C3F03}"/>
              </a:ext>
            </a:extLst>
          </p:cNvPr>
          <p:cNvSpPr>
            <a:spLocks noGrp="1"/>
          </p:cNvSpPr>
          <p:nvPr>
            <p:ph type="body" sz="quarter" idx="13" hasCustomPrompt="1"/>
          </p:nvPr>
        </p:nvSpPr>
        <p:spPr>
          <a:xfrm>
            <a:off x="1181882" y="1783080"/>
            <a:ext cx="3875894" cy="1631216"/>
          </a:xfrm>
          <a:solidFill>
            <a:schemeClr val="bg1"/>
          </a:solidFill>
          <a:effectLst>
            <a:outerShdw dist="12700" dir="10800000" algn="r" rotWithShape="0">
              <a:schemeClr val="accent1"/>
            </a:outerShdw>
          </a:effectLst>
        </p:spPr>
        <p:txBody>
          <a:bodyPr wrap="square" lIns="108000">
            <a:spAutoFit/>
          </a:bodyPr>
          <a:lstStyle>
            <a:lvl1pPr marL="360363" indent="-360363" defTabSz="360363">
              <a:spcBef>
                <a:spcPts val="600"/>
              </a:spcBef>
              <a:spcAft>
                <a:spcPts val="1200"/>
              </a:spcAft>
              <a:tabLst/>
              <a:defRPr sz="1600" b="1" cap="all" baseline="0">
                <a:solidFill>
                  <a:schemeClr val="accent1"/>
                </a:solidFill>
              </a:defRPr>
            </a:lvl1pPr>
            <a:lvl2pPr marL="1441450" indent="-582613">
              <a:spcBef>
                <a:spcPts val="0"/>
              </a:spcBef>
              <a:spcAft>
                <a:spcPts val="600"/>
              </a:spcAft>
              <a:buFont typeface="Arial" panose="020B0604020202020204" pitchFamily="34" charset="0"/>
              <a:buNone/>
              <a:tabLst>
                <a:tab pos="1433513" algn="l"/>
              </a:tabLst>
              <a:defRPr sz="1100" b="0">
                <a:solidFill>
                  <a:schemeClr val="tx2"/>
                </a:solidFill>
              </a:defRPr>
            </a:lvl2pPr>
            <a:lvl3pPr marL="1892300" indent="-465138">
              <a:spcBef>
                <a:spcPts val="0"/>
              </a:spcBef>
              <a:spcAft>
                <a:spcPts val="600"/>
              </a:spcAft>
              <a:buFont typeface="Arial" panose="020B0604020202020204" pitchFamily="34" charset="0"/>
              <a:buNone/>
              <a:tabLst>
                <a:tab pos="1884363" algn="l"/>
              </a:tabLst>
              <a:defRPr sz="1100">
                <a:solidFill>
                  <a:srgbClr val="9A9A9A"/>
                </a:solidFill>
              </a:defRPr>
            </a:lvl3pPr>
            <a:lvl4pPr marL="1884363" indent="0">
              <a:spcBef>
                <a:spcPts val="0"/>
              </a:spcBef>
              <a:spcAft>
                <a:spcPts val="600"/>
              </a:spcAft>
              <a:buNone/>
              <a:defRPr sz="1050">
                <a:solidFill>
                  <a:srgbClr val="9A9A9A"/>
                </a:solidFill>
              </a:defRPr>
            </a:lvl4pPr>
            <a:lvl5pPr marL="2422525" indent="0">
              <a:spcBef>
                <a:spcPts val="0"/>
              </a:spcBef>
              <a:spcAft>
                <a:spcPts val="600"/>
              </a:spcAft>
              <a:buNone/>
              <a:defRPr sz="700">
                <a:solidFill>
                  <a:srgbClr val="9A9A9A"/>
                </a:solidFill>
              </a:defRPr>
            </a:lvl5pPr>
          </a:lstStyle>
          <a:p>
            <a:pPr lvl="0"/>
            <a:r>
              <a:rPr lang="en-GB" noProof="0"/>
              <a:t>01	</a:t>
            </a:r>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67" name="Espace réservé du texte 65">
            <a:extLst>
              <a:ext uri="{FF2B5EF4-FFF2-40B4-BE49-F238E27FC236}">
                <a16:creationId xmlns:a16="http://schemas.microsoft.com/office/drawing/2014/main" id="{0AAACB3D-909C-374A-F95F-585F4C231ED9}"/>
              </a:ext>
            </a:extLst>
          </p:cNvPr>
          <p:cNvSpPr>
            <a:spLocks noGrp="1"/>
          </p:cNvSpPr>
          <p:nvPr>
            <p:ph type="body" sz="quarter" idx="17" hasCustomPrompt="1"/>
          </p:nvPr>
        </p:nvSpPr>
        <p:spPr>
          <a:xfrm>
            <a:off x="5188557" y="1783080"/>
            <a:ext cx="3875894" cy="1631216"/>
          </a:xfrm>
          <a:solidFill>
            <a:schemeClr val="bg1"/>
          </a:solidFill>
          <a:effectLst>
            <a:outerShdw dist="12700" dir="10800000" algn="r" rotWithShape="0">
              <a:schemeClr val="accent1"/>
            </a:outerShdw>
          </a:effectLst>
        </p:spPr>
        <p:txBody>
          <a:bodyPr wrap="square" lIns="108000">
            <a:spAutoFit/>
          </a:bodyPr>
          <a:lstStyle>
            <a:lvl1pPr marL="360363" indent="-360363" defTabSz="360363">
              <a:spcBef>
                <a:spcPts val="600"/>
              </a:spcBef>
              <a:spcAft>
                <a:spcPts val="1200"/>
              </a:spcAft>
              <a:tabLst/>
              <a:defRPr sz="1600" b="1" cap="all" baseline="0">
                <a:solidFill>
                  <a:schemeClr val="accent1"/>
                </a:solidFill>
              </a:defRPr>
            </a:lvl1pPr>
            <a:lvl2pPr marL="1441450" indent="-582613">
              <a:spcBef>
                <a:spcPts val="0"/>
              </a:spcBef>
              <a:spcAft>
                <a:spcPts val="600"/>
              </a:spcAft>
              <a:buFont typeface="Arial" panose="020B0604020202020204" pitchFamily="34" charset="0"/>
              <a:buNone/>
              <a:tabLst>
                <a:tab pos="1433513" algn="l"/>
              </a:tabLst>
              <a:defRPr sz="1100" b="0">
                <a:solidFill>
                  <a:schemeClr val="tx2"/>
                </a:solidFill>
              </a:defRPr>
            </a:lvl2pPr>
            <a:lvl3pPr marL="1892300" indent="-465138">
              <a:spcBef>
                <a:spcPts val="0"/>
              </a:spcBef>
              <a:spcAft>
                <a:spcPts val="600"/>
              </a:spcAft>
              <a:buFont typeface="Arial" panose="020B0604020202020204" pitchFamily="34" charset="0"/>
              <a:buNone/>
              <a:tabLst>
                <a:tab pos="1884363" algn="l"/>
              </a:tabLst>
              <a:defRPr sz="1100">
                <a:solidFill>
                  <a:srgbClr val="9A9A9A"/>
                </a:solidFill>
              </a:defRPr>
            </a:lvl3pPr>
            <a:lvl4pPr marL="1884363" indent="0">
              <a:spcBef>
                <a:spcPts val="0"/>
              </a:spcBef>
              <a:spcAft>
                <a:spcPts val="600"/>
              </a:spcAft>
              <a:buNone/>
              <a:defRPr sz="1050">
                <a:solidFill>
                  <a:srgbClr val="9A9A9A"/>
                </a:solidFill>
              </a:defRPr>
            </a:lvl4pPr>
            <a:lvl5pPr marL="2422525" indent="0">
              <a:spcBef>
                <a:spcPts val="0"/>
              </a:spcBef>
              <a:spcAft>
                <a:spcPts val="600"/>
              </a:spcAft>
              <a:buNone/>
              <a:defRPr sz="700">
                <a:solidFill>
                  <a:srgbClr val="9A9A9A"/>
                </a:solidFill>
              </a:defRPr>
            </a:lvl5pPr>
          </a:lstStyle>
          <a:p>
            <a:pPr lvl="0"/>
            <a:r>
              <a:rPr lang="en-GB" noProof="0"/>
              <a:t>01	</a:t>
            </a:r>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7" name="Espace réservé du texte 6">
            <a:extLst>
              <a:ext uri="{FF2B5EF4-FFF2-40B4-BE49-F238E27FC236}">
                <a16:creationId xmlns:a16="http://schemas.microsoft.com/office/drawing/2014/main" id="{D3B88AF8-A96E-5752-4A31-722D186BDB75}"/>
              </a:ext>
            </a:extLst>
          </p:cNvPr>
          <p:cNvSpPr>
            <a:spLocks noGrp="1"/>
          </p:cNvSpPr>
          <p:nvPr>
            <p:ph type="body" sz="quarter" idx="14"/>
          </p:nvPr>
        </p:nvSpPr>
        <p:spPr>
          <a:xfrm>
            <a:off x="6096000" y="0"/>
            <a:ext cx="6096000" cy="3527425"/>
          </a:xfrm>
          <a:custGeom>
            <a:avLst/>
            <a:gdLst>
              <a:gd name="connsiteX0" fmla="*/ 0 w 6096000"/>
              <a:gd name="connsiteY0" fmla="*/ 0 h 3527425"/>
              <a:gd name="connsiteX1" fmla="*/ 6096000 w 6096000"/>
              <a:gd name="connsiteY1" fmla="*/ 0 h 3527425"/>
              <a:gd name="connsiteX2" fmla="*/ 6096000 w 6096000"/>
              <a:gd name="connsiteY2" fmla="*/ 3527425 h 3527425"/>
              <a:gd name="connsiteX3" fmla="*/ 0 w 6096000"/>
              <a:gd name="connsiteY3" fmla="*/ 1 h 3527425"/>
            </a:gdLst>
            <a:ahLst/>
            <a:cxnLst>
              <a:cxn ang="0">
                <a:pos x="connsiteX0" y="connsiteY0"/>
              </a:cxn>
              <a:cxn ang="0">
                <a:pos x="connsiteX1" y="connsiteY1"/>
              </a:cxn>
              <a:cxn ang="0">
                <a:pos x="connsiteX2" y="connsiteY2"/>
              </a:cxn>
              <a:cxn ang="0">
                <a:pos x="connsiteX3" y="connsiteY3"/>
              </a:cxn>
            </a:cxnLst>
            <a:rect l="l" t="t" r="r" b="b"/>
            <a:pathLst>
              <a:path w="6096000" h="3527425">
                <a:moveTo>
                  <a:pt x="0" y="0"/>
                </a:moveTo>
                <a:lnTo>
                  <a:pt x="6096000" y="0"/>
                </a:lnTo>
                <a:lnTo>
                  <a:pt x="6096000" y="3527425"/>
                </a:lnTo>
                <a:lnTo>
                  <a:pt x="0" y="1"/>
                </a:lnTo>
                <a:close/>
              </a:path>
            </a:pathLst>
          </a:custGeom>
          <a:solidFill>
            <a:srgbClr val="F0D0C8">
              <a:alpha val="50000"/>
            </a:srgbClr>
          </a:solidFill>
        </p:spPr>
        <p:txBody>
          <a:bodyPr wrap="square">
            <a:noAutofit/>
          </a:bodyPr>
          <a:lstStyle>
            <a:lvl1pPr marL="0" indent="0">
              <a:buFont typeface="Arial" panose="020B0604020202020204" pitchFamily="34" charset="0"/>
              <a:buNone/>
              <a:defRPr sz="1400">
                <a:noFill/>
              </a:defRPr>
            </a:lvl1pPr>
            <a:lvl2pPr marL="0" indent="0">
              <a:buFont typeface="Arial" panose="020B0604020202020204" pitchFamily="34" charset="0"/>
              <a:buNone/>
              <a:defRPr>
                <a:noFill/>
              </a:defRPr>
            </a:lvl2pPr>
            <a:lvl3pPr marL="0" indent="0">
              <a:buFont typeface="Arial" panose="020B0604020202020204" pitchFamily="34" charset="0"/>
              <a:buNone/>
              <a:defRPr>
                <a:noFill/>
              </a:defRPr>
            </a:lvl3pPr>
            <a:lvl4pPr marL="0" indent="0">
              <a:buFont typeface="Arial" panose="020B0604020202020204" pitchFamily="34" charset="0"/>
              <a:buNone/>
              <a:defRPr>
                <a:noFill/>
              </a:defRPr>
            </a:lvl4pPr>
            <a:lvl5pPr marL="258762" indent="0">
              <a:buNone/>
              <a:defRPr>
                <a:noFill/>
              </a:defRPr>
            </a:lvl5pPr>
          </a:lstStyle>
          <a:p>
            <a:pPr lvl="0"/>
            <a:endParaRPr lang="en-GB" noProof="0"/>
          </a:p>
        </p:txBody>
      </p:sp>
      <p:sp>
        <p:nvSpPr>
          <p:cNvPr id="6" name="Espace réservé du texte 57">
            <a:extLst>
              <a:ext uri="{FF2B5EF4-FFF2-40B4-BE49-F238E27FC236}">
                <a16:creationId xmlns:a16="http://schemas.microsoft.com/office/drawing/2014/main" id="{B9A9F3E6-BA20-7F6D-563E-EEFE5BCF7485}"/>
              </a:ext>
            </a:extLst>
          </p:cNvPr>
          <p:cNvSpPr>
            <a:spLocks noGrp="1"/>
          </p:cNvSpPr>
          <p:nvPr>
            <p:ph type="body" sz="quarter" idx="37"/>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noProof="0" dirty="0">
                <a:noFill/>
              </a:defRPr>
            </a:lvl1pPr>
          </a:lstStyle>
          <a:p>
            <a:pPr lvl="0"/>
            <a:endParaRPr lang="en-GB" noProof="0"/>
          </a:p>
        </p:txBody>
      </p:sp>
    </p:spTree>
    <p:extLst>
      <p:ext uri="{BB962C8B-B14F-4D97-AF65-F5344CB8AC3E}">
        <p14:creationId xmlns:p14="http://schemas.microsoft.com/office/powerpoint/2010/main" val="212035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able des matières 6 chapitres">
    <p:spTree>
      <p:nvGrpSpPr>
        <p:cNvPr id="1" name=""/>
        <p:cNvGrpSpPr/>
        <p:nvPr/>
      </p:nvGrpSpPr>
      <p:grpSpPr>
        <a:xfrm>
          <a:off x="0" y="0"/>
          <a:ext cx="0" cy="0"/>
          <a:chOff x="0" y="0"/>
          <a:chExt cx="0" cy="0"/>
        </a:xfrm>
      </p:grpSpPr>
      <p:sp>
        <p:nvSpPr>
          <p:cNvPr id="6" name="Graphic 90">
            <a:extLst>
              <a:ext uri="{FF2B5EF4-FFF2-40B4-BE49-F238E27FC236}">
                <a16:creationId xmlns:a16="http://schemas.microsoft.com/office/drawing/2014/main" id="{276C0EE5-286B-5995-0E26-E3C041DB068D}"/>
              </a:ext>
            </a:extLst>
          </p:cNvPr>
          <p:cNvSpPr/>
          <p:nvPr userDrawn="1"/>
        </p:nvSpPr>
        <p:spPr>
          <a:xfrm rot="10800000">
            <a:off x="6096000" y="-2"/>
            <a:ext cx="6096000" cy="3527985"/>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rgbClr val="F0D0C8">
              <a:alpha val="50000"/>
            </a:srgbClr>
          </a:solidFill>
          <a:ln w="0" cap="flat">
            <a:noFill/>
            <a:prstDash val="solid"/>
            <a:miter/>
          </a:ln>
        </p:spPr>
        <p:txBody>
          <a:bodyPr rtlCol="0" anchor="ctr"/>
          <a:lstStyle/>
          <a:p>
            <a:pPr lvl="0"/>
            <a:endParaRPr lang="en-GB" noProof="0"/>
          </a:p>
        </p:txBody>
      </p:sp>
      <p:sp>
        <p:nvSpPr>
          <p:cNvPr id="21" name="Espace réservé du texte 20">
            <a:extLst>
              <a:ext uri="{FF2B5EF4-FFF2-40B4-BE49-F238E27FC236}">
                <a16:creationId xmlns:a16="http://schemas.microsoft.com/office/drawing/2014/main" id="{1E64A597-0DB1-DAC6-B702-8DCB3EF4F7DC}"/>
              </a:ext>
            </a:extLst>
          </p:cNvPr>
          <p:cNvSpPr>
            <a:spLocks noGrp="1"/>
          </p:cNvSpPr>
          <p:nvPr>
            <p:ph type="body" sz="quarter" idx="13" hasCustomPrompt="1"/>
          </p:nvPr>
        </p:nvSpPr>
        <p:spPr>
          <a:xfrm>
            <a:off x="548604" y="1695192"/>
            <a:ext cx="1142222" cy="659395"/>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23" name="Espace réservé du texte 22">
            <a:extLst>
              <a:ext uri="{FF2B5EF4-FFF2-40B4-BE49-F238E27FC236}">
                <a16:creationId xmlns:a16="http://schemas.microsoft.com/office/drawing/2014/main" id="{CAC40B03-1826-E0C5-3BFA-024A86F56612}"/>
              </a:ext>
            </a:extLst>
          </p:cNvPr>
          <p:cNvSpPr>
            <a:spLocks noGrp="1"/>
          </p:cNvSpPr>
          <p:nvPr>
            <p:ph type="body" sz="quarter" idx="14" hasCustomPrompt="1"/>
          </p:nvPr>
        </p:nvSpPr>
        <p:spPr>
          <a:xfrm>
            <a:off x="1455738" y="2138363"/>
            <a:ext cx="4267200" cy="369887"/>
          </a:xfrm>
        </p:spPr>
        <p:txBody>
          <a:bodyPr lIns="72000"/>
          <a:lstStyle>
            <a:lvl1pPr>
              <a:defRPr sz="2000" b="1" cap="all" baseline="0">
                <a:solidFill>
                  <a:schemeClr val="accent1"/>
                </a:solidFill>
              </a:defRPr>
            </a:lvl1pPr>
            <a:lvl2pPr marL="457200" indent="-457200">
              <a:spcAft>
                <a:spcPts val="600"/>
              </a:spcAft>
              <a:buFont typeface="Arial" panose="020B0604020202020204" pitchFamily="34" charset="0"/>
              <a:buNone/>
              <a:tabLst>
                <a:tab pos="449263" algn="l"/>
              </a:tabLst>
              <a:defRPr sz="1400" b="0">
                <a:solidFill>
                  <a:schemeClr val="tx2"/>
                </a:solidFill>
              </a:defRPr>
            </a:lvl2pPr>
            <a:lvl3pPr marL="279400" indent="0">
              <a:spcAft>
                <a:spcPts val="600"/>
              </a:spcAft>
              <a:buFont typeface="Arial" panose="020B0604020202020204" pitchFamily="34" charset="0"/>
              <a:buNone/>
              <a:defRPr>
                <a:solidFill>
                  <a:srgbClr val="9A9A9A"/>
                </a:solidFill>
              </a:defRPr>
            </a:lvl3pPr>
            <a:lvl4pPr marL="552450" indent="0">
              <a:spcAft>
                <a:spcPts val="600"/>
              </a:spcAft>
              <a:buNone/>
              <a:defRPr>
                <a:solidFill>
                  <a:srgbClr val="9A9A9A"/>
                </a:solidFill>
              </a:defRPr>
            </a:lvl4pPr>
            <a:lvl5pPr marL="784225" indent="0">
              <a:spcAft>
                <a:spcPts val="600"/>
              </a:spcAft>
              <a:buNone/>
              <a:defRPr>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4" name="Espace réservé du texte 22">
            <a:extLst>
              <a:ext uri="{FF2B5EF4-FFF2-40B4-BE49-F238E27FC236}">
                <a16:creationId xmlns:a16="http://schemas.microsoft.com/office/drawing/2014/main" id="{A4B3A147-4D08-199D-9A88-84A2288937D1}"/>
              </a:ext>
            </a:extLst>
          </p:cNvPr>
          <p:cNvSpPr>
            <a:spLocks noGrp="1"/>
          </p:cNvSpPr>
          <p:nvPr>
            <p:ph type="body" sz="quarter" idx="15" hasCustomPrompt="1"/>
          </p:nvPr>
        </p:nvSpPr>
        <p:spPr>
          <a:xfrm>
            <a:off x="2278063" y="3636169"/>
            <a:ext cx="4267200" cy="369887"/>
          </a:xfrm>
        </p:spPr>
        <p:txBody>
          <a:bodyPr lIns="72000"/>
          <a:lstStyle>
            <a:lvl1pPr>
              <a:defRPr sz="2000" b="1" cap="all" baseline="0">
                <a:solidFill>
                  <a:schemeClr val="accent1"/>
                </a:solidFill>
              </a:defRPr>
            </a:lvl1pPr>
            <a:lvl2pPr marL="0" indent="0">
              <a:spcAft>
                <a:spcPts val="600"/>
              </a:spcAft>
              <a:buFont typeface="Arial" panose="020B0604020202020204" pitchFamily="34" charset="0"/>
              <a:buNone/>
              <a:tabLst>
                <a:tab pos="449263" algn="l"/>
              </a:tabLst>
              <a:defRPr lang="fr-FR" sz="14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a:solidFill>
                  <a:srgbClr val="9A9A9A"/>
                </a:solidFill>
              </a:defRPr>
            </a:lvl3pPr>
            <a:lvl4pPr marL="552450" indent="0">
              <a:spcAft>
                <a:spcPts val="600"/>
              </a:spcAft>
              <a:buNone/>
              <a:defRPr>
                <a:solidFill>
                  <a:srgbClr val="9A9A9A"/>
                </a:solidFill>
              </a:defRPr>
            </a:lvl4pPr>
            <a:lvl5pPr marL="784225" indent="0">
              <a:spcAft>
                <a:spcPts val="600"/>
              </a:spcAft>
              <a:buNone/>
              <a:defRPr>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5" name="Espace réservé du texte 22">
            <a:extLst>
              <a:ext uri="{FF2B5EF4-FFF2-40B4-BE49-F238E27FC236}">
                <a16:creationId xmlns:a16="http://schemas.microsoft.com/office/drawing/2014/main" id="{72ED00ED-B678-EFE3-106E-7ABDB9DD75AC}"/>
              </a:ext>
            </a:extLst>
          </p:cNvPr>
          <p:cNvSpPr>
            <a:spLocks noGrp="1"/>
          </p:cNvSpPr>
          <p:nvPr>
            <p:ph type="body" sz="quarter" idx="16" hasCustomPrompt="1"/>
          </p:nvPr>
        </p:nvSpPr>
        <p:spPr>
          <a:xfrm>
            <a:off x="1455738" y="5257306"/>
            <a:ext cx="4267200" cy="369887"/>
          </a:xfrm>
        </p:spPr>
        <p:txBody>
          <a:bodyPr lIns="72000"/>
          <a:lstStyle>
            <a:lvl1pPr>
              <a:defRPr sz="2000" b="1" cap="all" baseline="0">
                <a:solidFill>
                  <a:schemeClr val="accent1"/>
                </a:solidFill>
              </a:defRPr>
            </a:lvl1pPr>
            <a:lvl2pPr marL="0" indent="0">
              <a:spcAft>
                <a:spcPts val="600"/>
              </a:spcAft>
              <a:buFont typeface="Arial" panose="020B0604020202020204" pitchFamily="34" charset="0"/>
              <a:buNone/>
              <a:tabLst>
                <a:tab pos="449263" algn="l"/>
              </a:tabLst>
              <a:defRPr lang="fr-FR" sz="14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a:solidFill>
                  <a:srgbClr val="9A9A9A"/>
                </a:solidFill>
              </a:defRPr>
            </a:lvl3pPr>
            <a:lvl4pPr marL="552450" indent="0">
              <a:spcAft>
                <a:spcPts val="600"/>
              </a:spcAft>
              <a:buNone/>
              <a:defRPr>
                <a:solidFill>
                  <a:srgbClr val="9A9A9A"/>
                </a:solidFill>
              </a:defRPr>
            </a:lvl4pPr>
            <a:lvl5pPr marL="784225" indent="0">
              <a:spcAft>
                <a:spcPts val="600"/>
              </a:spcAft>
              <a:buNone/>
              <a:defRPr>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6" name="Espace réservé du texte 25">
            <a:extLst>
              <a:ext uri="{FF2B5EF4-FFF2-40B4-BE49-F238E27FC236}">
                <a16:creationId xmlns:a16="http://schemas.microsoft.com/office/drawing/2014/main" id="{E5D85517-BA20-A46A-513D-68E18B7C351D}"/>
              </a:ext>
            </a:extLst>
          </p:cNvPr>
          <p:cNvSpPr>
            <a:spLocks noGrp="1"/>
          </p:cNvSpPr>
          <p:nvPr>
            <p:ph type="body" sz="quarter" idx="17" hasCustomPrompt="1"/>
          </p:nvPr>
        </p:nvSpPr>
        <p:spPr>
          <a:xfrm>
            <a:off x="1363327" y="3235873"/>
            <a:ext cx="1142222" cy="659395"/>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7" name="Espace réservé du texte 26">
            <a:extLst>
              <a:ext uri="{FF2B5EF4-FFF2-40B4-BE49-F238E27FC236}">
                <a16:creationId xmlns:a16="http://schemas.microsoft.com/office/drawing/2014/main" id="{93670DE4-E636-C3D2-3154-755037648D06}"/>
              </a:ext>
            </a:extLst>
          </p:cNvPr>
          <p:cNvSpPr>
            <a:spLocks noGrp="1"/>
          </p:cNvSpPr>
          <p:nvPr>
            <p:ph type="body" sz="quarter" idx="18" hasCustomPrompt="1"/>
          </p:nvPr>
        </p:nvSpPr>
        <p:spPr>
          <a:xfrm>
            <a:off x="548604" y="4780656"/>
            <a:ext cx="1142222" cy="659395"/>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8" name="Espace réservé du texte 27">
            <a:extLst>
              <a:ext uri="{FF2B5EF4-FFF2-40B4-BE49-F238E27FC236}">
                <a16:creationId xmlns:a16="http://schemas.microsoft.com/office/drawing/2014/main" id="{DC874C36-B536-3931-BABC-DBD91F727F06}"/>
              </a:ext>
            </a:extLst>
          </p:cNvPr>
          <p:cNvSpPr>
            <a:spLocks noGrp="1"/>
          </p:cNvSpPr>
          <p:nvPr>
            <p:ph type="body" sz="quarter" idx="19" hasCustomPrompt="1"/>
          </p:nvPr>
        </p:nvSpPr>
        <p:spPr>
          <a:xfrm>
            <a:off x="6100905" y="1695192"/>
            <a:ext cx="1142222" cy="659395"/>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9" name="Espace réservé du texte 22">
            <a:extLst>
              <a:ext uri="{FF2B5EF4-FFF2-40B4-BE49-F238E27FC236}">
                <a16:creationId xmlns:a16="http://schemas.microsoft.com/office/drawing/2014/main" id="{A8F171AB-81FD-DEF0-EB7A-DB8C4CF6536D}"/>
              </a:ext>
            </a:extLst>
          </p:cNvPr>
          <p:cNvSpPr>
            <a:spLocks noGrp="1"/>
          </p:cNvSpPr>
          <p:nvPr>
            <p:ph type="body" sz="quarter" idx="20" hasCustomPrompt="1"/>
          </p:nvPr>
        </p:nvSpPr>
        <p:spPr>
          <a:xfrm>
            <a:off x="7008039" y="2138363"/>
            <a:ext cx="4267200" cy="369887"/>
          </a:xfrm>
        </p:spPr>
        <p:txBody>
          <a:bodyPr lIns="72000"/>
          <a:lstStyle>
            <a:lvl1pPr>
              <a:defRPr sz="2000" b="1" cap="all" baseline="0">
                <a:solidFill>
                  <a:schemeClr val="accent1"/>
                </a:solidFill>
              </a:defRPr>
            </a:lvl1pPr>
            <a:lvl2pPr marL="0" indent="0">
              <a:spcAft>
                <a:spcPts val="600"/>
              </a:spcAft>
              <a:buFont typeface="Arial" panose="020B0604020202020204" pitchFamily="34" charset="0"/>
              <a:buNone/>
              <a:tabLst>
                <a:tab pos="449263" algn="l"/>
              </a:tabLst>
              <a:defRPr lang="fr-FR" sz="14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a:solidFill>
                  <a:srgbClr val="9A9A9A"/>
                </a:solidFill>
              </a:defRPr>
            </a:lvl3pPr>
            <a:lvl4pPr marL="552450" indent="0">
              <a:spcAft>
                <a:spcPts val="600"/>
              </a:spcAft>
              <a:buNone/>
              <a:defRPr>
                <a:solidFill>
                  <a:srgbClr val="9A9A9A"/>
                </a:solidFill>
              </a:defRPr>
            </a:lvl4pPr>
            <a:lvl5pPr marL="784225" indent="0">
              <a:spcAft>
                <a:spcPts val="600"/>
              </a:spcAft>
              <a:buNone/>
              <a:defRPr>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0" name="Espace réservé du texte 22">
            <a:extLst>
              <a:ext uri="{FF2B5EF4-FFF2-40B4-BE49-F238E27FC236}">
                <a16:creationId xmlns:a16="http://schemas.microsoft.com/office/drawing/2014/main" id="{399DD9FE-9214-41DC-E7AB-DE2D67E1AC8A}"/>
              </a:ext>
            </a:extLst>
          </p:cNvPr>
          <p:cNvSpPr>
            <a:spLocks noGrp="1"/>
          </p:cNvSpPr>
          <p:nvPr>
            <p:ph type="body" sz="quarter" idx="21" hasCustomPrompt="1"/>
          </p:nvPr>
        </p:nvSpPr>
        <p:spPr>
          <a:xfrm>
            <a:off x="7830364" y="3636169"/>
            <a:ext cx="4267200" cy="369887"/>
          </a:xfrm>
        </p:spPr>
        <p:txBody>
          <a:bodyPr lIns="72000"/>
          <a:lstStyle>
            <a:lvl1pPr>
              <a:defRPr sz="2000" b="1" cap="all" baseline="0">
                <a:solidFill>
                  <a:schemeClr val="accent1"/>
                </a:solidFill>
              </a:defRPr>
            </a:lvl1pPr>
            <a:lvl2pPr marL="0" indent="0">
              <a:spcAft>
                <a:spcPts val="600"/>
              </a:spcAft>
              <a:buFont typeface="Arial" panose="020B0604020202020204" pitchFamily="34" charset="0"/>
              <a:buNone/>
              <a:tabLst>
                <a:tab pos="449263" algn="l"/>
              </a:tabLst>
              <a:defRPr lang="fr-FR" sz="14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a:solidFill>
                  <a:srgbClr val="9A9A9A"/>
                </a:solidFill>
              </a:defRPr>
            </a:lvl3pPr>
            <a:lvl4pPr marL="552450" indent="0">
              <a:spcAft>
                <a:spcPts val="600"/>
              </a:spcAft>
              <a:buNone/>
              <a:defRPr>
                <a:solidFill>
                  <a:srgbClr val="9A9A9A"/>
                </a:solidFill>
              </a:defRPr>
            </a:lvl4pPr>
            <a:lvl5pPr marL="784225" indent="0">
              <a:spcAft>
                <a:spcPts val="600"/>
              </a:spcAft>
              <a:buNone/>
              <a:defRPr>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1" name="Espace réservé du texte 22">
            <a:extLst>
              <a:ext uri="{FF2B5EF4-FFF2-40B4-BE49-F238E27FC236}">
                <a16:creationId xmlns:a16="http://schemas.microsoft.com/office/drawing/2014/main" id="{4068990B-A364-1927-244C-5C6D8A6C6111}"/>
              </a:ext>
            </a:extLst>
          </p:cNvPr>
          <p:cNvSpPr>
            <a:spLocks noGrp="1"/>
          </p:cNvSpPr>
          <p:nvPr>
            <p:ph type="body" sz="quarter" idx="22" hasCustomPrompt="1"/>
          </p:nvPr>
        </p:nvSpPr>
        <p:spPr>
          <a:xfrm>
            <a:off x="7008039" y="5257306"/>
            <a:ext cx="4267200" cy="369887"/>
          </a:xfrm>
        </p:spPr>
        <p:txBody>
          <a:bodyPr lIns="72000"/>
          <a:lstStyle>
            <a:lvl1pPr>
              <a:defRPr sz="2000" b="1" cap="all" baseline="0">
                <a:solidFill>
                  <a:schemeClr val="accent1"/>
                </a:solidFill>
              </a:defRPr>
            </a:lvl1pPr>
            <a:lvl2pPr marL="0" indent="0">
              <a:spcAft>
                <a:spcPts val="600"/>
              </a:spcAft>
              <a:buFont typeface="Arial" panose="020B0604020202020204" pitchFamily="34" charset="0"/>
              <a:buNone/>
              <a:tabLst>
                <a:tab pos="449263" algn="l"/>
              </a:tabLst>
              <a:defRPr lang="fr-FR" sz="14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a:solidFill>
                  <a:srgbClr val="9A9A9A"/>
                </a:solidFill>
              </a:defRPr>
            </a:lvl3pPr>
            <a:lvl4pPr marL="552450" indent="0">
              <a:spcAft>
                <a:spcPts val="600"/>
              </a:spcAft>
              <a:buNone/>
              <a:defRPr>
                <a:solidFill>
                  <a:srgbClr val="9A9A9A"/>
                </a:solidFill>
              </a:defRPr>
            </a:lvl4pPr>
            <a:lvl5pPr marL="784225" indent="0">
              <a:spcAft>
                <a:spcPts val="600"/>
              </a:spcAft>
              <a:buNone/>
              <a:defRPr>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2" name="Espace réservé du texte 31">
            <a:extLst>
              <a:ext uri="{FF2B5EF4-FFF2-40B4-BE49-F238E27FC236}">
                <a16:creationId xmlns:a16="http://schemas.microsoft.com/office/drawing/2014/main" id="{522B7953-5DDD-A80C-1740-D4F021D5995E}"/>
              </a:ext>
            </a:extLst>
          </p:cNvPr>
          <p:cNvSpPr>
            <a:spLocks noGrp="1"/>
          </p:cNvSpPr>
          <p:nvPr>
            <p:ph type="body" sz="quarter" idx="23" hasCustomPrompt="1"/>
          </p:nvPr>
        </p:nvSpPr>
        <p:spPr>
          <a:xfrm>
            <a:off x="6915628" y="3235873"/>
            <a:ext cx="1142222" cy="659395"/>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33" name="Espace réservé du texte 32">
            <a:extLst>
              <a:ext uri="{FF2B5EF4-FFF2-40B4-BE49-F238E27FC236}">
                <a16:creationId xmlns:a16="http://schemas.microsoft.com/office/drawing/2014/main" id="{1B9FDD46-3F5F-06AE-E12B-6E341489AB76}"/>
              </a:ext>
            </a:extLst>
          </p:cNvPr>
          <p:cNvSpPr>
            <a:spLocks noGrp="1"/>
          </p:cNvSpPr>
          <p:nvPr>
            <p:ph type="body" sz="quarter" idx="24" hasCustomPrompt="1"/>
          </p:nvPr>
        </p:nvSpPr>
        <p:spPr>
          <a:xfrm>
            <a:off x="6100905" y="4780656"/>
            <a:ext cx="1142222" cy="659395"/>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grpSp>
        <p:nvGrpSpPr>
          <p:cNvPr id="7" name="Graphic 5">
            <a:extLst>
              <a:ext uri="{FF2B5EF4-FFF2-40B4-BE49-F238E27FC236}">
                <a16:creationId xmlns:a16="http://schemas.microsoft.com/office/drawing/2014/main" id="{2F4CA96E-17A4-8888-F24C-BFCA8942AAA3}"/>
              </a:ext>
            </a:extLst>
          </p:cNvPr>
          <p:cNvGrpSpPr/>
          <p:nvPr userDrawn="1"/>
        </p:nvGrpSpPr>
        <p:grpSpPr>
          <a:xfrm>
            <a:off x="10357557" y="205649"/>
            <a:ext cx="1515545" cy="279468"/>
            <a:chOff x="10357557" y="205649"/>
            <a:chExt cx="1515741" cy="279504"/>
          </a:xfrm>
        </p:grpSpPr>
        <p:sp>
          <p:nvSpPr>
            <p:cNvPr id="8" name="Free-form: Shape 7">
              <a:extLst>
                <a:ext uri="{FF2B5EF4-FFF2-40B4-BE49-F238E27FC236}">
                  <a16:creationId xmlns:a16="http://schemas.microsoft.com/office/drawing/2014/main" id="{011A0241-4B05-1D43-45C9-D7B20586AAB2}"/>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EBC7086-0D18-7428-D778-14C097A900FE}"/>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11" name="Graphic 5">
              <a:extLst>
                <a:ext uri="{FF2B5EF4-FFF2-40B4-BE49-F238E27FC236}">
                  <a16:creationId xmlns:a16="http://schemas.microsoft.com/office/drawing/2014/main" id="{F52D2FD2-561B-E239-9AD0-E3D32E4636EE}"/>
                </a:ext>
              </a:extLst>
            </p:cNvPr>
            <p:cNvGrpSpPr/>
            <p:nvPr/>
          </p:nvGrpSpPr>
          <p:grpSpPr>
            <a:xfrm>
              <a:off x="10417981" y="235507"/>
              <a:ext cx="130773" cy="115193"/>
              <a:chOff x="10417981" y="235507"/>
              <a:chExt cx="130773" cy="115193"/>
            </a:xfrm>
            <a:solidFill>
              <a:srgbClr val="FFFFFF"/>
            </a:solidFill>
          </p:grpSpPr>
          <p:sp>
            <p:nvSpPr>
              <p:cNvPr id="96" name="Free-form: Shape 95">
                <a:extLst>
                  <a:ext uri="{FF2B5EF4-FFF2-40B4-BE49-F238E27FC236}">
                    <a16:creationId xmlns:a16="http://schemas.microsoft.com/office/drawing/2014/main" id="{F725DC96-878A-0F25-0B0C-34F652A9D48D}"/>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1D7C4D4A-476E-FC05-C26D-16ED658EDB5B}"/>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1067952-B81A-B2E6-4A1B-3B4D876AD1AE}"/>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8CF8F904-3222-3FB8-B1EE-6EC6A0A8A5D6}"/>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CD83D793-7C99-A437-41D1-4CB1E8CD17B4}"/>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B7CC0984-3854-6261-C190-AD172BA2E7AF}"/>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C9F9C08C-C23A-4487-76C4-047DFBCDA5B4}"/>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2" name="Graphic 5">
              <a:extLst>
                <a:ext uri="{FF2B5EF4-FFF2-40B4-BE49-F238E27FC236}">
                  <a16:creationId xmlns:a16="http://schemas.microsoft.com/office/drawing/2014/main" id="{930DA7DB-1B3E-AF5F-F0C7-FFFFE94818CF}"/>
                </a:ext>
              </a:extLst>
            </p:cNvPr>
            <p:cNvGrpSpPr/>
            <p:nvPr/>
          </p:nvGrpSpPr>
          <p:grpSpPr>
            <a:xfrm>
              <a:off x="11274600" y="317839"/>
              <a:ext cx="598478" cy="83866"/>
              <a:chOff x="11274600" y="317839"/>
              <a:chExt cx="598478" cy="83866"/>
            </a:xfrm>
            <a:solidFill>
              <a:srgbClr val="9A9A9A"/>
            </a:solidFill>
          </p:grpSpPr>
          <p:sp>
            <p:nvSpPr>
              <p:cNvPr id="84" name="Free-form: Shape 83">
                <a:extLst>
                  <a:ext uri="{FF2B5EF4-FFF2-40B4-BE49-F238E27FC236}">
                    <a16:creationId xmlns:a16="http://schemas.microsoft.com/office/drawing/2014/main" id="{A7019472-0C8F-C88A-89B4-A692CE9DB08A}"/>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401C990F-953E-6525-BDCE-1C467A0E519F}"/>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17D8BD75-F89A-C324-729F-D83DCE72B251}"/>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A80B49A9-D017-D662-0A83-8A5B380A612F}"/>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7975E267-E72B-6A25-7890-9C86DABD0860}"/>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109B294F-6CB2-ECEA-7B84-FA02939AE406}"/>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45BB7792-F3E3-4226-62E8-16E0BC753DDE}"/>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EF4046E8-AC9D-BF3B-E977-54303C8A4E4F}"/>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2F2A3CA9-EE85-4ABE-C84C-7213030F0730}"/>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1243AD44-2C47-249C-E6BD-181414E494C7}"/>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8CEAFA8A-68BA-AD56-FE22-D08B75A3651C}"/>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EAE71F05-48BB-CD2E-5657-EB9FA15986C1}"/>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B59BCE11-3625-A0BF-4F0B-80B2A082220F}"/>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4988BAE-188F-E645-D954-B69EBC3CFE8D}"/>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06B67F5-8F87-BACB-99F6-E92B4E455283}"/>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A32095A-6248-FD1C-47CE-1354D0E9960B}"/>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CBDF8F-BBC0-ABF3-9365-6312AC8D0F2E}"/>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18" name="Graphic 5">
              <a:extLst>
                <a:ext uri="{FF2B5EF4-FFF2-40B4-BE49-F238E27FC236}">
                  <a16:creationId xmlns:a16="http://schemas.microsoft.com/office/drawing/2014/main" id="{B24AD658-15A4-AE5F-318F-FAD5A4F058B9}"/>
                </a:ext>
              </a:extLst>
            </p:cNvPr>
            <p:cNvGrpSpPr/>
            <p:nvPr/>
          </p:nvGrpSpPr>
          <p:grpSpPr>
            <a:xfrm>
              <a:off x="10662858" y="315189"/>
              <a:ext cx="592901" cy="101413"/>
              <a:chOff x="10662858" y="315189"/>
              <a:chExt cx="592901" cy="101413"/>
            </a:xfrm>
            <a:solidFill>
              <a:srgbClr val="9A9A9A"/>
            </a:solidFill>
          </p:grpSpPr>
          <p:sp>
            <p:nvSpPr>
              <p:cNvPr id="73" name="Free-form: Shape 72">
                <a:extLst>
                  <a:ext uri="{FF2B5EF4-FFF2-40B4-BE49-F238E27FC236}">
                    <a16:creationId xmlns:a16="http://schemas.microsoft.com/office/drawing/2014/main" id="{80B82213-C76D-9C82-EEE4-B69236A168B7}"/>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C598C06-55AD-F09C-6A9B-13187787220E}"/>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8EC6A7AE-B343-29F3-A105-5BF72D53189F}"/>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AFF8FF30-ABDF-DC74-8CC4-B21502C02469}"/>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42D94B1-B988-978A-61FE-DED8BEFCB23F}"/>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D2BB5C39-EF5A-DF80-6BE3-735C570444E1}"/>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7E68995-316D-9516-BFE0-5B462F4F7947}"/>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36AE278F-3BCD-C021-C844-4AE878FA4E56}"/>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50825B3-F28B-C645-D801-21D978748031}"/>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D19C01AA-9280-357E-B82C-F20A2695E2DF}"/>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C354F511-3B3D-CFA8-113F-174456814D2E}"/>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19" name="Graphic 5">
              <a:extLst>
                <a:ext uri="{FF2B5EF4-FFF2-40B4-BE49-F238E27FC236}">
                  <a16:creationId xmlns:a16="http://schemas.microsoft.com/office/drawing/2014/main" id="{A3B404AE-0DB3-D68F-9DBA-600DA284FDF5}"/>
                </a:ext>
              </a:extLst>
            </p:cNvPr>
            <p:cNvGrpSpPr/>
            <p:nvPr/>
          </p:nvGrpSpPr>
          <p:grpSpPr>
            <a:xfrm>
              <a:off x="10661798" y="438510"/>
              <a:ext cx="1019683" cy="46642"/>
              <a:chOff x="10661798" y="438510"/>
              <a:chExt cx="1019683" cy="46642"/>
            </a:xfrm>
            <a:solidFill>
              <a:srgbClr val="D95A49"/>
            </a:solidFill>
          </p:grpSpPr>
          <p:sp>
            <p:nvSpPr>
              <p:cNvPr id="20" name="Free-form: Shape 19">
                <a:extLst>
                  <a:ext uri="{FF2B5EF4-FFF2-40B4-BE49-F238E27FC236}">
                    <a16:creationId xmlns:a16="http://schemas.microsoft.com/office/drawing/2014/main" id="{DC485C74-7238-F9B5-70D0-4DDEFBB62B89}"/>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B68632B-3A83-59CA-F6DB-311768397E71}"/>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70E6F6A-A87C-5FF6-18ED-542E5D826724}"/>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31690DF-60B6-6984-DDA2-3C0D4C201C0E}"/>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422509-D423-03B1-F2F7-ABB0160AA0CC}"/>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AA497C-673C-391A-D0A0-CCA0FA640B9B}"/>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8798752-21D3-FE69-C772-778202113B4D}"/>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D8318B3-0167-5FD9-8306-A43047A67B7F}"/>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E0A67C0-2189-B605-0BF1-0AD78363D396}"/>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8BD3630-356D-A686-D183-496CBC66D9C0}"/>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44DC415-BF07-1E6C-0B7B-BE20C07C1D26}"/>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CDFACB0-20A8-C096-9DDB-DFD809ECD036}"/>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EA9F0-7FD7-6E07-9522-20A783D18AD5}"/>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4FBF136-5F3F-84CF-7BFB-2356E4196DD3}"/>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3425E50-A518-AF64-3C5F-962831C75EF1}"/>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F4238C-BFF9-4006-C9AE-F59C41C19E77}"/>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A1FEBE-5863-D4C3-6890-8F92B04E54EC}"/>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4BAF7C61-4969-5A7D-8A2C-33916668DB8C}"/>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1B7B6126-368A-4DA8-1624-7C281FC034EB}"/>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C6F759E-80AC-AC09-CE4D-47EDBF114481}"/>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5BB348D-F315-82A3-38EA-BF71586ED8D8}"/>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8F5242A-E6FB-36E5-AD35-3D7C086DAE1A}"/>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6775C6-F498-AE0E-E670-9913A80E6FE5}"/>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CB596CE-7163-B288-B561-97C3FA6AC72F}"/>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549C07B-EECE-D9BE-296E-0E951FBA730D}"/>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0DCBA128-A1AF-50BE-9928-048FEABEA335}"/>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6A25F4B-A16B-BB24-7101-F094B3F19977}"/>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559094D-FF65-3388-52BF-D9717B968F53}"/>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AB73C58D-0EDF-B7D5-2F8C-D7A1F9C960E0}"/>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A1709E9-533C-B981-7DE2-4A341DD9587E}"/>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3A89C2A2-35D4-EC3C-2643-A40F05CE5FAD}"/>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0867E9AD-F1B5-DE9E-14B3-0D2F3B1066E6}"/>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010BEA64-63B9-F3D6-11B0-02920A9D56EE}"/>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DEBD870D-F9E5-051E-24EB-B2627E9B8A43}"/>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ADC0769-26CD-8AE7-B9F4-1B3B9CADF1C5}"/>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15F7CF25-B010-4C78-2CD6-1C02BB4534D2}"/>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E913CF-78D4-4EF5-C23E-0BEF97284634}"/>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EE7D1388-41C2-6548-2FFD-17995AE6AD70}"/>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EF5A304-B34F-6957-B5ED-B107B41D165A}"/>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2564492A-0FDB-98CC-E72A-9F0EC28ABA27}"/>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D7346110-E2D9-0799-4F31-BD7384EBF963}"/>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33303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picture containing drawing, window, plate&#10;&#10;Description automatically generated">
            <a:extLst>
              <a:ext uri="{FF2B5EF4-FFF2-40B4-BE49-F238E27FC236}">
                <a16:creationId xmlns:a16="http://schemas.microsoft.com/office/drawing/2014/main" id="{0A9C0D5F-B79D-EE45-9AB9-2E1E66C1C9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sp>
        <p:nvSpPr>
          <p:cNvPr id="5" name="Rectangle 4">
            <a:extLst>
              <a:ext uri="{FF2B5EF4-FFF2-40B4-BE49-F238E27FC236}">
                <a16:creationId xmlns:a16="http://schemas.microsoft.com/office/drawing/2014/main" id="{7E5DB4D2-6002-D54E-8A8B-5A5D75D3DD8F}"/>
              </a:ext>
            </a:extLst>
          </p:cNvPr>
          <p:cNvSpPr/>
          <p:nvPr/>
        </p:nvSpPr>
        <p:spPr>
          <a:xfrm flipH="1" flipV="1">
            <a:off x="11575411" y="1"/>
            <a:ext cx="621173" cy="6857999"/>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Rectangle 5">
            <a:extLst>
              <a:ext uri="{FF2B5EF4-FFF2-40B4-BE49-F238E27FC236}">
                <a16:creationId xmlns:a16="http://schemas.microsoft.com/office/drawing/2014/main" id="{F831F71A-7A3C-4D44-9EC6-AA46CBDA29A0}"/>
              </a:ext>
            </a:extLst>
          </p:cNvPr>
          <p:cNvSpPr/>
          <p:nvPr/>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Rectangle 6">
            <a:extLst>
              <a:ext uri="{FF2B5EF4-FFF2-40B4-BE49-F238E27FC236}">
                <a16:creationId xmlns:a16="http://schemas.microsoft.com/office/drawing/2014/main" id="{3C27258D-3262-BF49-B6F6-DE6DABD8304E}"/>
              </a:ext>
            </a:extLst>
          </p:cNvPr>
          <p:cNvSpPr/>
          <p:nvPr/>
        </p:nvSpPr>
        <p:spPr>
          <a:xfrm flipH="1" flipV="1">
            <a:off x="10763172" y="9612"/>
            <a:ext cx="616589" cy="5003272"/>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8" name="Graphic 7">
            <a:extLst>
              <a:ext uri="{FF2B5EF4-FFF2-40B4-BE49-F238E27FC236}">
                <a16:creationId xmlns:a16="http://schemas.microsoft.com/office/drawing/2014/main" id="{408223A4-2FF7-4449-8417-93DBA0A8F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pic>
        <p:nvPicPr>
          <p:cNvPr id="9" name="Picture 8" descr="A picture containing drawing, window, plate&#10;&#10;Description automatically generated">
            <a:extLst>
              <a:ext uri="{FF2B5EF4-FFF2-40B4-BE49-F238E27FC236}">
                <a16:creationId xmlns:a16="http://schemas.microsoft.com/office/drawing/2014/main" id="{63E2FCFD-C23B-D149-939B-9A403461F4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sp>
        <p:nvSpPr>
          <p:cNvPr id="10" name="Rectangle 9">
            <a:extLst>
              <a:ext uri="{FF2B5EF4-FFF2-40B4-BE49-F238E27FC236}">
                <a16:creationId xmlns:a16="http://schemas.microsoft.com/office/drawing/2014/main" id="{91368778-90DB-A04A-8589-F1C710E212F2}"/>
              </a:ext>
            </a:extLst>
          </p:cNvPr>
          <p:cNvSpPr/>
          <p:nvPr userDrawn="1"/>
        </p:nvSpPr>
        <p:spPr>
          <a:xfrm flipH="1" flipV="1">
            <a:off x="11575411" y="1"/>
            <a:ext cx="621173" cy="6857999"/>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Rectangle 10">
            <a:extLst>
              <a:ext uri="{FF2B5EF4-FFF2-40B4-BE49-F238E27FC236}">
                <a16:creationId xmlns:a16="http://schemas.microsoft.com/office/drawing/2014/main" id="{3E467D2D-317E-944B-96FD-CC600F86993F}"/>
              </a:ext>
            </a:extLst>
          </p:cNvPr>
          <p:cNvSpPr/>
          <p:nvPr userDrawn="1"/>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tangle 11">
            <a:extLst>
              <a:ext uri="{FF2B5EF4-FFF2-40B4-BE49-F238E27FC236}">
                <a16:creationId xmlns:a16="http://schemas.microsoft.com/office/drawing/2014/main" id="{91D0B82E-EC70-0B49-9AB5-DAE3F8D5B760}"/>
              </a:ext>
            </a:extLst>
          </p:cNvPr>
          <p:cNvSpPr/>
          <p:nvPr userDrawn="1"/>
        </p:nvSpPr>
        <p:spPr>
          <a:xfrm flipH="1" flipV="1">
            <a:off x="10763172" y="9612"/>
            <a:ext cx="616589" cy="5003272"/>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a:extLst>
              <a:ext uri="{FF2B5EF4-FFF2-40B4-BE49-F238E27FC236}">
                <a16:creationId xmlns:a16="http://schemas.microsoft.com/office/drawing/2014/main" id="{FD1C68C0-A8B5-3245-B751-B456AA6984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30263137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able des matières 8 chapitres">
    <p:spTree>
      <p:nvGrpSpPr>
        <p:cNvPr id="1" name=""/>
        <p:cNvGrpSpPr/>
        <p:nvPr/>
      </p:nvGrpSpPr>
      <p:grpSpPr>
        <a:xfrm>
          <a:off x="0" y="0"/>
          <a:ext cx="0" cy="0"/>
          <a:chOff x="0" y="0"/>
          <a:chExt cx="0" cy="0"/>
        </a:xfrm>
      </p:grpSpPr>
      <p:sp>
        <p:nvSpPr>
          <p:cNvPr id="6" name="Graphic 90">
            <a:extLst>
              <a:ext uri="{FF2B5EF4-FFF2-40B4-BE49-F238E27FC236}">
                <a16:creationId xmlns:a16="http://schemas.microsoft.com/office/drawing/2014/main" id="{C48828CE-2229-96DD-DCF5-F979C9AE0AD0}"/>
              </a:ext>
            </a:extLst>
          </p:cNvPr>
          <p:cNvSpPr/>
          <p:nvPr userDrawn="1"/>
        </p:nvSpPr>
        <p:spPr>
          <a:xfrm rot="10800000">
            <a:off x="6096000" y="-2"/>
            <a:ext cx="6096000" cy="3527985"/>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rgbClr val="F0D0C8">
              <a:alpha val="50000"/>
            </a:srgbClr>
          </a:solidFill>
          <a:ln w="0" cap="flat">
            <a:noFill/>
            <a:prstDash val="solid"/>
            <a:miter/>
          </a:ln>
        </p:spPr>
        <p:txBody>
          <a:bodyPr rtlCol="0" anchor="ctr"/>
          <a:lstStyle/>
          <a:p>
            <a:pPr lvl="0"/>
            <a:endParaRPr lang="en-GB" noProof="0"/>
          </a:p>
        </p:txBody>
      </p:sp>
      <p:sp>
        <p:nvSpPr>
          <p:cNvPr id="21" name="Espace réservé du texte 20">
            <a:extLst>
              <a:ext uri="{FF2B5EF4-FFF2-40B4-BE49-F238E27FC236}">
                <a16:creationId xmlns:a16="http://schemas.microsoft.com/office/drawing/2014/main" id="{1E64A597-0DB1-DAC6-B702-8DCB3EF4F7DC}"/>
              </a:ext>
            </a:extLst>
          </p:cNvPr>
          <p:cNvSpPr>
            <a:spLocks noGrp="1"/>
          </p:cNvSpPr>
          <p:nvPr>
            <p:ph type="body" sz="quarter" idx="13" hasCustomPrompt="1"/>
          </p:nvPr>
        </p:nvSpPr>
        <p:spPr>
          <a:xfrm>
            <a:off x="548604" y="1467955"/>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23" name="Espace réservé du texte 22">
            <a:extLst>
              <a:ext uri="{FF2B5EF4-FFF2-40B4-BE49-F238E27FC236}">
                <a16:creationId xmlns:a16="http://schemas.microsoft.com/office/drawing/2014/main" id="{CAC40B03-1826-E0C5-3BFA-024A86F56612}"/>
              </a:ext>
            </a:extLst>
          </p:cNvPr>
          <p:cNvSpPr>
            <a:spLocks noGrp="1"/>
          </p:cNvSpPr>
          <p:nvPr>
            <p:ph type="body" sz="quarter" idx="14" hasCustomPrompt="1"/>
          </p:nvPr>
        </p:nvSpPr>
        <p:spPr>
          <a:xfrm>
            <a:off x="1455738" y="1617659"/>
            <a:ext cx="3417340" cy="296220"/>
          </a:xfrm>
        </p:spPr>
        <p:txBody>
          <a:bodyPr lIns="72000"/>
          <a:lstStyle>
            <a:lvl1pPr>
              <a:defRPr sz="1600" b="1" cap="all" baseline="0">
                <a:solidFill>
                  <a:schemeClr val="accent1"/>
                </a:solidFill>
              </a:defRPr>
            </a:lvl1pPr>
            <a:lvl2pPr marL="457200" indent="-457200">
              <a:spcAft>
                <a:spcPts val="600"/>
              </a:spcAft>
              <a:buFont typeface="Arial" panose="020B0604020202020204" pitchFamily="34" charset="0"/>
              <a:buNone/>
              <a:tabLst>
                <a:tab pos="449263" algn="l"/>
              </a:tabLst>
              <a:defRPr sz="1100" b="0">
                <a:solidFill>
                  <a:schemeClr val="tx2"/>
                </a:solidFill>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4" name="Espace réservé du texte 22">
            <a:extLst>
              <a:ext uri="{FF2B5EF4-FFF2-40B4-BE49-F238E27FC236}">
                <a16:creationId xmlns:a16="http://schemas.microsoft.com/office/drawing/2014/main" id="{A4B3A147-4D08-199D-9A88-84A2288937D1}"/>
              </a:ext>
            </a:extLst>
          </p:cNvPr>
          <p:cNvSpPr>
            <a:spLocks noGrp="1"/>
          </p:cNvSpPr>
          <p:nvPr>
            <p:ph type="body" sz="quarter" idx="15" hasCustomPrompt="1"/>
          </p:nvPr>
        </p:nvSpPr>
        <p:spPr>
          <a:xfrm>
            <a:off x="2278063" y="2804373"/>
            <a:ext cx="3417340" cy="296220"/>
          </a:xfrm>
        </p:spPr>
        <p:txBody>
          <a:bodyPr lIns="72000"/>
          <a:lstStyle>
            <a:lvl1pPr>
              <a:defRPr sz="1600" b="1" cap="all" baseline="0">
                <a:solidFill>
                  <a:schemeClr val="accent1"/>
                </a:solidFill>
              </a:defRPr>
            </a:lvl1pPr>
            <a:lvl2pPr marL="0" indent="0">
              <a:spcAft>
                <a:spcPts val="600"/>
              </a:spcAft>
              <a:buFont typeface="Arial" panose="020B0604020202020204" pitchFamily="34" charset="0"/>
              <a:buNone/>
              <a:tabLst>
                <a:tab pos="449263" algn="l"/>
              </a:tabLst>
              <a:defRPr lang="fr-FR" sz="11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5" name="Espace réservé du texte 22">
            <a:extLst>
              <a:ext uri="{FF2B5EF4-FFF2-40B4-BE49-F238E27FC236}">
                <a16:creationId xmlns:a16="http://schemas.microsoft.com/office/drawing/2014/main" id="{72ED00ED-B678-EFE3-106E-7ABDB9DD75AC}"/>
              </a:ext>
            </a:extLst>
          </p:cNvPr>
          <p:cNvSpPr>
            <a:spLocks noGrp="1"/>
          </p:cNvSpPr>
          <p:nvPr>
            <p:ph type="body" sz="quarter" idx="16" hasCustomPrompt="1"/>
          </p:nvPr>
        </p:nvSpPr>
        <p:spPr>
          <a:xfrm>
            <a:off x="1455738" y="3991087"/>
            <a:ext cx="3417340" cy="296220"/>
          </a:xfrm>
        </p:spPr>
        <p:txBody>
          <a:bodyPr lIns="72000"/>
          <a:lstStyle>
            <a:lvl1pPr>
              <a:defRPr sz="1600" b="1" cap="all" baseline="0">
                <a:solidFill>
                  <a:schemeClr val="accent1"/>
                </a:solidFill>
              </a:defRPr>
            </a:lvl1pPr>
            <a:lvl2pPr marL="0" indent="0">
              <a:spcAft>
                <a:spcPts val="600"/>
              </a:spcAft>
              <a:buFont typeface="Arial" panose="020B0604020202020204" pitchFamily="34" charset="0"/>
              <a:buNone/>
              <a:tabLst>
                <a:tab pos="449263" algn="l"/>
              </a:tabLst>
              <a:defRPr lang="fr-FR" sz="11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6" name="Espace réservé du texte 25">
            <a:extLst>
              <a:ext uri="{FF2B5EF4-FFF2-40B4-BE49-F238E27FC236}">
                <a16:creationId xmlns:a16="http://schemas.microsoft.com/office/drawing/2014/main" id="{E5D85517-BA20-A46A-513D-68E18B7C351D}"/>
              </a:ext>
            </a:extLst>
          </p:cNvPr>
          <p:cNvSpPr>
            <a:spLocks noGrp="1"/>
          </p:cNvSpPr>
          <p:nvPr>
            <p:ph type="body" sz="quarter" idx="17" hasCustomPrompt="1"/>
          </p:nvPr>
        </p:nvSpPr>
        <p:spPr>
          <a:xfrm>
            <a:off x="1363327" y="2649688"/>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7" name="Espace réservé du texte 26">
            <a:extLst>
              <a:ext uri="{FF2B5EF4-FFF2-40B4-BE49-F238E27FC236}">
                <a16:creationId xmlns:a16="http://schemas.microsoft.com/office/drawing/2014/main" id="{93670DE4-E636-C3D2-3154-755037648D06}"/>
              </a:ext>
            </a:extLst>
          </p:cNvPr>
          <p:cNvSpPr>
            <a:spLocks noGrp="1"/>
          </p:cNvSpPr>
          <p:nvPr>
            <p:ph type="body" sz="quarter" idx="18" hasCustomPrompt="1"/>
          </p:nvPr>
        </p:nvSpPr>
        <p:spPr>
          <a:xfrm>
            <a:off x="548604" y="3831421"/>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8" name="Espace réservé du texte 27">
            <a:extLst>
              <a:ext uri="{FF2B5EF4-FFF2-40B4-BE49-F238E27FC236}">
                <a16:creationId xmlns:a16="http://schemas.microsoft.com/office/drawing/2014/main" id="{DC874C36-B536-3931-BABC-DBD91F727F06}"/>
              </a:ext>
            </a:extLst>
          </p:cNvPr>
          <p:cNvSpPr>
            <a:spLocks noGrp="1"/>
          </p:cNvSpPr>
          <p:nvPr>
            <p:ph type="body" sz="quarter" idx="19" hasCustomPrompt="1"/>
          </p:nvPr>
        </p:nvSpPr>
        <p:spPr>
          <a:xfrm>
            <a:off x="5189538" y="1467955"/>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9" name="Espace réservé du texte 22">
            <a:extLst>
              <a:ext uri="{FF2B5EF4-FFF2-40B4-BE49-F238E27FC236}">
                <a16:creationId xmlns:a16="http://schemas.microsoft.com/office/drawing/2014/main" id="{A8F171AB-81FD-DEF0-EB7A-DB8C4CF6536D}"/>
              </a:ext>
            </a:extLst>
          </p:cNvPr>
          <p:cNvSpPr>
            <a:spLocks noGrp="1"/>
          </p:cNvSpPr>
          <p:nvPr>
            <p:ph type="body" sz="quarter" idx="20" hasCustomPrompt="1"/>
          </p:nvPr>
        </p:nvSpPr>
        <p:spPr>
          <a:xfrm>
            <a:off x="6096672" y="1617659"/>
            <a:ext cx="3417340" cy="296220"/>
          </a:xfrm>
        </p:spPr>
        <p:txBody>
          <a:bodyPr lIns="72000"/>
          <a:lstStyle>
            <a:lvl1pPr>
              <a:defRPr sz="1600" b="1" cap="all" baseline="0">
                <a:solidFill>
                  <a:schemeClr val="accent1"/>
                </a:solidFill>
              </a:defRPr>
            </a:lvl1pPr>
            <a:lvl2pPr marL="0" indent="0">
              <a:spcAft>
                <a:spcPts val="600"/>
              </a:spcAft>
              <a:buFont typeface="Arial" panose="020B0604020202020204" pitchFamily="34" charset="0"/>
              <a:buNone/>
              <a:tabLst>
                <a:tab pos="449263" algn="l"/>
              </a:tabLst>
              <a:defRPr lang="fr-FR" sz="11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0" name="Espace réservé du texte 22">
            <a:extLst>
              <a:ext uri="{FF2B5EF4-FFF2-40B4-BE49-F238E27FC236}">
                <a16:creationId xmlns:a16="http://schemas.microsoft.com/office/drawing/2014/main" id="{399DD9FE-9214-41DC-E7AB-DE2D67E1AC8A}"/>
              </a:ext>
            </a:extLst>
          </p:cNvPr>
          <p:cNvSpPr>
            <a:spLocks noGrp="1"/>
          </p:cNvSpPr>
          <p:nvPr>
            <p:ph type="body" sz="quarter" idx="21" hasCustomPrompt="1"/>
          </p:nvPr>
        </p:nvSpPr>
        <p:spPr>
          <a:xfrm>
            <a:off x="6918997" y="2804373"/>
            <a:ext cx="3417340" cy="296220"/>
          </a:xfrm>
        </p:spPr>
        <p:txBody>
          <a:bodyPr lIns="72000"/>
          <a:lstStyle>
            <a:lvl1pPr>
              <a:defRPr sz="1600" b="1" cap="all" baseline="0">
                <a:solidFill>
                  <a:schemeClr val="accent1"/>
                </a:solidFill>
              </a:defRPr>
            </a:lvl1pPr>
            <a:lvl2pPr marL="0" indent="0">
              <a:spcAft>
                <a:spcPts val="600"/>
              </a:spcAft>
              <a:buFont typeface="Arial" panose="020B0604020202020204" pitchFamily="34" charset="0"/>
              <a:buNone/>
              <a:tabLst>
                <a:tab pos="449263" algn="l"/>
              </a:tabLst>
              <a:defRPr lang="fr-FR" sz="11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1" name="Espace réservé du texte 22">
            <a:extLst>
              <a:ext uri="{FF2B5EF4-FFF2-40B4-BE49-F238E27FC236}">
                <a16:creationId xmlns:a16="http://schemas.microsoft.com/office/drawing/2014/main" id="{4068990B-A364-1927-244C-5C6D8A6C6111}"/>
              </a:ext>
            </a:extLst>
          </p:cNvPr>
          <p:cNvSpPr>
            <a:spLocks noGrp="1"/>
          </p:cNvSpPr>
          <p:nvPr>
            <p:ph type="body" sz="quarter" idx="22" hasCustomPrompt="1"/>
          </p:nvPr>
        </p:nvSpPr>
        <p:spPr>
          <a:xfrm>
            <a:off x="6096672" y="3991087"/>
            <a:ext cx="3417340" cy="296220"/>
          </a:xfrm>
        </p:spPr>
        <p:txBody>
          <a:bodyPr lIns="72000"/>
          <a:lstStyle>
            <a:lvl1pPr>
              <a:defRPr sz="1600" b="1" cap="all" baseline="0">
                <a:solidFill>
                  <a:schemeClr val="accent1"/>
                </a:solidFill>
              </a:defRPr>
            </a:lvl1pPr>
            <a:lvl2pPr marL="0" indent="0">
              <a:spcAft>
                <a:spcPts val="600"/>
              </a:spcAft>
              <a:buFont typeface="Arial" panose="020B0604020202020204" pitchFamily="34" charset="0"/>
              <a:buNone/>
              <a:tabLst>
                <a:tab pos="449263" algn="l"/>
              </a:tabLst>
              <a:defRPr lang="fr-FR" sz="11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2" name="Espace réservé du texte 31">
            <a:extLst>
              <a:ext uri="{FF2B5EF4-FFF2-40B4-BE49-F238E27FC236}">
                <a16:creationId xmlns:a16="http://schemas.microsoft.com/office/drawing/2014/main" id="{522B7953-5DDD-A80C-1740-D4F021D5995E}"/>
              </a:ext>
            </a:extLst>
          </p:cNvPr>
          <p:cNvSpPr>
            <a:spLocks noGrp="1"/>
          </p:cNvSpPr>
          <p:nvPr>
            <p:ph type="body" sz="quarter" idx="23" hasCustomPrompt="1"/>
          </p:nvPr>
        </p:nvSpPr>
        <p:spPr>
          <a:xfrm>
            <a:off x="6004261" y="2649688"/>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33" name="Espace réservé du texte 32">
            <a:extLst>
              <a:ext uri="{FF2B5EF4-FFF2-40B4-BE49-F238E27FC236}">
                <a16:creationId xmlns:a16="http://schemas.microsoft.com/office/drawing/2014/main" id="{1B9FDD46-3F5F-06AE-E12B-6E341489AB76}"/>
              </a:ext>
            </a:extLst>
          </p:cNvPr>
          <p:cNvSpPr>
            <a:spLocks noGrp="1"/>
          </p:cNvSpPr>
          <p:nvPr>
            <p:ph type="body" sz="quarter" idx="24" hasCustomPrompt="1"/>
          </p:nvPr>
        </p:nvSpPr>
        <p:spPr>
          <a:xfrm>
            <a:off x="5189538" y="3831421"/>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76" name="Espace réservé du texte 22">
            <a:extLst>
              <a:ext uri="{FF2B5EF4-FFF2-40B4-BE49-F238E27FC236}">
                <a16:creationId xmlns:a16="http://schemas.microsoft.com/office/drawing/2014/main" id="{75165A16-E80A-B67A-E04C-43E2F4AE5F38}"/>
              </a:ext>
            </a:extLst>
          </p:cNvPr>
          <p:cNvSpPr>
            <a:spLocks noGrp="1"/>
          </p:cNvSpPr>
          <p:nvPr>
            <p:ph type="body" sz="quarter" idx="25" hasCustomPrompt="1"/>
          </p:nvPr>
        </p:nvSpPr>
        <p:spPr>
          <a:xfrm>
            <a:off x="2278063" y="5177802"/>
            <a:ext cx="3417340" cy="296220"/>
          </a:xfrm>
        </p:spPr>
        <p:txBody>
          <a:bodyPr lIns="72000"/>
          <a:lstStyle>
            <a:lvl1pPr>
              <a:defRPr sz="1600" b="1" cap="all" baseline="0">
                <a:solidFill>
                  <a:schemeClr val="accent1"/>
                </a:solidFill>
              </a:defRPr>
            </a:lvl1pPr>
            <a:lvl2pPr marL="0" indent="0">
              <a:spcAft>
                <a:spcPts val="600"/>
              </a:spcAft>
              <a:buFont typeface="Arial" panose="020B0604020202020204" pitchFamily="34" charset="0"/>
              <a:buNone/>
              <a:tabLst>
                <a:tab pos="449263" algn="l"/>
              </a:tabLst>
              <a:defRPr lang="fr-FR" sz="11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77" name="Espace réservé du texte 25">
            <a:extLst>
              <a:ext uri="{FF2B5EF4-FFF2-40B4-BE49-F238E27FC236}">
                <a16:creationId xmlns:a16="http://schemas.microsoft.com/office/drawing/2014/main" id="{7CB91F8C-E39A-4231-BF5F-36863EEBA77A}"/>
              </a:ext>
            </a:extLst>
          </p:cNvPr>
          <p:cNvSpPr>
            <a:spLocks noGrp="1"/>
          </p:cNvSpPr>
          <p:nvPr>
            <p:ph type="body" sz="quarter" idx="26" hasCustomPrompt="1"/>
          </p:nvPr>
        </p:nvSpPr>
        <p:spPr>
          <a:xfrm>
            <a:off x="1363327" y="5013154"/>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78" name="Espace réservé du texte 22">
            <a:extLst>
              <a:ext uri="{FF2B5EF4-FFF2-40B4-BE49-F238E27FC236}">
                <a16:creationId xmlns:a16="http://schemas.microsoft.com/office/drawing/2014/main" id="{C4D89589-C4D3-F4F4-0152-79ED52606A16}"/>
              </a:ext>
            </a:extLst>
          </p:cNvPr>
          <p:cNvSpPr>
            <a:spLocks noGrp="1"/>
          </p:cNvSpPr>
          <p:nvPr>
            <p:ph type="body" sz="quarter" idx="27" hasCustomPrompt="1"/>
          </p:nvPr>
        </p:nvSpPr>
        <p:spPr>
          <a:xfrm>
            <a:off x="6918997" y="5177802"/>
            <a:ext cx="3417340" cy="296220"/>
          </a:xfrm>
        </p:spPr>
        <p:txBody>
          <a:bodyPr lIns="72000"/>
          <a:lstStyle>
            <a:lvl1pPr>
              <a:defRPr sz="1600" b="1" cap="all" baseline="0">
                <a:solidFill>
                  <a:schemeClr val="accent1"/>
                </a:solidFill>
              </a:defRPr>
            </a:lvl1pPr>
            <a:lvl2pPr marL="0" indent="0">
              <a:spcAft>
                <a:spcPts val="600"/>
              </a:spcAft>
              <a:buFont typeface="Arial" panose="020B0604020202020204" pitchFamily="34" charset="0"/>
              <a:buNone/>
              <a:tabLst>
                <a:tab pos="449263" algn="l"/>
              </a:tabLst>
              <a:defRPr lang="fr-FR" sz="1100" b="0" kern="1200" dirty="0">
                <a:solidFill>
                  <a:schemeClr val="tx2"/>
                </a:solidFill>
                <a:latin typeface="+mn-lt"/>
                <a:ea typeface="+mn-ea"/>
                <a:cs typeface="+mn-cs"/>
              </a:defRPr>
            </a:lvl2pPr>
            <a:lvl3pPr marL="279400" indent="0">
              <a:spcAft>
                <a:spcPts val="600"/>
              </a:spcAft>
              <a:buFont typeface="Arial" panose="020B0604020202020204" pitchFamily="34" charset="0"/>
              <a:buNone/>
              <a:defRPr sz="1400">
                <a:solidFill>
                  <a:srgbClr val="9A9A9A"/>
                </a:solidFill>
              </a:defRPr>
            </a:lvl3pPr>
            <a:lvl4pPr marL="552450" indent="0">
              <a:spcAft>
                <a:spcPts val="600"/>
              </a:spcAft>
              <a:buNone/>
              <a:defRPr sz="1200">
                <a:solidFill>
                  <a:srgbClr val="9A9A9A"/>
                </a:solidFill>
              </a:defRPr>
            </a:lvl4pPr>
            <a:lvl5pPr marL="784225" indent="0">
              <a:spcAft>
                <a:spcPts val="600"/>
              </a:spcAft>
              <a:buNone/>
              <a:defRPr sz="1100">
                <a:solidFill>
                  <a:srgbClr val="9A9A9A"/>
                </a:solidFill>
              </a:defRPr>
            </a:lvl5pPr>
          </a:lstStyle>
          <a:p>
            <a:pPr lvl="0"/>
            <a:r>
              <a:rPr lang="en-GB" noProof="0" err="1"/>
              <a:t>Cliquez</a:t>
            </a:r>
            <a:r>
              <a:rPr lang="en-GB" noProof="0"/>
              <a:t> pour modifier les styles du </a:t>
            </a:r>
            <a:r>
              <a:rPr lang="en-GB" noProof="0" err="1"/>
              <a:t>texte</a:t>
            </a:r>
            <a:r>
              <a:rPr lang="en-GB" noProof="0"/>
              <a:t> du masque</a:t>
            </a:r>
          </a:p>
          <a:p>
            <a:pPr marL="457200" lvl="1" indent="-457200" algn="l" defTabSz="914400" rtl="0" eaLnBrk="1" latinLnBrk="0" hangingPunct="1">
              <a:lnSpc>
                <a:spcPct val="100000"/>
              </a:lnSpc>
              <a:spcBef>
                <a:spcPts val="0"/>
              </a:spcBef>
              <a:spcAft>
                <a:spcPts val="600"/>
              </a:spcAft>
              <a:buFont typeface="Arial" panose="020B0604020202020204" pitchFamily="34" charset="0"/>
              <a:buNone/>
              <a:tabLst>
                <a:tab pos="449263" algn="l"/>
              </a:tabLst>
            </a:pPr>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79" name="Espace réservé du texte 31">
            <a:extLst>
              <a:ext uri="{FF2B5EF4-FFF2-40B4-BE49-F238E27FC236}">
                <a16:creationId xmlns:a16="http://schemas.microsoft.com/office/drawing/2014/main" id="{2D7A771B-56A6-5F28-1ED3-F1593D2CD45C}"/>
              </a:ext>
            </a:extLst>
          </p:cNvPr>
          <p:cNvSpPr>
            <a:spLocks noGrp="1"/>
          </p:cNvSpPr>
          <p:nvPr>
            <p:ph type="body" sz="quarter" idx="28" hasCustomPrompt="1"/>
          </p:nvPr>
        </p:nvSpPr>
        <p:spPr>
          <a:xfrm>
            <a:off x="6004261" y="5013154"/>
            <a:ext cx="914736" cy="528069"/>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grpSp>
        <p:nvGrpSpPr>
          <p:cNvPr id="8" name="Graphic 5">
            <a:extLst>
              <a:ext uri="{FF2B5EF4-FFF2-40B4-BE49-F238E27FC236}">
                <a16:creationId xmlns:a16="http://schemas.microsoft.com/office/drawing/2014/main" id="{B1A3DE12-9735-A228-2EA8-B438344ADFF4}"/>
              </a:ext>
            </a:extLst>
          </p:cNvPr>
          <p:cNvGrpSpPr/>
          <p:nvPr userDrawn="1"/>
        </p:nvGrpSpPr>
        <p:grpSpPr>
          <a:xfrm>
            <a:off x="10357557" y="205649"/>
            <a:ext cx="1515545" cy="279468"/>
            <a:chOff x="10357557" y="205649"/>
            <a:chExt cx="1515741" cy="279504"/>
          </a:xfrm>
        </p:grpSpPr>
        <p:sp>
          <p:nvSpPr>
            <p:cNvPr id="9" name="Free-form: Shape 8">
              <a:extLst>
                <a:ext uri="{FF2B5EF4-FFF2-40B4-BE49-F238E27FC236}">
                  <a16:creationId xmlns:a16="http://schemas.microsoft.com/office/drawing/2014/main" id="{5250B29F-F44B-1875-9E2A-075664C5D90D}"/>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24005F6-2307-B240-5C41-EF5B01F13036}"/>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11" name="Graphic 5">
              <a:extLst>
                <a:ext uri="{FF2B5EF4-FFF2-40B4-BE49-F238E27FC236}">
                  <a16:creationId xmlns:a16="http://schemas.microsoft.com/office/drawing/2014/main" id="{2AADD044-5561-98B0-9084-293F0246217C}"/>
                </a:ext>
              </a:extLst>
            </p:cNvPr>
            <p:cNvGrpSpPr/>
            <p:nvPr/>
          </p:nvGrpSpPr>
          <p:grpSpPr>
            <a:xfrm>
              <a:off x="10417981" y="235507"/>
              <a:ext cx="130773" cy="115193"/>
              <a:chOff x="10417981" y="235507"/>
              <a:chExt cx="130773" cy="115193"/>
            </a:xfrm>
            <a:solidFill>
              <a:srgbClr val="FFFFFF"/>
            </a:solidFill>
          </p:grpSpPr>
          <p:sp>
            <p:nvSpPr>
              <p:cNvPr id="100" name="Free-form: Shape 99">
                <a:extLst>
                  <a:ext uri="{FF2B5EF4-FFF2-40B4-BE49-F238E27FC236}">
                    <a16:creationId xmlns:a16="http://schemas.microsoft.com/office/drawing/2014/main" id="{5DA0CDE0-55C4-CFA4-EAFB-0F0ADF8CD0D7}"/>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160536F8-B860-7AAB-8211-805CCDF709CC}"/>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7BDDD3E8-FF2C-09DC-9BA3-9D6B576B5B63}"/>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082B289D-AF52-DEB5-4EC6-740266B9248F}"/>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187C042-7914-5D26-3AA0-367CD76D2E53}"/>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3A25B7C3-3BD7-F60F-D084-EA636F2C7899}"/>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26229EBE-68A5-2D87-3213-1758A70966E3}"/>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2" name="Graphic 5">
              <a:extLst>
                <a:ext uri="{FF2B5EF4-FFF2-40B4-BE49-F238E27FC236}">
                  <a16:creationId xmlns:a16="http://schemas.microsoft.com/office/drawing/2014/main" id="{191435B9-61E8-C477-0CB4-B1C228DA9D96}"/>
                </a:ext>
              </a:extLst>
            </p:cNvPr>
            <p:cNvGrpSpPr/>
            <p:nvPr/>
          </p:nvGrpSpPr>
          <p:grpSpPr>
            <a:xfrm>
              <a:off x="11274600" y="317839"/>
              <a:ext cx="598478" cy="83866"/>
              <a:chOff x="11274600" y="317839"/>
              <a:chExt cx="598478" cy="83866"/>
            </a:xfrm>
            <a:solidFill>
              <a:srgbClr val="9A9A9A"/>
            </a:solidFill>
          </p:grpSpPr>
          <p:sp>
            <p:nvSpPr>
              <p:cNvPr id="88" name="Free-form: Shape 87">
                <a:extLst>
                  <a:ext uri="{FF2B5EF4-FFF2-40B4-BE49-F238E27FC236}">
                    <a16:creationId xmlns:a16="http://schemas.microsoft.com/office/drawing/2014/main" id="{E7857289-78D2-428B-4B69-824E48CD8AC1}"/>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9FE4CAD5-7095-7755-83FA-2148A8981F91}"/>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745A3A3B-1A11-216C-485D-548322A7BABC}"/>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2B005A41-6921-21F0-96F6-E6C33F4B403A}"/>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CC4125E3-E90C-B4AC-FDD1-F7814559F257}"/>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83EE8741-597E-8445-3AAF-AD8EC0F05199}"/>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ECDB2A01-F31C-1F48-8F50-C40E7EDE2B36}"/>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43A2D0DD-0CB3-804C-4B0B-033C0DCA4A6D}"/>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BD73B26D-7D48-0F13-CB72-02264DAF7AEC}"/>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FC3D9254-C804-075D-38FC-CCBF0EDAADE9}"/>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D1B7C3B0-33CA-A1B0-24CC-DF152F5C4149}"/>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80B1FD9D-56BD-7F2C-4720-D94130E66A62}"/>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E8DC1512-8111-4892-003D-4B85C86993C9}"/>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44667F2-5309-8B3E-60FF-0482C72450E0}"/>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B862D28-0558-8341-F4C7-E2A5C63F31BD}"/>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C20EED6-6BE2-488F-BED6-66B0768ECD71}"/>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357FB4-9758-D9D0-5920-37E91F13007A}"/>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18" name="Graphic 5">
              <a:extLst>
                <a:ext uri="{FF2B5EF4-FFF2-40B4-BE49-F238E27FC236}">
                  <a16:creationId xmlns:a16="http://schemas.microsoft.com/office/drawing/2014/main" id="{9A2858D3-72EC-3407-3BF9-753BCECFC3FB}"/>
                </a:ext>
              </a:extLst>
            </p:cNvPr>
            <p:cNvGrpSpPr/>
            <p:nvPr/>
          </p:nvGrpSpPr>
          <p:grpSpPr>
            <a:xfrm>
              <a:off x="10662858" y="315189"/>
              <a:ext cx="592901" cy="101413"/>
              <a:chOff x="10662858" y="315189"/>
              <a:chExt cx="592901" cy="101413"/>
            </a:xfrm>
            <a:solidFill>
              <a:srgbClr val="9A9A9A"/>
            </a:solidFill>
          </p:grpSpPr>
          <p:sp>
            <p:nvSpPr>
              <p:cNvPr id="73" name="Free-form: Shape 72">
                <a:extLst>
                  <a:ext uri="{FF2B5EF4-FFF2-40B4-BE49-F238E27FC236}">
                    <a16:creationId xmlns:a16="http://schemas.microsoft.com/office/drawing/2014/main" id="{CC91C947-4648-6395-1B6E-0D130FB77EAB}"/>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557D7E3-67B0-B940-50A7-AD77629E5006}"/>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0A24759E-53B8-0998-6D9C-DC73AE6D577C}"/>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C13937B6-7868-1440-99F8-05E462639F88}"/>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18E3B42-9DF6-6697-9F73-433DA4E9FB26}"/>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35F866E6-62AE-28DF-5F20-FB70ACF7DB2A}"/>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B9015F60-DE14-9882-0C52-01D5F2F4F17D}"/>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2F5BAF00-52CB-254F-3077-A621B1C0D187}"/>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98AFC9E7-2EC3-4BDC-7F7F-D2B2EF54E925}"/>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349A4617-8A28-DD2F-5FC5-B47CC261A870}"/>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920F06F3-7D74-8501-F90A-51E307DAA4A5}"/>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19" name="Graphic 5">
              <a:extLst>
                <a:ext uri="{FF2B5EF4-FFF2-40B4-BE49-F238E27FC236}">
                  <a16:creationId xmlns:a16="http://schemas.microsoft.com/office/drawing/2014/main" id="{CA731748-CAF7-C958-2D26-A3E62D71237B}"/>
                </a:ext>
              </a:extLst>
            </p:cNvPr>
            <p:cNvGrpSpPr/>
            <p:nvPr/>
          </p:nvGrpSpPr>
          <p:grpSpPr>
            <a:xfrm>
              <a:off x="10661798" y="438510"/>
              <a:ext cx="1019683" cy="46642"/>
              <a:chOff x="10661798" y="438510"/>
              <a:chExt cx="1019683" cy="46642"/>
            </a:xfrm>
            <a:solidFill>
              <a:srgbClr val="D95A49"/>
            </a:solidFill>
          </p:grpSpPr>
          <p:sp>
            <p:nvSpPr>
              <p:cNvPr id="20" name="Free-form: Shape 19">
                <a:extLst>
                  <a:ext uri="{FF2B5EF4-FFF2-40B4-BE49-F238E27FC236}">
                    <a16:creationId xmlns:a16="http://schemas.microsoft.com/office/drawing/2014/main" id="{28AE7C5B-785F-99F9-5FE7-3CC9DA77EFA8}"/>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878D59D-E436-C44A-59DC-BF8D8A195FD7}"/>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407BF38-EBE7-6359-37A6-1347DB467E9B}"/>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57E7875B-0313-903B-828F-538C4A1D5866}"/>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57E605D-6D40-4F6F-7AD5-F4DC4814A386}"/>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2E2BB67-FCDF-A9E0-9EB2-4226143F6A7E}"/>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6239E2-B1FC-DD7D-CE11-BA8E6FA33712}"/>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B8DA720-CE10-314C-5F3C-5B0795826B3E}"/>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AEF376E-5C40-78F3-8115-32ECB17B9F2F}"/>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19E757-15EE-F2AC-8AF9-2B642DA559E6}"/>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CB4891C-F612-EE45-5BA7-9AD400090EC9}"/>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6A36A88-1BB6-72B4-C25A-F473CFD53E43}"/>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B0A92C6B-5234-9C13-1A8D-11A6BB24E4D5}"/>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F21A3C0-5E34-63F7-0B98-E2E6447384B5}"/>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1931CD6-7CD6-5299-B8F7-4D8B17C8A6E7}"/>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A939EFD-B22F-A007-C899-D9438AFB0B9C}"/>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F815A33-8F4B-8943-8120-E78CD76D1442}"/>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54D944-8817-182B-3A71-751B60E3517B}"/>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05EAB45E-7C67-DC4E-C85E-156CCA502BFE}"/>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24FB4240-5120-87B6-B0D1-AF104C2CBCBC}"/>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D2426C65-F5CE-ABD6-89FB-2C8160131909}"/>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ACBBA-8012-1CDD-C636-9313A86322BD}"/>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1D1DB1E-F40A-4D30-8A48-F13953801188}"/>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19705703-A480-F27B-CCAE-611A19C8FB75}"/>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640506D-ADA7-9CF7-4F79-CE98F9D96B12}"/>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87F832F-7AEF-64D3-0C72-6F722D892336}"/>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632A11B-3882-D99A-1D50-1C627D729451}"/>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B2CDD9F-69EA-6E8E-2955-E3418D794EF9}"/>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D948181B-5442-ACD4-21EB-E407F3C55921}"/>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112E2529-2482-979E-8289-019F423E57EA}"/>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03EC1AB0-34E1-FECA-FDF3-D5AD80344AAF}"/>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B27674B-56CA-1B64-7882-ABEF10FC43C2}"/>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4E1E1C42-2790-0B9F-2218-5C5DA122DC89}"/>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F73325D8-63AD-A053-B189-42972018A71F}"/>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659E9EBE-7282-CDFD-220A-03B6A9A72489}"/>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E811FA5C-1101-57D5-E462-7A4A214B1E7A}"/>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D9B1D14B-55E5-642C-7E2E-2DD01DECFDA0}"/>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E58F43F7-D24E-4D12-E9E5-CEDE56F7A645}"/>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3D03B55-0F96-D724-9D72-31790C590987}"/>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2D1BE1A7-0925-D046-6702-FEE033EAD6A8}"/>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6C3BCA61-D484-0CA7-BCD5-355E4FBF43A3}"/>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7844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re du chapitre terracotta 1">
    <p:spTree>
      <p:nvGrpSpPr>
        <p:cNvPr id="1" name=""/>
        <p:cNvGrpSpPr/>
        <p:nvPr/>
      </p:nvGrpSpPr>
      <p:grpSpPr>
        <a:xfrm>
          <a:off x="0" y="0"/>
          <a:ext cx="0" cy="0"/>
          <a:chOff x="0" y="0"/>
          <a:chExt cx="0" cy="0"/>
        </a:xfrm>
      </p:grpSpPr>
      <p:sp>
        <p:nvSpPr>
          <p:cNvPr id="48" name="Espace réservé pour une image  6">
            <a:extLst>
              <a:ext uri="{FF2B5EF4-FFF2-40B4-BE49-F238E27FC236}">
                <a16:creationId xmlns:a16="http://schemas.microsoft.com/office/drawing/2014/main" id="{6252D941-8191-DE13-2A07-9C3FFAA42972}"/>
              </a:ext>
            </a:extLst>
          </p:cNvPr>
          <p:cNvSpPr>
            <a:spLocks noGrp="1"/>
          </p:cNvSpPr>
          <p:nvPr>
            <p:ph type="pic" sz="quarter" idx="13"/>
          </p:nvPr>
        </p:nvSpPr>
        <p:spPr>
          <a:xfrm>
            <a:off x="0" y="0"/>
            <a:ext cx="12192000" cy="6858000"/>
          </a:xfrm>
        </p:spPr>
        <p:txBody>
          <a:bodyPr/>
          <a:lstStyle/>
          <a:p>
            <a:endParaRPr lang="en-GB" noProof="0"/>
          </a:p>
        </p:txBody>
      </p:sp>
      <p:sp>
        <p:nvSpPr>
          <p:cNvPr id="49" name="Espace réservé du texte 10">
            <a:extLst>
              <a:ext uri="{FF2B5EF4-FFF2-40B4-BE49-F238E27FC236}">
                <a16:creationId xmlns:a16="http://schemas.microsoft.com/office/drawing/2014/main" id="{8F6DBF5F-C621-C1A8-17E0-FCBA3DB99809}"/>
              </a:ext>
            </a:extLst>
          </p:cNvPr>
          <p:cNvSpPr>
            <a:spLocks noGrp="1"/>
          </p:cNvSpPr>
          <p:nvPr>
            <p:ph type="body" sz="quarter" idx="14" hasCustomPrompt="1"/>
          </p:nvPr>
        </p:nvSpPr>
        <p:spPr>
          <a:xfrm>
            <a:off x="0" y="0"/>
            <a:ext cx="12192000" cy="6858000"/>
          </a:xfrm>
          <a:prstGeom prst="rect">
            <a:avLst/>
          </a:prstGeom>
          <a:solidFill>
            <a:schemeClr val="accent1">
              <a:alpha val="90000"/>
            </a:schemeClr>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r>
              <a:rPr lang="en-GB" noProof="0"/>
              <a:t> </a:t>
            </a:r>
          </a:p>
        </p:txBody>
      </p:sp>
      <p:sp>
        <p:nvSpPr>
          <p:cNvPr id="31" name="Espace réservé du texte 10">
            <a:extLst>
              <a:ext uri="{FF2B5EF4-FFF2-40B4-BE49-F238E27FC236}">
                <a16:creationId xmlns:a16="http://schemas.microsoft.com/office/drawing/2014/main" id="{69DD86D7-A24C-EEAC-237E-3E2653838B03}"/>
              </a:ext>
            </a:extLst>
          </p:cNvPr>
          <p:cNvSpPr>
            <a:spLocks noGrp="1"/>
          </p:cNvSpPr>
          <p:nvPr>
            <p:ph type="body" sz="quarter" idx="16" hasCustomPrompt="1"/>
          </p:nvPr>
        </p:nvSpPr>
        <p:spPr>
          <a:xfrm>
            <a:off x="-1195" y="1910079"/>
            <a:ext cx="8549504" cy="4947921"/>
          </a:xfrm>
          <a:prstGeom prst="rtTriangle">
            <a:avLst/>
          </a:prstGeom>
          <a:solidFill>
            <a:srgbClr val="F6E8E5"/>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r>
              <a:rPr lang="en-GB" noProof="0"/>
              <a:t> </a:t>
            </a:r>
          </a:p>
        </p:txBody>
      </p:sp>
      <p:sp>
        <p:nvSpPr>
          <p:cNvPr id="30" name="Titre 29">
            <a:extLst>
              <a:ext uri="{FF2B5EF4-FFF2-40B4-BE49-F238E27FC236}">
                <a16:creationId xmlns:a16="http://schemas.microsoft.com/office/drawing/2014/main" id="{E33803FF-C9AB-8285-EDB0-891E93AB820F}"/>
              </a:ext>
            </a:extLst>
          </p:cNvPr>
          <p:cNvSpPr>
            <a:spLocks noGrp="1"/>
          </p:cNvSpPr>
          <p:nvPr userDrawn="1">
            <p:ph type="title" hasCustomPrompt="1"/>
          </p:nvPr>
        </p:nvSpPr>
        <p:spPr>
          <a:xfrm>
            <a:off x="3755066" y="2411459"/>
            <a:ext cx="7698740" cy="1484816"/>
          </a:xfrm>
        </p:spPr>
        <p:txBody>
          <a:bodyPr lIns="90000" tIns="108000" anchor="b">
            <a:spAutoFit/>
          </a:bodyPr>
          <a:lstStyle>
            <a:lvl1pPr>
              <a:defRPr sz="4800">
                <a:solidFill>
                  <a:schemeClr val="bg1"/>
                </a:solidFill>
                <a:latin typeface="+mj-lt"/>
              </a:defRPr>
            </a:lvl1pPr>
          </a:lstStyle>
          <a:p>
            <a:r>
              <a:rPr lang="en-GB" noProof="0" err="1"/>
              <a:t>Modifiez</a:t>
            </a:r>
            <a:r>
              <a:rPr lang="en-GB" noProof="0"/>
              <a:t> le style du titre</a:t>
            </a:r>
          </a:p>
        </p:txBody>
      </p:sp>
      <p:sp>
        <p:nvSpPr>
          <p:cNvPr id="44" name="Espace réservé du texte 43">
            <a:extLst>
              <a:ext uri="{FF2B5EF4-FFF2-40B4-BE49-F238E27FC236}">
                <a16:creationId xmlns:a16="http://schemas.microsoft.com/office/drawing/2014/main" id="{582C2A9C-FF56-A767-F33C-003AFF0E00EE}"/>
              </a:ext>
            </a:extLst>
          </p:cNvPr>
          <p:cNvSpPr>
            <a:spLocks noGrp="1"/>
          </p:cNvSpPr>
          <p:nvPr>
            <p:ph type="body" sz="quarter" idx="17" hasCustomPrompt="1"/>
          </p:nvPr>
        </p:nvSpPr>
        <p:spPr>
          <a:xfrm>
            <a:off x="1117471" y="3121698"/>
            <a:ext cx="1961246" cy="1132214"/>
          </a:xfrm>
          <a:custGeom>
            <a:avLst/>
            <a:gdLst>
              <a:gd name="connsiteX0" fmla="*/ 981568 w 1961246"/>
              <a:gd name="connsiteY0" fmla="*/ 0 h 1132214"/>
              <a:gd name="connsiteX1" fmla="*/ 1961246 w 1961246"/>
              <a:gd name="connsiteY1" fmla="*/ 566585 h 1132214"/>
              <a:gd name="connsiteX2" fmla="*/ 980623 w 1961246"/>
              <a:gd name="connsiteY2" fmla="*/ 1132214 h 1132214"/>
              <a:gd name="connsiteX3" fmla="*/ 0 w 1961246"/>
              <a:gd name="connsiteY3" fmla="*/ 566585 h 1132214"/>
            </a:gdLst>
            <a:ahLst/>
            <a:cxnLst>
              <a:cxn ang="0">
                <a:pos x="connsiteX0" y="connsiteY0"/>
              </a:cxn>
              <a:cxn ang="0">
                <a:pos x="connsiteX1" y="connsiteY1"/>
              </a:cxn>
              <a:cxn ang="0">
                <a:pos x="connsiteX2" y="connsiteY2"/>
              </a:cxn>
              <a:cxn ang="0">
                <a:pos x="connsiteX3" y="connsiteY3"/>
              </a:cxn>
            </a:cxnLst>
            <a:rect l="l" t="t" r="r" b="b"/>
            <a:pathLst>
              <a:path w="1961246" h="1132214">
                <a:moveTo>
                  <a:pt x="981568" y="0"/>
                </a:moveTo>
                <a:lnTo>
                  <a:pt x="1961246" y="566585"/>
                </a:lnTo>
                <a:lnTo>
                  <a:pt x="980623" y="1132214"/>
                </a:lnTo>
                <a:lnTo>
                  <a:pt x="0" y="566585"/>
                </a:lnTo>
                <a:close/>
              </a:path>
            </a:pathLst>
          </a:custGeom>
          <a:solidFill>
            <a:srgbClr val="562821"/>
          </a:solidFill>
        </p:spPr>
        <p:txBody>
          <a:bodyPr wrap="none" lIns="1404000" tIns="0" rIns="0" bIns="612000" anchor="ctr">
            <a:noAutofit/>
          </a:bodyPr>
          <a:lstStyle>
            <a:lvl1pPr marL="0" indent="0" algn="ctr">
              <a:buFont typeface="Arial" panose="020B0604020202020204" pitchFamily="34" charset="0"/>
              <a:buNone/>
              <a:defRPr sz="7200">
                <a:solidFill>
                  <a:schemeClr val="bg1"/>
                </a:solidFill>
                <a:latin typeface="+mj-lt"/>
              </a:defRPr>
            </a:lvl1pPr>
            <a:lvl2pPr marL="0" indent="0" algn="ctr">
              <a:buFont typeface="Arial" panose="020B0604020202020204" pitchFamily="34" charset="0"/>
              <a:buNone/>
              <a:defRPr/>
            </a:lvl2pPr>
            <a:lvl3pPr marL="279400" indent="0" algn="ctr">
              <a:buFont typeface="Arial" panose="020B0604020202020204" pitchFamily="34" charset="0"/>
              <a:buNone/>
              <a:defRPr/>
            </a:lvl3pPr>
            <a:lvl4pPr marL="552450" indent="0" algn="ctr">
              <a:buNone/>
              <a:defRPr/>
            </a:lvl4pPr>
            <a:lvl5pPr marL="784225" indent="0" algn="ctr">
              <a:buNone/>
              <a:defRPr/>
            </a:lvl5pPr>
          </a:lstStyle>
          <a:p>
            <a:pPr lvl="0"/>
            <a:r>
              <a:rPr lang="en-GB" noProof="0"/>
              <a:t>00</a:t>
            </a:r>
          </a:p>
        </p:txBody>
      </p:sp>
      <p:sp>
        <p:nvSpPr>
          <p:cNvPr id="2" name="Espace réservé du texte 57">
            <a:extLst>
              <a:ext uri="{FF2B5EF4-FFF2-40B4-BE49-F238E27FC236}">
                <a16:creationId xmlns:a16="http://schemas.microsoft.com/office/drawing/2014/main" id="{ECE9488B-729E-AC58-17C6-59C41BB12487}"/>
              </a:ext>
            </a:extLst>
          </p:cNvPr>
          <p:cNvSpPr>
            <a:spLocks noGrp="1"/>
          </p:cNvSpPr>
          <p:nvPr>
            <p:ph type="body" sz="quarter" idx="25"/>
          </p:nvPr>
        </p:nvSpPr>
        <p:spPr>
          <a:xfrm>
            <a:off x="10357556" y="204286"/>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dirty="0">
                <a:noFill/>
              </a:defRPr>
            </a:lvl1pPr>
          </a:lstStyle>
          <a:p>
            <a:pPr lvl="0"/>
            <a:endParaRPr lang="en-GB" noProof="0"/>
          </a:p>
        </p:txBody>
      </p:sp>
    </p:spTree>
    <p:extLst>
      <p:ext uri="{BB962C8B-B14F-4D97-AF65-F5344CB8AC3E}">
        <p14:creationId xmlns:p14="http://schemas.microsoft.com/office/powerpoint/2010/main" val="7657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re du chapitre terracotta 2">
    <p:bg>
      <p:bgPr>
        <a:solidFill>
          <a:schemeClr val="accent1"/>
        </a:solidFill>
        <a:effectLst/>
      </p:bgPr>
    </p:bg>
    <p:spTree>
      <p:nvGrpSpPr>
        <p:cNvPr id="1" name=""/>
        <p:cNvGrpSpPr/>
        <p:nvPr/>
      </p:nvGrpSpPr>
      <p:grpSpPr>
        <a:xfrm>
          <a:off x="0" y="0"/>
          <a:ext cx="0" cy="0"/>
          <a:chOff x="0" y="0"/>
          <a:chExt cx="0" cy="0"/>
        </a:xfrm>
      </p:grpSpPr>
      <p:sp>
        <p:nvSpPr>
          <p:cNvPr id="31" name="Espace réservé du texte 10">
            <a:extLst>
              <a:ext uri="{FF2B5EF4-FFF2-40B4-BE49-F238E27FC236}">
                <a16:creationId xmlns:a16="http://schemas.microsoft.com/office/drawing/2014/main" id="{69DD86D7-A24C-EEAC-237E-3E2653838B03}"/>
              </a:ext>
            </a:extLst>
          </p:cNvPr>
          <p:cNvSpPr>
            <a:spLocks noGrp="1"/>
          </p:cNvSpPr>
          <p:nvPr>
            <p:ph type="body" sz="quarter" idx="16" hasCustomPrompt="1"/>
          </p:nvPr>
        </p:nvSpPr>
        <p:spPr>
          <a:xfrm>
            <a:off x="-1195" y="1910079"/>
            <a:ext cx="8549504" cy="4947921"/>
          </a:xfrm>
          <a:prstGeom prst="rtTriangle">
            <a:avLst/>
          </a:prstGeom>
          <a:solidFill>
            <a:srgbClr val="F6E8E5"/>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r>
              <a:rPr lang="en-GB" noProof="0"/>
              <a:t> </a:t>
            </a:r>
          </a:p>
        </p:txBody>
      </p:sp>
      <p:sp>
        <p:nvSpPr>
          <p:cNvPr id="30" name="Titre 29">
            <a:extLst>
              <a:ext uri="{FF2B5EF4-FFF2-40B4-BE49-F238E27FC236}">
                <a16:creationId xmlns:a16="http://schemas.microsoft.com/office/drawing/2014/main" id="{E33803FF-C9AB-8285-EDB0-891E93AB820F}"/>
              </a:ext>
            </a:extLst>
          </p:cNvPr>
          <p:cNvSpPr>
            <a:spLocks noGrp="1"/>
          </p:cNvSpPr>
          <p:nvPr userDrawn="1">
            <p:ph type="title" hasCustomPrompt="1"/>
          </p:nvPr>
        </p:nvSpPr>
        <p:spPr>
          <a:xfrm>
            <a:off x="3755066" y="2411459"/>
            <a:ext cx="7698740" cy="1484816"/>
          </a:xfrm>
        </p:spPr>
        <p:txBody>
          <a:bodyPr lIns="90000" tIns="108000" anchor="b">
            <a:spAutoFit/>
          </a:bodyPr>
          <a:lstStyle>
            <a:lvl1pPr>
              <a:defRPr sz="4800">
                <a:solidFill>
                  <a:schemeClr val="bg1"/>
                </a:solidFill>
                <a:latin typeface="+mj-lt"/>
              </a:defRPr>
            </a:lvl1pPr>
          </a:lstStyle>
          <a:p>
            <a:r>
              <a:rPr lang="en-GB" noProof="0" err="1"/>
              <a:t>Modifiez</a:t>
            </a:r>
            <a:r>
              <a:rPr lang="en-GB" noProof="0"/>
              <a:t> le style du titre</a:t>
            </a:r>
          </a:p>
        </p:txBody>
      </p:sp>
      <p:sp>
        <p:nvSpPr>
          <p:cNvPr id="44" name="Espace réservé du texte 43">
            <a:extLst>
              <a:ext uri="{FF2B5EF4-FFF2-40B4-BE49-F238E27FC236}">
                <a16:creationId xmlns:a16="http://schemas.microsoft.com/office/drawing/2014/main" id="{582C2A9C-FF56-A767-F33C-003AFF0E00EE}"/>
              </a:ext>
            </a:extLst>
          </p:cNvPr>
          <p:cNvSpPr>
            <a:spLocks noGrp="1"/>
          </p:cNvSpPr>
          <p:nvPr>
            <p:ph type="body" sz="quarter" idx="17" hasCustomPrompt="1"/>
          </p:nvPr>
        </p:nvSpPr>
        <p:spPr>
          <a:xfrm>
            <a:off x="1117471" y="3121698"/>
            <a:ext cx="1961246" cy="1132214"/>
          </a:xfrm>
          <a:custGeom>
            <a:avLst/>
            <a:gdLst>
              <a:gd name="connsiteX0" fmla="*/ 981568 w 1961246"/>
              <a:gd name="connsiteY0" fmla="*/ 0 h 1132214"/>
              <a:gd name="connsiteX1" fmla="*/ 1961246 w 1961246"/>
              <a:gd name="connsiteY1" fmla="*/ 566585 h 1132214"/>
              <a:gd name="connsiteX2" fmla="*/ 980623 w 1961246"/>
              <a:gd name="connsiteY2" fmla="*/ 1132214 h 1132214"/>
              <a:gd name="connsiteX3" fmla="*/ 0 w 1961246"/>
              <a:gd name="connsiteY3" fmla="*/ 566585 h 1132214"/>
            </a:gdLst>
            <a:ahLst/>
            <a:cxnLst>
              <a:cxn ang="0">
                <a:pos x="connsiteX0" y="connsiteY0"/>
              </a:cxn>
              <a:cxn ang="0">
                <a:pos x="connsiteX1" y="connsiteY1"/>
              </a:cxn>
              <a:cxn ang="0">
                <a:pos x="connsiteX2" y="connsiteY2"/>
              </a:cxn>
              <a:cxn ang="0">
                <a:pos x="connsiteX3" y="connsiteY3"/>
              </a:cxn>
            </a:cxnLst>
            <a:rect l="l" t="t" r="r" b="b"/>
            <a:pathLst>
              <a:path w="1961246" h="1132214">
                <a:moveTo>
                  <a:pt x="981568" y="0"/>
                </a:moveTo>
                <a:lnTo>
                  <a:pt x="1961246" y="566585"/>
                </a:lnTo>
                <a:lnTo>
                  <a:pt x="980623" y="1132214"/>
                </a:lnTo>
                <a:lnTo>
                  <a:pt x="0" y="566585"/>
                </a:lnTo>
                <a:close/>
              </a:path>
            </a:pathLst>
          </a:custGeom>
          <a:solidFill>
            <a:srgbClr val="562821"/>
          </a:solidFill>
        </p:spPr>
        <p:txBody>
          <a:bodyPr wrap="none" lIns="1404000" tIns="0" rIns="0" bIns="612000" anchor="ctr">
            <a:noAutofit/>
          </a:bodyPr>
          <a:lstStyle>
            <a:lvl1pPr marL="0" indent="0" algn="ctr">
              <a:buFont typeface="Arial" panose="020B0604020202020204" pitchFamily="34" charset="0"/>
              <a:buNone/>
              <a:defRPr sz="7200">
                <a:solidFill>
                  <a:schemeClr val="bg1"/>
                </a:solidFill>
                <a:latin typeface="+mj-lt"/>
              </a:defRPr>
            </a:lvl1pPr>
            <a:lvl2pPr marL="0" indent="0" algn="ctr">
              <a:buFont typeface="Arial" panose="020B0604020202020204" pitchFamily="34" charset="0"/>
              <a:buNone/>
              <a:defRPr/>
            </a:lvl2pPr>
            <a:lvl3pPr marL="279400" indent="0" algn="ctr">
              <a:buFont typeface="Arial" panose="020B0604020202020204" pitchFamily="34" charset="0"/>
              <a:buNone/>
              <a:defRPr/>
            </a:lvl3pPr>
            <a:lvl4pPr marL="552450" indent="0" algn="ctr">
              <a:buNone/>
              <a:defRPr/>
            </a:lvl4pPr>
            <a:lvl5pPr marL="784225" indent="0" algn="ctr">
              <a:buNone/>
              <a:defRPr/>
            </a:lvl5pPr>
          </a:lstStyle>
          <a:p>
            <a:pPr lvl="0"/>
            <a:r>
              <a:rPr lang="en-GB" noProof="0"/>
              <a:t>00</a:t>
            </a:r>
          </a:p>
        </p:txBody>
      </p:sp>
      <p:grpSp>
        <p:nvGrpSpPr>
          <p:cNvPr id="2" name="Group 1">
            <a:extLst>
              <a:ext uri="{FF2B5EF4-FFF2-40B4-BE49-F238E27FC236}">
                <a16:creationId xmlns:a16="http://schemas.microsoft.com/office/drawing/2014/main" id="{A8A94148-F5D5-B57E-D614-F92AA585F427}"/>
              </a:ext>
            </a:extLst>
          </p:cNvPr>
          <p:cNvGrpSpPr/>
          <p:nvPr userDrawn="1"/>
        </p:nvGrpSpPr>
        <p:grpSpPr>
          <a:xfrm>
            <a:off x="10357557" y="205649"/>
            <a:ext cx="1515325" cy="279467"/>
            <a:chOff x="10357557" y="205649"/>
            <a:chExt cx="1515325" cy="279467"/>
          </a:xfrm>
        </p:grpSpPr>
        <p:sp>
          <p:nvSpPr>
            <p:cNvPr id="3" name="Free-form: Shape 2">
              <a:extLst>
                <a:ext uri="{FF2B5EF4-FFF2-40B4-BE49-F238E27FC236}">
                  <a16:creationId xmlns:a16="http://schemas.microsoft.com/office/drawing/2014/main" id="{9B45217C-1877-97C2-9B5A-840C0AFEDC76}"/>
                </a:ext>
              </a:extLst>
            </p:cNvPr>
            <p:cNvSpPr/>
            <p:nvPr/>
          </p:nvSpPr>
          <p:spPr>
            <a:xfrm>
              <a:off x="10417796" y="275251"/>
              <a:ext cx="130725" cy="7543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1CC5516E-8F36-4288-D176-70962D9029BF}"/>
                </a:ext>
              </a:extLst>
            </p:cNvPr>
            <p:cNvSpPr/>
            <p:nvPr/>
          </p:nvSpPr>
          <p:spPr>
            <a:xfrm>
              <a:off x="10357557" y="205649"/>
              <a:ext cx="251206" cy="107406"/>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5" name="Graphic 5">
              <a:extLst>
                <a:ext uri="{FF2B5EF4-FFF2-40B4-BE49-F238E27FC236}">
                  <a16:creationId xmlns:a16="http://schemas.microsoft.com/office/drawing/2014/main" id="{B7D81CF6-5986-D21C-5C67-708B0A22B968}"/>
                </a:ext>
              </a:extLst>
            </p:cNvPr>
            <p:cNvGrpSpPr/>
            <p:nvPr/>
          </p:nvGrpSpPr>
          <p:grpSpPr>
            <a:xfrm>
              <a:off x="10417973" y="235503"/>
              <a:ext cx="130756" cy="115178"/>
              <a:chOff x="10417981" y="235507"/>
              <a:chExt cx="130773" cy="115193"/>
            </a:xfrm>
            <a:solidFill>
              <a:schemeClr val="accent1"/>
            </a:solidFill>
          </p:grpSpPr>
          <p:sp>
            <p:nvSpPr>
              <p:cNvPr id="82" name="Free-form: Shape 81">
                <a:extLst>
                  <a:ext uri="{FF2B5EF4-FFF2-40B4-BE49-F238E27FC236}">
                    <a16:creationId xmlns:a16="http://schemas.microsoft.com/office/drawing/2014/main" id="{BE64931C-F75C-B2E4-7B1C-A41ADEAE19B9}"/>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grp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32802468-F02D-CF44-EB7A-B00D94099C6E}"/>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grpFill/>
              <a:ln w="176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21422A22-0F65-1E2E-D3C8-768A473EDC56}"/>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grp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6B41BF7D-F462-43EA-17A6-E81C753A9F2D}"/>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grpFill/>
              <a:ln w="176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FC2147D2-0BE4-375C-A788-0E201C9DAB51}"/>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grpFill/>
              <a:ln w="176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D30A1997-07E1-80CA-DD1D-49112638494C}"/>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grpFill/>
              <a:ln w="176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B34767AF-8134-9B4C-023B-49CD99AC99DB}"/>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grpFill/>
              <a:ln w="1765" cap="flat">
                <a:noFill/>
                <a:prstDash val="solid"/>
                <a:miter/>
              </a:ln>
            </p:spPr>
            <p:txBody>
              <a:bodyPr rtlCol="0" anchor="ctr"/>
              <a:lstStyle/>
              <a:p>
                <a:endParaRPr lang="en-GB"/>
              </a:p>
            </p:txBody>
          </p:sp>
        </p:grpSp>
        <p:grpSp>
          <p:nvGrpSpPr>
            <p:cNvPr id="6" name="Graphic 5">
              <a:extLst>
                <a:ext uri="{FF2B5EF4-FFF2-40B4-BE49-F238E27FC236}">
                  <a16:creationId xmlns:a16="http://schemas.microsoft.com/office/drawing/2014/main" id="{82CC9118-754B-ECC0-AC45-0D8B9DD6A6CC}"/>
                </a:ext>
              </a:extLst>
            </p:cNvPr>
            <p:cNvGrpSpPr/>
            <p:nvPr/>
          </p:nvGrpSpPr>
          <p:grpSpPr>
            <a:xfrm>
              <a:off x="11274481" y="317825"/>
              <a:ext cx="598401" cy="83855"/>
              <a:chOff x="11274600" y="317839"/>
              <a:chExt cx="598478" cy="83866"/>
            </a:xfrm>
            <a:solidFill>
              <a:srgbClr val="9A9A9A"/>
            </a:solidFill>
          </p:grpSpPr>
          <p:sp>
            <p:nvSpPr>
              <p:cNvPr id="70" name="Free-form: Shape 69">
                <a:extLst>
                  <a:ext uri="{FF2B5EF4-FFF2-40B4-BE49-F238E27FC236}">
                    <a16:creationId xmlns:a16="http://schemas.microsoft.com/office/drawing/2014/main" id="{F3057414-72B6-3BF7-2D75-914F8FB60205}"/>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9EE3191-A9E7-E341-29EB-7BA9E2CE62AA}"/>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DE9CFD4C-04FC-B853-3418-AC4672CDE182}"/>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6E3FE626-3A0F-5482-57D1-E9FD879EC031}"/>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435E52A-1EF8-5CF2-0CE5-3C9C0E3252A1}"/>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3B61943A-E349-E8EB-9AE6-6FBD7E5AC75B}"/>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CF0A530-2477-4C01-5C2E-6F2AB06927F5}"/>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F20A5B2-241D-6CFB-BC62-A42CD3FC30B0}"/>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D0A46872-D96B-F675-4DE8-8385A47BD9EF}"/>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F96DCC8-DB2E-A091-CEA3-9AA0A95B3550}"/>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0D44AF9A-638C-8F15-1884-15406960FCFC}"/>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72850792-F7E0-4C04-CA79-0348E347339D}"/>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7" name="Free-form: Shape 6">
              <a:extLst>
                <a:ext uri="{FF2B5EF4-FFF2-40B4-BE49-F238E27FC236}">
                  <a16:creationId xmlns:a16="http://schemas.microsoft.com/office/drawing/2014/main" id="{A1495583-498A-6BE1-B7CE-10301C2C1745}"/>
                </a:ext>
              </a:extLst>
            </p:cNvPr>
            <p:cNvSpPr/>
            <p:nvPr/>
          </p:nvSpPr>
          <p:spPr>
            <a:xfrm>
              <a:off x="10357557" y="313055"/>
              <a:ext cx="251206" cy="107229"/>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chemeClr val="bg1"/>
            </a:solidFill>
            <a:ln w="176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E150779-D8C9-7134-C588-3BDF83BB1D4B}"/>
                </a:ext>
              </a:extLst>
            </p:cNvPr>
            <p:cNvSpPr/>
            <p:nvPr/>
          </p:nvSpPr>
          <p:spPr>
            <a:xfrm>
              <a:off x="10663525" y="209888"/>
              <a:ext cx="58472" cy="81614"/>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chemeClr val="bg1"/>
            </a:solidFill>
            <a:ln w="176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3DE18A7-28BE-7D64-B839-09296E74994B}"/>
                </a:ext>
              </a:extLst>
            </p:cNvPr>
            <p:cNvSpPr/>
            <p:nvPr/>
          </p:nvSpPr>
          <p:spPr>
            <a:xfrm>
              <a:off x="10727475" y="207945"/>
              <a:ext cx="19608" cy="83204"/>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chemeClr val="bg1"/>
            </a:solidFill>
            <a:ln w="176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AB131CE-E9AD-A943-271A-AA43617DEAFE}"/>
                </a:ext>
              </a:extLst>
            </p:cNvPr>
            <p:cNvSpPr/>
            <p:nvPr/>
          </p:nvSpPr>
          <p:spPr>
            <a:xfrm>
              <a:off x="10753091" y="231617"/>
              <a:ext cx="51760" cy="60415"/>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chemeClr val="bg1"/>
            </a:solidFill>
            <a:ln w="176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1072B71-93B4-FA4C-EB74-7591DA084FDC}"/>
                </a:ext>
              </a:extLst>
            </p:cNvPr>
            <p:cNvSpPr/>
            <p:nvPr/>
          </p:nvSpPr>
          <p:spPr>
            <a:xfrm>
              <a:off x="10811033" y="231617"/>
              <a:ext cx="53703" cy="60592"/>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chemeClr val="bg1"/>
            </a:solidFill>
            <a:ln w="1765" cap="flat">
              <a:noFill/>
              <a:prstDash val="solid"/>
              <a:miter/>
            </a:ln>
          </p:spPr>
          <p:txBody>
            <a:bodyPr rtlCol="0" anchor="ctr"/>
            <a:lstStyle/>
            <a:p>
              <a:endParaRPr lang="en-GB"/>
            </a:p>
          </p:txBody>
        </p:sp>
        <p:grpSp>
          <p:nvGrpSpPr>
            <p:cNvPr id="12" name="Graphic 5">
              <a:extLst>
                <a:ext uri="{FF2B5EF4-FFF2-40B4-BE49-F238E27FC236}">
                  <a16:creationId xmlns:a16="http://schemas.microsoft.com/office/drawing/2014/main" id="{C47EC1D8-27EF-7F0C-A278-53C9A2FE5C60}"/>
                </a:ext>
              </a:extLst>
            </p:cNvPr>
            <p:cNvGrpSpPr/>
            <p:nvPr/>
          </p:nvGrpSpPr>
          <p:grpSpPr>
            <a:xfrm>
              <a:off x="10662819" y="315175"/>
              <a:ext cx="592824" cy="101400"/>
              <a:chOff x="10662858" y="315189"/>
              <a:chExt cx="592901" cy="101413"/>
            </a:xfrm>
            <a:solidFill>
              <a:srgbClr val="9A9A9A"/>
            </a:solidFill>
          </p:grpSpPr>
          <p:sp>
            <p:nvSpPr>
              <p:cNvPr id="58" name="Free-form: Shape 57">
                <a:extLst>
                  <a:ext uri="{FF2B5EF4-FFF2-40B4-BE49-F238E27FC236}">
                    <a16:creationId xmlns:a16="http://schemas.microsoft.com/office/drawing/2014/main" id="{2EB9D762-BAE1-9CC7-ECA0-4096E9A0EDEB}"/>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141D58E-AC6D-3DD2-C996-56C0D8C32404}"/>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0079841F-8CE9-36B8-FFD0-BB6576C8DAE2}"/>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DC0CCD8D-6E59-1E69-152D-4A2E7CD8BF33}"/>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8FAC3C78-AB8D-FD4C-BEB8-25167BBF48E8}"/>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1BEF83BC-714F-41D1-DF10-6636CADA9283}"/>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D8E94811-3BBA-E098-6007-10E0F40D758F}"/>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6039165-068D-B8F0-483B-4F33435AB42F}"/>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A4E03BE-B4CB-7862-D3A9-40202C82D52C}"/>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2043613C-451B-39A8-C7EA-CA58FF17C5AA}"/>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1C96FFD0-D15F-4647-6F13-D8D7DF930890}"/>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13" name="Graphic 5">
              <a:extLst>
                <a:ext uri="{FF2B5EF4-FFF2-40B4-BE49-F238E27FC236}">
                  <a16:creationId xmlns:a16="http://schemas.microsoft.com/office/drawing/2014/main" id="{15A1FABD-71B4-ADEB-5B42-5E49C7F16268}"/>
                </a:ext>
              </a:extLst>
            </p:cNvPr>
            <p:cNvGrpSpPr/>
            <p:nvPr/>
          </p:nvGrpSpPr>
          <p:grpSpPr>
            <a:xfrm>
              <a:off x="10661759" y="438480"/>
              <a:ext cx="1019551" cy="46636"/>
              <a:chOff x="10661798" y="438510"/>
              <a:chExt cx="1019683" cy="46642"/>
            </a:xfrm>
            <a:solidFill>
              <a:schemeClr val="bg1"/>
            </a:solidFill>
          </p:grpSpPr>
          <p:sp>
            <p:nvSpPr>
              <p:cNvPr id="14" name="Free-form: Shape 13">
                <a:extLst>
                  <a:ext uri="{FF2B5EF4-FFF2-40B4-BE49-F238E27FC236}">
                    <a16:creationId xmlns:a16="http://schemas.microsoft.com/office/drawing/2014/main" id="{2D08D642-7298-9CC8-3C75-B91F7EBC7959}"/>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grpFill/>
              <a:ln w="176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2C4E84C-4953-D0FE-5474-1B7B0D5CFC07}"/>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grp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1BA4973-BAE6-C5B3-C4CF-A236AD27748C}"/>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grp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AC3F4F6-2448-8D5D-DAC2-51D45863E1B4}"/>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80442D5-697B-6D9D-32E6-35DA603A29D8}"/>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E972957-D5BC-2681-41BF-C65EE421388F}"/>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grpFill/>
              <a:ln w="176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BD95BBB-E064-DE80-FB7F-6B36C24889DB}"/>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grpFill/>
              <a:ln w="176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2B27D-CEFB-652F-4A27-A20BC6ED8A5D}"/>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9580E89-7082-FFE5-C745-4E2E3878F47E}"/>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grp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84B1B57-FDC7-E110-2D37-867CCF57D09D}"/>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grp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09EE1FA-894F-05F6-D5B0-38EEBAE8CCBB}"/>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447828D-3D3C-DC58-4523-3ADE6EFE7DEC}"/>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grp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FBFBAA6-CF90-8C84-F4A2-B26BBDE6C623}"/>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grp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AD719F0-94C2-4575-31C7-D17B0C71743D}"/>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grp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0474495-D669-D6E4-65F3-CC5E8F4F2ADD}"/>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grp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B2B01C9-D258-9D90-05E0-0EF4105BEBBF}"/>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grp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865132D-E3D9-5BB8-169D-8DE5C25754AF}"/>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grp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9677686-F397-E004-88DD-CA074A7596F3}"/>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grp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694F17E-6C03-8E70-42EC-77C212A74B30}"/>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grp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0458025-D03A-D9D2-18A6-CF1E0162CABC}"/>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grp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CAF8BA4-A713-1F69-4AE8-9CD5AAE602EE}"/>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50B6282-83BE-39EF-2BBF-0B39C9ABB443}"/>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grpFill/>
              <a:ln w="176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B834DC3-3801-4182-E343-5781FA9617B4}"/>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grpFill/>
              <a:ln w="176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68E618A-90A2-C61B-E675-DF70C88BC650}"/>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grp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8DEC90C-79ED-45AF-38F1-5CE7F92682FE}"/>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grp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AA856BE-9D3A-1BD3-060D-D286E071A6E9}"/>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BE8CB91-05EC-29AE-B4B9-A2DD78AFD1F9}"/>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grpFill/>
              <a:ln w="176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4C646F4-AFBB-9F94-D924-B07F3A5E5C69}"/>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grp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54E473F-5E28-EDB1-829F-BC6B3666095F}"/>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grp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DC03A3-D03C-B76A-8254-BEAA37178ED9}"/>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95CC41A-A004-DFA2-904A-A261B812DDD7}"/>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grp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B607DF5-5BF0-6329-8E04-F08B3F8C880E}"/>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grp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18390307-E7AE-A4CC-B20E-945409B1C88F}"/>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grp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CF9D13-C83D-360B-B573-29AB197FE82D}"/>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grpFill/>
              <a:ln w="176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48BA6C86-BECC-5F7C-E5F3-3C69F80A7C24}"/>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grp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C1A6157-7D19-F3E9-BF9E-C3B639E9CFA0}"/>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grpFill/>
              <a:ln w="176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EAA87EC6-C139-B34F-C4C0-581837B07460}"/>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grp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C56B0B76-FAB3-8C5A-6F8B-A7229555D462}"/>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grp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CBFB022-0125-C55A-0903-C20DB2CE8096}"/>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38DEBD5-764D-0603-92D4-1431F85AF8C7}"/>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grpFill/>
              <a:ln w="176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3D53EA6B-F670-4942-12D3-1324E0EEA457}"/>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grp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464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re du chapitre terracotta 3">
    <p:bg>
      <p:bgPr>
        <a:solidFill>
          <a:schemeClr val="accent1">
            <a:lumMod val="20000"/>
            <a:lumOff val="80000"/>
            <a:alpha val="40000"/>
          </a:schemeClr>
        </a:solidFill>
        <a:effectLst/>
      </p:bgPr>
    </p:bg>
    <p:spTree>
      <p:nvGrpSpPr>
        <p:cNvPr id="1" name=""/>
        <p:cNvGrpSpPr/>
        <p:nvPr/>
      </p:nvGrpSpPr>
      <p:grpSpPr>
        <a:xfrm>
          <a:off x="0" y="0"/>
          <a:ext cx="0" cy="0"/>
          <a:chOff x="0" y="0"/>
          <a:chExt cx="0" cy="0"/>
        </a:xfrm>
      </p:grpSpPr>
      <p:grpSp>
        <p:nvGrpSpPr>
          <p:cNvPr id="3" name="Group 37">
            <a:extLst>
              <a:ext uri="{FF2B5EF4-FFF2-40B4-BE49-F238E27FC236}">
                <a16:creationId xmlns:a16="http://schemas.microsoft.com/office/drawing/2014/main" id="{A8A6C12C-A2C6-7476-665C-ACC34F3AECAB}"/>
              </a:ext>
            </a:extLst>
          </p:cNvPr>
          <p:cNvGrpSpPr/>
          <p:nvPr userDrawn="1"/>
        </p:nvGrpSpPr>
        <p:grpSpPr>
          <a:xfrm>
            <a:off x="2132059" y="-1"/>
            <a:ext cx="10059939" cy="5822066"/>
            <a:chOff x="2132059" y="-1"/>
            <a:chExt cx="10059939" cy="5822066"/>
          </a:xfrm>
        </p:grpSpPr>
        <p:sp>
          <p:nvSpPr>
            <p:cNvPr id="4" name="Graphic 90">
              <a:extLst>
                <a:ext uri="{FF2B5EF4-FFF2-40B4-BE49-F238E27FC236}">
                  <a16:creationId xmlns:a16="http://schemas.microsoft.com/office/drawing/2014/main" id="{294A9EDD-FBE8-869F-4340-51A68A7997DA}"/>
                </a:ext>
              </a:extLst>
            </p:cNvPr>
            <p:cNvSpPr/>
            <p:nvPr/>
          </p:nvSpPr>
          <p:spPr>
            <a:xfrm rot="10800000">
              <a:off x="2132059" y="-1"/>
              <a:ext cx="10059939" cy="5822066"/>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grpSp>
          <p:nvGrpSpPr>
            <p:cNvPr id="5" name="Group 35">
              <a:extLst>
                <a:ext uri="{FF2B5EF4-FFF2-40B4-BE49-F238E27FC236}">
                  <a16:creationId xmlns:a16="http://schemas.microsoft.com/office/drawing/2014/main" id="{E9582763-86AA-5D50-F734-4A52053FB07B}"/>
                </a:ext>
              </a:extLst>
            </p:cNvPr>
            <p:cNvGrpSpPr/>
            <p:nvPr/>
          </p:nvGrpSpPr>
          <p:grpSpPr>
            <a:xfrm>
              <a:off x="7002076" y="1104560"/>
              <a:ext cx="3025187" cy="2585195"/>
              <a:chOff x="7300808" y="728981"/>
              <a:chExt cx="1991481" cy="1701834"/>
            </a:xfrm>
          </p:grpSpPr>
          <p:sp>
            <p:nvSpPr>
              <p:cNvPr id="6" name="Freeform: Shape 8">
                <a:extLst>
                  <a:ext uri="{FF2B5EF4-FFF2-40B4-BE49-F238E27FC236}">
                    <a16:creationId xmlns:a16="http://schemas.microsoft.com/office/drawing/2014/main" id="{BA927E19-16CF-DFAA-DD8D-798B8FD87574}"/>
                  </a:ext>
                </a:extLst>
              </p:cNvPr>
              <p:cNvSpPr/>
              <p:nvPr/>
            </p:nvSpPr>
            <p:spPr>
              <a:xfrm>
                <a:off x="7300808" y="1579898"/>
                <a:ext cx="1991481" cy="850917"/>
              </a:xfrm>
              <a:custGeom>
                <a:avLst/>
                <a:gdLst>
                  <a:gd name="connsiteX0" fmla="*/ 0 w 379190"/>
                  <a:gd name="connsiteY0" fmla="*/ 52483 h 162020"/>
                  <a:gd name="connsiteX1" fmla="*/ 189548 w 379190"/>
                  <a:gd name="connsiteY1" fmla="*/ 162020 h 162020"/>
                  <a:gd name="connsiteX2" fmla="*/ 379190 w 379190"/>
                  <a:gd name="connsiteY2" fmla="*/ 52578 h 162020"/>
                  <a:gd name="connsiteX3" fmla="*/ 288131 w 379190"/>
                  <a:gd name="connsiteY3" fmla="*/ 0 h 162020"/>
                  <a:gd name="connsiteX4" fmla="*/ 189548 w 379190"/>
                  <a:gd name="connsiteY4" fmla="*/ 56864 h 162020"/>
                  <a:gd name="connsiteX5" fmla="*/ 90964 w 379190"/>
                  <a:gd name="connsiteY5" fmla="*/ 0 h 162020"/>
                  <a:gd name="connsiteX6" fmla="*/ 0 w 379190"/>
                  <a:gd name="connsiteY6" fmla="*/ 52483 h 16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190" h="162020">
                    <a:moveTo>
                      <a:pt x="0" y="52483"/>
                    </a:moveTo>
                    <a:lnTo>
                      <a:pt x="189548" y="162020"/>
                    </a:lnTo>
                    <a:lnTo>
                      <a:pt x="379190" y="52578"/>
                    </a:lnTo>
                    <a:lnTo>
                      <a:pt x="288131" y="0"/>
                    </a:lnTo>
                    <a:lnTo>
                      <a:pt x="189548" y="56864"/>
                    </a:lnTo>
                    <a:lnTo>
                      <a:pt x="90964" y="0"/>
                    </a:lnTo>
                    <a:lnTo>
                      <a:pt x="0" y="52483"/>
                    </a:lnTo>
                    <a:close/>
                  </a:path>
                </a:pathLst>
              </a:custGeom>
              <a:solidFill>
                <a:schemeClr val="accent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7" name="Freeform: Shape 9">
                <a:extLst>
                  <a:ext uri="{FF2B5EF4-FFF2-40B4-BE49-F238E27FC236}">
                    <a16:creationId xmlns:a16="http://schemas.microsoft.com/office/drawing/2014/main" id="{DD5065DE-2D09-888E-0C1E-F4D421D56E41}"/>
                  </a:ext>
                </a:extLst>
              </p:cNvPr>
              <p:cNvSpPr/>
              <p:nvPr/>
            </p:nvSpPr>
            <p:spPr>
              <a:xfrm>
                <a:off x="7300808" y="728981"/>
                <a:ext cx="1991481" cy="850917"/>
              </a:xfrm>
              <a:custGeom>
                <a:avLst/>
                <a:gdLst>
                  <a:gd name="connsiteX0" fmla="*/ 189643 w 379190"/>
                  <a:gd name="connsiteY0" fmla="*/ 0 h 162020"/>
                  <a:gd name="connsiteX1" fmla="*/ 0 w 379190"/>
                  <a:gd name="connsiteY1" fmla="*/ 109442 h 162020"/>
                  <a:gd name="connsiteX2" fmla="*/ 90964 w 379190"/>
                  <a:gd name="connsiteY2" fmla="*/ 162020 h 162020"/>
                  <a:gd name="connsiteX3" fmla="*/ 189548 w 379190"/>
                  <a:gd name="connsiteY3" fmla="*/ 105061 h 162020"/>
                  <a:gd name="connsiteX4" fmla="*/ 288131 w 379190"/>
                  <a:gd name="connsiteY4" fmla="*/ 162020 h 162020"/>
                  <a:gd name="connsiteX5" fmla="*/ 379190 w 379190"/>
                  <a:gd name="connsiteY5" fmla="*/ 109538 h 162020"/>
                  <a:gd name="connsiteX6" fmla="*/ 189643 w 379190"/>
                  <a:gd name="connsiteY6" fmla="*/ 0 h 16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190" h="162020">
                    <a:moveTo>
                      <a:pt x="189643" y="0"/>
                    </a:moveTo>
                    <a:lnTo>
                      <a:pt x="0" y="109442"/>
                    </a:lnTo>
                    <a:lnTo>
                      <a:pt x="90964" y="162020"/>
                    </a:lnTo>
                    <a:lnTo>
                      <a:pt x="189548" y="105061"/>
                    </a:lnTo>
                    <a:lnTo>
                      <a:pt x="288131" y="162020"/>
                    </a:lnTo>
                    <a:lnTo>
                      <a:pt x="379190" y="109538"/>
                    </a:lnTo>
                    <a:lnTo>
                      <a:pt x="189643" y="0"/>
                    </a:lnTo>
                    <a:close/>
                  </a:path>
                </a:pathLst>
              </a:custGeom>
              <a:solidFill>
                <a:srgbClr val="F0D0C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8" name="Freeform: Shape 34">
                <a:extLst>
                  <a:ext uri="{FF2B5EF4-FFF2-40B4-BE49-F238E27FC236}">
                    <a16:creationId xmlns:a16="http://schemas.microsoft.com/office/drawing/2014/main" id="{1B736413-C9C6-E866-CF8B-314EDDB564B0}"/>
                  </a:ext>
                </a:extLst>
              </p:cNvPr>
              <p:cNvSpPr/>
              <p:nvPr/>
            </p:nvSpPr>
            <p:spPr>
              <a:xfrm>
                <a:off x="7778540" y="1280749"/>
                <a:ext cx="1035508" cy="597790"/>
              </a:xfrm>
              <a:custGeom>
                <a:avLst/>
                <a:gdLst>
                  <a:gd name="connsiteX0" fmla="*/ 0 w 197167"/>
                  <a:gd name="connsiteY0" fmla="*/ 56960 h 113823"/>
                  <a:gd name="connsiteX1" fmla="*/ 98584 w 197167"/>
                  <a:gd name="connsiteY1" fmla="*/ 113824 h 113823"/>
                  <a:gd name="connsiteX2" fmla="*/ 197168 w 197167"/>
                  <a:gd name="connsiteY2" fmla="*/ 56960 h 113823"/>
                  <a:gd name="connsiteX3" fmla="*/ 98679 w 197167"/>
                  <a:gd name="connsiteY3" fmla="*/ 0 h 113823"/>
                  <a:gd name="connsiteX4" fmla="*/ 0 w 197167"/>
                  <a:gd name="connsiteY4" fmla="*/ 56960 h 113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67" h="113823">
                    <a:moveTo>
                      <a:pt x="0" y="56960"/>
                    </a:moveTo>
                    <a:lnTo>
                      <a:pt x="98584" y="113824"/>
                    </a:lnTo>
                    <a:lnTo>
                      <a:pt x="197168" y="56960"/>
                    </a:lnTo>
                    <a:lnTo>
                      <a:pt x="98679" y="0"/>
                    </a:lnTo>
                    <a:lnTo>
                      <a:pt x="0" y="56960"/>
                    </a:lnTo>
                    <a:close/>
                  </a:path>
                </a:pathLst>
              </a:custGeom>
              <a:solidFill>
                <a:srgbClr val="56282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grpSp>
      </p:grpSp>
      <p:sp>
        <p:nvSpPr>
          <p:cNvPr id="71" name="Titre 70">
            <a:extLst>
              <a:ext uri="{FF2B5EF4-FFF2-40B4-BE49-F238E27FC236}">
                <a16:creationId xmlns:a16="http://schemas.microsoft.com/office/drawing/2014/main" id="{2348B80C-5284-6704-3DC8-C1AA1997E225}"/>
              </a:ext>
            </a:extLst>
          </p:cNvPr>
          <p:cNvSpPr>
            <a:spLocks noGrp="1"/>
          </p:cNvSpPr>
          <p:nvPr>
            <p:ph type="title" hasCustomPrompt="1"/>
          </p:nvPr>
        </p:nvSpPr>
        <p:spPr>
          <a:xfrm>
            <a:off x="625785" y="4025950"/>
            <a:ext cx="8445190" cy="590931"/>
          </a:xfrm>
        </p:spPr>
        <p:txBody>
          <a:bodyPr wrap="square">
            <a:spAutoFit/>
          </a:bodyPr>
          <a:lstStyle>
            <a:lvl1pPr>
              <a:defRPr sz="3600">
                <a:latin typeface="+mj-lt"/>
              </a:defRPr>
            </a:lvl1pPr>
          </a:lstStyle>
          <a:p>
            <a:r>
              <a:rPr lang="en-GB" noProof="0" err="1"/>
              <a:t>Modifiez</a:t>
            </a:r>
            <a:r>
              <a:rPr lang="en-GB" noProof="0"/>
              <a:t> le style du titre</a:t>
            </a:r>
          </a:p>
        </p:txBody>
      </p:sp>
      <p:sp>
        <p:nvSpPr>
          <p:cNvPr id="72" name="Espace réservé du texte 71">
            <a:extLst>
              <a:ext uri="{FF2B5EF4-FFF2-40B4-BE49-F238E27FC236}">
                <a16:creationId xmlns:a16="http://schemas.microsoft.com/office/drawing/2014/main" id="{5C2534AA-A9B3-CCD9-1248-69101443B64D}"/>
              </a:ext>
            </a:extLst>
          </p:cNvPr>
          <p:cNvSpPr>
            <a:spLocks noGrp="1"/>
          </p:cNvSpPr>
          <p:nvPr>
            <p:ph type="body" sz="quarter" idx="17" hasCustomPrompt="1"/>
          </p:nvPr>
        </p:nvSpPr>
        <p:spPr>
          <a:xfrm>
            <a:off x="-427512" y="1564639"/>
            <a:ext cx="3025187" cy="2405757"/>
          </a:xfrm>
          <a:prstGeom prst="rect">
            <a:avLst/>
          </a:prstGeom>
          <a:noFill/>
        </p:spPr>
        <p:txBody>
          <a:bodyPr wrap="none" lIns="0" tIns="0" rIns="0" bIns="0" anchor="ctr">
            <a:noAutofit/>
          </a:bodyPr>
          <a:lstStyle>
            <a:lvl1pPr marL="0" indent="0" algn="ctr">
              <a:buFont typeface="Arial" panose="020B0604020202020204" pitchFamily="34" charset="0"/>
              <a:buNone/>
              <a:defRPr sz="16600">
                <a:solidFill>
                  <a:srgbClr val="F0D0C8"/>
                </a:solidFill>
                <a:latin typeface="+mj-lt"/>
              </a:defRPr>
            </a:lvl1pPr>
            <a:lvl2pPr marL="0" indent="0" algn="ctr">
              <a:buFont typeface="Arial" panose="020B0604020202020204" pitchFamily="34" charset="0"/>
              <a:buNone/>
              <a:defRPr/>
            </a:lvl2pPr>
            <a:lvl3pPr marL="279400" indent="0" algn="ctr">
              <a:buFont typeface="Arial" panose="020B0604020202020204" pitchFamily="34" charset="0"/>
              <a:buNone/>
              <a:defRPr/>
            </a:lvl3pPr>
            <a:lvl4pPr marL="552450" indent="0" algn="ctr">
              <a:buNone/>
              <a:defRPr/>
            </a:lvl4pPr>
            <a:lvl5pPr marL="784225" indent="0" algn="ctr">
              <a:buNone/>
              <a:defRPr/>
            </a:lvl5pPr>
          </a:lstStyle>
          <a:p>
            <a:pPr lvl="0"/>
            <a:r>
              <a:rPr lang="en-GB" noProof="0"/>
              <a:t>00</a:t>
            </a:r>
          </a:p>
        </p:txBody>
      </p:sp>
      <p:grpSp>
        <p:nvGrpSpPr>
          <p:cNvPr id="9" name="Graphic 5">
            <a:extLst>
              <a:ext uri="{FF2B5EF4-FFF2-40B4-BE49-F238E27FC236}">
                <a16:creationId xmlns:a16="http://schemas.microsoft.com/office/drawing/2014/main" id="{0ACD89FA-1292-07D8-7D4F-09CC7C389E48}"/>
              </a:ext>
            </a:extLst>
          </p:cNvPr>
          <p:cNvGrpSpPr/>
          <p:nvPr userDrawn="1"/>
        </p:nvGrpSpPr>
        <p:grpSpPr>
          <a:xfrm>
            <a:off x="10357557" y="205649"/>
            <a:ext cx="1515545" cy="279468"/>
            <a:chOff x="10357557" y="205649"/>
            <a:chExt cx="1515741" cy="279504"/>
          </a:xfrm>
        </p:grpSpPr>
        <p:sp>
          <p:nvSpPr>
            <p:cNvPr id="10" name="Free-form: Shape 9">
              <a:extLst>
                <a:ext uri="{FF2B5EF4-FFF2-40B4-BE49-F238E27FC236}">
                  <a16:creationId xmlns:a16="http://schemas.microsoft.com/office/drawing/2014/main" id="{FB9DBC9F-6FCE-39E3-756B-F78384DE1E41}"/>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0B5E70-AF93-8DFF-35C7-25C143B0B031}"/>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12" name="Graphic 5">
              <a:extLst>
                <a:ext uri="{FF2B5EF4-FFF2-40B4-BE49-F238E27FC236}">
                  <a16:creationId xmlns:a16="http://schemas.microsoft.com/office/drawing/2014/main" id="{EB0996EB-DB95-C278-BAFE-ED45A4D44AA7}"/>
                </a:ext>
              </a:extLst>
            </p:cNvPr>
            <p:cNvGrpSpPr/>
            <p:nvPr/>
          </p:nvGrpSpPr>
          <p:grpSpPr>
            <a:xfrm>
              <a:off x="10417981" y="235507"/>
              <a:ext cx="130773" cy="115193"/>
              <a:chOff x="10417981" y="235507"/>
              <a:chExt cx="130773" cy="115193"/>
            </a:xfrm>
            <a:solidFill>
              <a:srgbClr val="FFFFFF"/>
            </a:solidFill>
          </p:grpSpPr>
          <p:sp>
            <p:nvSpPr>
              <p:cNvPr id="87" name="Free-form: Shape 86">
                <a:extLst>
                  <a:ext uri="{FF2B5EF4-FFF2-40B4-BE49-F238E27FC236}">
                    <a16:creationId xmlns:a16="http://schemas.microsoft.com/office/drawing/2014/main" id="{BB128364-BE68-4F0C-64A9-DF46E1DAD77E}"/>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43F50A14-7137-F232-6463-98609B37693B}"/>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6FFA2127-4952-5E3E-F948-875C737E0384}"/>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7F2FA529-3F8E-732A-E1A4-0BFE648B0901}"/>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D33F573C-2E93-831A-E652-87647691CA64}"/>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68A1042C-B457-C779-BCC3-DBC4FC96CAF7}"/>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D5511226-883C-1AE0-9C91-3EC5BD02B866}"/>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3" name="Graphic 5">
              <a:extLst>
                <a:ext uri="{FF2B5EF4-FFF2-40B4-BE49-F238E27FC236}">
                  <a16:creationId xmlns:a16="http://schemas.microsoft.com/office/drawing/2014/main" id="{4B26D8C1-9830-686C-98CE-24857CBB79D7}"/>
                </a:ext>
              </a:extLst>
            </p:cNvPr>
            <p:cNvGrpSpPr/>
            <p:nvPr/>
          </p:nvGrpSpPr>
          <p:grpSpPr>
            <a:xfrm>
              <a:off x="11274600" y="317839"/>
              <a:ext cx="598478" cy="83866"/>
              <a:chOff x="11274600" y="317839"/>
              <a:chExt cx="598478" cy="83866"/>
            </a:xfrm>
            <a:solidFill>
              <a:srgbClr val="9A9A9A"/>
            </a:solidFill>
          </p:grpSpPr>
          <p:sp>
            <p:nvSpPr>
              <p:cNvPr id="75" name="Free-form: Shape 74">
                <a:extLst>
                  <a:ext uri="{FF2B5EF4-FFF2-40B4-BE49-F238E27FC236}">
                    <a16:creationId xmlns:a16="http://schemas.microsoft.com/office/drawing/2014/main" id="{3C757F38-F6A9-3FDC-B184-9AB310D12ECC}"/>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455C4170-3A15-FC87-7CB4-D19C6F009CDB}"/>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34A479A9-0C15-B76B-0394-CD63DF1EAB37}"/>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B897106-30FD-BFF7-C186-EA0FDE438517}"/>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6C2AAADC-AFE7-3964-BF58-08282265858C}"/>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B35A642-DA99-FC98-E753-A6C851A0EF01}"/>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FC7901CE-2794-3ECD-E321-B01FAF283B13}"/>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6C4D453B-F9D8-799E-FB3C-FAEF09B43051}"/>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0E42B7FB-2899-37BF-082D-90CCF67185D7}"/>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EB288C1-4CAE-586D-E621-4B6A958747D6}"/>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DCEA205E-306A-115A-86F6-20CB1E711C28}"/>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7BD8C31B-8E95-19A6-FB6F-D6B7469A6FE4}"/>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4" name="Free-form: Shape 13">
              <a:extLst>
                <a:ext uri="{FF2B5EF4-FFF2-40B4-BE49-F238E27FC236}">
                  <a16:creationId xmlns:a16="http://schemas.microsoft.com/office/drawing/2014/main" id="{C4C817D7-6AAB-5C2A-AE77-55DF96C75CA0}"/>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151048-356E-E40F-9AC6-56B291472B57}"/>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75DCE7D-C649-F823-220F-E54CB14A8A95}"/>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F052CAD-5F69-9E1A-E49B-395D693BAD3C}"/>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A829658-2934-D082-F930-01AD268651ED}"/>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19" name="Graphic 5">
              <a:extLst>
                <a:ext uri="{FF2B5EF4-FFF2-40B4-BE49-F238E27FC236}">
                  <a16:creationId xmlns:a16="http://schemas.microsoft.com/office/drawing/2014/main" id="{7D959E58-CE0A-A6D0-E18D-7446423476C4}"/>
                </a:ext>
              </a:extLst>
            </p:cNvPr>
            <p:cNvGrpSpPr/>
            <p:nvPr/>
          </p:nvGrpSpPr>
          <p:grpSpPr>
            <a:xfrm>
              <a:off x="10662858" y="315189"/>
              <a:ext cx="592901" cy="101413"/>
              <a:chOff x="10662858" y="315189"/>
              <a:chExt cx="592901" cy="101413"/>
            </a:xfrm>
            <a:solidFill>
              <a:srgbClr val="9A9A9A"/>
            </a:solidFill>
          </p:grpSpPr>
          <p:sp>
            <p:nvSpPr>
              <p:cNvPr id="62" name="Free-form: Shape 61">
                <a:extLst>
                  <a:ext uri="{FF2B5EF4-FFF2-40B4-BE49-F238E27FC236}">
                    <a16:creationId xmlns:a16="http://schemas.microsoft.com/office/drawing/2014/main" id="{CFAA94CC-2C43-60F1-899D-C3E8B4E904B2}"/>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87AA69E-C47A-20ED-0456-90C9ED4F0F4B}"/>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8B583DD6-11FC-93AA-52CD-32B63C6295A8}"/>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8FDF63DC-FDE4-BC46-F1AA-2B7D06832425}"/>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BE2E8244-60AE-6D09-C2FC-8AC2EBF30AE3}"/>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5D3A9807-AC02-E55C-3829-0CF7529AA9F6}"/>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AC7E5D-6DC9-EDF8-1E0F-738795122B2F}"/>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AAFC084-563F-D7CD-AE73-A17802C1D0D1}"/>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8D28521-0430-B67E-5C05-5E42B3322432}"/>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646B473A-EF03-E88C-26A8-22C2AC9E734F}"/>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BB72A65-D759-0D06-FDC4-47E0AE422979}"/>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20" name="Graphic 5">
              <a:extLst>
                <a:ext uri="{FF2B5EF4-FFF2-40B4-BE49-F238E27FC236}">
                  <a16:creationId xmlns:a16="http://schemas.microsoft.com/office/drawing/2014/main" id="{197B2067-0257-06CA-2375-82973AF4EA46}"/>
                </a:ext>
              </a:extLst>
            </p:cNvPr>
            <p:cNvGrpSpPr/>
            <p:nvPr/>
          </p:nvGrpSpPr>
          <p:grpSpPr>
            <a:xfrm>
              <a:off x="10661798" y="438510"/>
              <a:ext cx="1019683" cy="46642"/>
              <a:chOff x="10661798" y="438510"/>
              <a:chExt cx="1019683" cy="46642"/>
            </a:xfrm>
            <a:solidFill>
              <a:srgbClr val="D95A49"/>
            </a:solidFill>
          </p:grpSpPr>
          <p:sp>
            <p:nvSpPr>
              <p:cNvPr id="21" name="Free-form: Shape 20">
                <a:extLst>
                  <a:ext uri="{FF2B5EF4-FFF2-40B4-BE49-F238E27FC236}">
                    <a16:creationId xmlns:a16="http://schemas.microsoft.com/office/drawing/2014/main" id="{94406768-037F-A28F-1735-812DAB22A7E4}"/>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A375F31-3941-3CD5-D490-0683FF5D3DBF}"/>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7D798A-1EC1-4DC5-43E3-7CE9CEE6FB6C}"/>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37216BC-0862-7616-B245-4C37A9007FCB}"/>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0446AA9-3446-C839-6596-A2775374A79F}"/>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0E21306-56ED-61DC-ADAE-463C17F9F261}"/>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9F365B9-81B5-6C63-3445-A0D3529B86A4}"/>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F288BFE-611E-8DCB-FD98-D37EE2E82321}"/>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495B4CA-2E55-253F-4F6B-053169003FE6}"/>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1594958-7B5A-644E-49B4-1EE1D52173E6}"/>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C5C4720-21A1-3720-0339-4456CD99E267}"/>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F651EF6-5889-ED8C-2EF0-E35A8662F9CD}"/>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3A41EDD-C76A-19C4-0FBA-3E1ADA73F026}"/>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3E7A95-CAB8-AE0D-556E-D5B7A1A8E410}"/>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80521B5-9064-9163-8787-809BCE9A87E5}"/>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72EEFE7-50DE-934D-91C6-138C64F27B5B}"/>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0604D6A-4E8F-3C09-5B80-FE253001B6D0}"/>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A89F444-0DFF-CFB1-9049-A0C39F45D0E2}"/>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06641AF-8A5D-2EB4-DF8E-887CFF78BB5F}"/>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D9C8071-AB9A-4C46-93F9-C622187D1F54}"/>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5FFCC33-C495-DFF8-704A-C65627C31547}"/>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2584E05-ADB7-249F-AE20-A40F7E0F1A32}"/>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41592BC-B00B-C549-CCE4-3D634850D552}"/>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34E8B2-D6EB-44A3-982B-6617827C9262}"/>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4E2B741-CC16-A485-544F-D4BE2AAA39A7}"/>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B711B8E-63A0-2E37-B336-BAA54621ECB9}"/>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D15DCF9-9265-15D6-73A9-932ABF10ACFA}"/>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83918DE-B48A-69C9-8A30-1AD67A29CE35}"/>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804E34-5BA3-1C0A-346B-756CDD40ECA1}"/>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79F22E2C-D064-FDC0-F58B-FFEA555AF72A}"/>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1162E702-A76A-F35D-7254-0D25FEEEFBCF}"/>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8C41A86A-430D-A7D2-03BF-9ACF07DCA8EF}"/>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7EE4A7B-FBC6-0134-F569-51A165DDF644}"/>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FBA2C08-328A-2CBF-AD57-E93158D83884}"/>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021E5FE-B6B8-42C3-44BB-08BCB473A0C6}"/>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1408F75B-26FB-2453-8C1A-39B35C9C318D}"/>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49E11FC9-7A37-5C22-4007-8AA1322C511E}"/>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010FD028-5D52-8E56-10BA-1E48603423F7}"/>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5063C096-1258-C595-B5D0-87CFE1995C07}"/>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BE0520B-1701-36D5-70E5-B2C15517B8CC}"/>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E488ED6-1EDF-F0B9-A4F6-9D7612E2D77E}"/>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9489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re du chapitre terracotta 4">
    <p:spTree>
      <p:nvGrpSpPr>
        <p:cNvPr id="1" name=""/>
        <p:cNvGrpSpPr/>
        <p:nvPr/>
      </p:nvGrpSpPr>
      <p:grpSpPr>
        <a:xfrm>
          <a:off x="0" y="0"/>
          <a:ext cx="0" cy="0"/>
          <a:chOff x="0" y="0"/>
          <a:chExt cx="0" cy="0"/>
        </a:xfrm>
      </p:grpSpPr>
      <p:sp>
        <p:nvSpPr>
          <p:cNvPr id="48" name="Espace réservé pour une image  6">
            <a:extLst>
              <a:ext uri="{FF2B5EF4-FFF2-40B4-BE49-F238E27FC236}">
                <a16:creationId xmlns:a16="http://schemas.microsoft.com/office/drawing/2014/main" id="{6252D941-8191-DE13-2A07-9C3FFAA42972}"/>
              </a:ext>
            </a:extLst>
          </p:cNvPr>
          <p:cNvSpPr>
            <a:spLocks noGrp="1"/>
          </p:cNvSpPr>
          <p:nvPr>
            <p:ph type="pic" sz="quarter" idx="13"/>
          </p:nvPr>
        </p:nvSpPr>
        <p:spPr>
          <a:xfrm>
            <a:off x="0" y="0"/>
            <a:ext cx="12192000" cy="6858000"/>
          </a:xfrm>
        </p:spPr>
        <p:txBody>
          <a:bodyPr/>
          <a:lstStyle/>
          <a:p>
            <a:endParaRPr lang="en-GB" noProof="0"/>
          </a:p>
        </p:txBody>
      </p:sp>
      <p:sp>
        <p:nvSpPr>
          <p:cNvPr id="5" name="Espace réservé du texte 21">
            <a:extLst>
              <a:ext uri="{FF2B5EF4-FFF2-40B4-BE49-F238E27FC236}">
                <a16:creationId xmlns:a16="http://schemas.microsoft.com/office/drawing/2014/main" id="{BCFD66CF-EFB7-7CCB-CF64-967CC1F5E5CE}"/>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6" name="Espace réservé du texte 10">
            <a:extLst>
              <a:ext uri="{FF2B5EF4-FFF2-40B4-BE49-F238E27FC236}">
                <a16:creationId xmlns:a16="http://schemas.microsoft.com/office/drawing/2014/main" id="{308CCEF0-F3B2-EB46-359D-51201BC5093B}"/>
              </a:ext>
            </a:extLst>
          </p:cNvPr>
          <p:cNvSpPr>
            <a:spLocks noGrp="1"/>
          </p:cNvSpPr>
          <p:nvPr>
            <p:ph type="body" sz="quarter" idx="11"/>
          </p:nvPr>
        </p:nvSpPr>
        <p:spPr>
          <a:xfrm>
            <a:off x="0" y="1839440"/>
            <a:ext cx="8671561" cy="5018559"/>
          </a:xfrm>
          <a:prstGeom prst="rtTriangle">
            <a:avLst/>
          </a:prstGeom>
          <a:solidFill>
            <a:srgbClr val="FAECEA"/>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30" name="Titre 29">
            <a:extLst>
              <a:ext uri="{FF2B5EF4-FFF2-40B4-BE49-F238E27FC236}">
                <a16:creationId xmlns:a16="http://schemas.microsoft.com/office/drawing/2014/main" id="{E33803FF-C9AB-8285-EDB0-891E93AB820F}"/>
              </a:ext>
            </a:extLst>
          </p:cNvPr>
          <p:cNvSpPr>
            <a:spLocks noGrp="1"/>
          </p:cNvSpPr>
          <p:nvPr userDrawn="1">
            <p:ph type="title" hasCustomPrompt="1"/>
          </p:nvPr>
        </p:nvSpPr>
        <p:spPr>
          <a:xfrm>
            <a:off x="646105" y="4744321"/>
            <a:ext cx="5017847" cy="1251803"/>
          </a:xfrm>
        </p:spPr>
        <p:txBody>
          <a:bodyPr wrap="square" lIns="90000" tIns="108000">
            <a:spAutoFit/>
          </a:bodyPr>
          <a:lstStyle>
            <a:lvl1pPr>
              <a:lnSpc>
                <a:spcPct val="80000"/>
              </a:lnSpc>
              <a:spcBef>
                <a:spcPts val="1000"/>
              </a:spcBef>
              <a:defRPr sz="4400" cap="none" baseline="0">
                <a:solidFill>
                  <a:schemeClr val="accent1"/>
                </a:solidFill>
                <a:latin typeface="+mj-lt"/>
              </a:defRPr>
            </a:lvl1pPr>
          </a:lstStyle>
          <a:p>
            <a:r>
              <a:rPr lang="en-GB" noProof="0" err="1"/>
              <a:t>Modifiez</a:t>
            </a:r>
            <a:r>
              <a:rPr lang="en-GB" noProof="0"/>
              <a:t> le style du titre</a:t>
            </a:r>
          </a:p>
        </p:txBody>
      </p:sp>
      <p:sp>
        <p:nvSpPr>
          <p:cNvPr id="2" name="Espace réservé du texte 49">
            <a:extLst>
              <a:ext uri="{FF2B5EF4-FFF2-40B4-BE49-F238E27FC236}">
                <a16:creationId xmlns:a16="http://schemas.microsoft.com/office/drawing/2014/main" id="{E6B09A3C-E408-656A-35EC-59F39EE72C95}"/>
              </a:ext>
            </a:extLst>
          </p:cNvPr>
          <p:cNvSpPr>
            <a:spLocks noGrp="1"/>
          </p:cNvSpPr>
          <p:nvPr>
            <p:ph type="body" sz="quarter" idx="12"/>
          </p:nvPr>
        </p:nvSpPr>
        <p:spPr>
          <a:xfrm>
            <a:off x="3831772" y="1494088"/>
            <a:ext cx="4528458" cy="1934912"/>
          </a:xfrm>
          <a:custGeom>
            <a:avLst/>
            <a:gdLst>
              <a:gd name="connsiteX0" fmla="*/ 2264802 w 4528458"/>
              <a:gd name="connsiteY0" fmla="*/ 0 h 1934912"/>
              <a:gd name="connsiteX1" fmla="*/ 4528458 w 4528458"/>
              <a:gd name="connsiteY1" fmla="*/ 1308150 h 1934912"/>
              <a:gd name="connsiteX2" fmla="*/ 3440990 w 4528458"/>
              <a:gd name="connsiteY2" fmla="*/ 1934912 h 1934912"/>
              <a:gd name="connsiteX3" fmla="*/ 2263668 w 4528458"/>
              <a:gd name="connsiteY3" fmla="*/ 1254683 h 1934912"/>
              <a:gd name="connsiteX4" fmla="*/ 1086333 w 4528458"/>
              <a:gd name="connsiteY4" fmla="*/ 1934912 h 1934912"/>
              <a:gd name="connsiteX5" fmla="*/ 0 w 4528458"/>
              <a:gd name="connsiteY5" fmla="*/ 1307003 h 193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8458" h="1934912">
                <a:moveTo>
                  <a:pt x="2264802" y="0"/>
                </a:moveTo>
                <a:lnTo>
                  <a:pt x="4528458" y="1308150"/>
                </a:lnTo>
                <a:lnTo>
                  <a:pt x="3440990" y="1934912"/>
                </a:lnTo>
                <a:lnTo>
                  <a:pt x="2263668" y="1254683"/>
                </a:lnTo>
                <a:lnTo>
                  <a:pt x="1086333" y="1934912"/>
                </a:lnTo>
                <a:lnTo>
                  <a:pt x="0" y="1307003"/>
                </a:lnTo>
                <a:close/>
              </a:path>
            </a:pathLst>
          </a:custGeom>
          <a:solidFill>
            <a:srgbClr val="F0D0C8">
              <a:alpha val="80000"/>
            </a:srgbClr>
          </a:solidFill>
        </p:spPr>
        <p:txBody>
          <a:bodyPr wrap="square">
            <a:noAutofit/>
          </a:bodyPr>
          <a:lstStyle>
            <a:lvl1pPr marL="0" indent="0" algn="ctr">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3" name="Espace réservé du texte 52">
            <a:extLst>
              <a:ext uri="{FF2B5EF4-FFF2-40B4-BE49-F238E27FC236}">
                <a16:creationId xmlns:a16="http://schemas.microsoft.com/office/drawing/2014/main" id="{3C9D4887-272A-C394-AF01-7749D2C59AD9}"/>
              </a:ext>
            </a:extLst>
          </p:cNvPr>
          <p:cNvSpPr>
            <a:spLocks noGrp="1"/>
          </p:cNvSpPr>
          <p:nvPr>
            <p:ph type="body" sz="quarter" idx="17"/>
          </p:nvPr>
        </p:nvSpPr>
        <p:spPr>
          <a:xfrm>
            <a:off x="4918095" y="2748762"/>
            <a:ext cx="2354669" cy="1359335"/>
          </a:xfrm>
          <a:custGeom>
            <a:avLst/>
            <a:gdLst>
              <a:gd name="connsiteX0" fmla="*/ 1178469 w 2354669"/>
              <a:gd name="connsiteY0" fmla="*/ 0 h 1359335"/>
              <a:gd name="connsiteX1" fmla="*/ 2354669 w 2354669"/>
              <a:gd name="connsiteY1" fmla="*/ 680241 h 1359335"/>
              <a:gd name="connsiteX2" fmla="*/ 1177335 w 2354669"/>
              <a:gd name="connsiteY2" fmla="*/ 1359335 h 1359335"/>
              <a:gd name="connsiteX3" fmla="*/ 0 w 2354669"/>
              <a:gd name="connsiteY3" fmla="*/ 680241 h 1359335"/>
            </a:gdLst>
            <a:ahLst/>
            <a:cxnLst>
              <a:cxn ang="0">
                <a:pos x="connsiteX0" y="connsiteY0"/>
              </a:cxn>
              <a:cxn ang="0">
                <a:pos x="connsiteX1" y="connsiteY1"/>
              </a:cxn>
              <a:cxn ang="0">
                <a:pos x="connsiteX2" y="connsiteY2"/>
              </a:cxn>
              <a:cxn ang="0">
                <a:pos x="connsiteX3" y="connsiteY3"/>
              </a:cxn>
            </a:cxnLst>
            <a:rect l="l" t="t" r="r" b="b"/>
            <a:pathLst>
              <a:path w="2354669" h="1359335">
                <a:moveTo>
                  <a:pt x="1178469" y="0"/>
                </a:moveTo>
                <a:lnTo>
                  <a:pt x="2354669" y="680241"/>
                </a:lnTo>
                <a:lnTo>
                  <a:pt x="1177335" y="1359335"/>
                </a:lnTo>
                <a:lnTo>
                  <a:pt x="0" y="680241"/>
                </a:lnTo>
                <a:close/>
              </a:path>
            </a:pathLst>
          </a:custGeom>
          <a:solidFill>
            <a:srgbClr val="562821">
              <a:alpha val="80000"/>
            </a:srgbClr>
          </a:solidFill>
        </p:spPr>
        <p:txBody>
          <a:bodyPr wrap="square">
            <a:noAutofit/>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4" name="Espace réservé du texte 55">
            <a:extLst>
              <a:ext uri="{FF2B5EF4-FFF2-40B4-BE49-F238E27FC236}">
                <a16:creationId xmlns:a16="http://schemas.microsoft.com/office/drawing/2014/main" id="{68E5B910-7869-13C1-5B51-8AE40F1AFB03}"/>
              </a:ext>
            </a:extLst>
          </p:cNvPr>
          <p:cNvSpPr>
            <a:spLocks noGrp="1"/>
          </p:cNvSpPr>
          <p:nvPr>
            <p:ph type="body" sz="quarter" idx="14"/>
          </p:nvPr>
        </p:nvSpPr>
        <p:spPr>
          <a:xfrm>
            <a:off x="3831772" y="3429000"/>
            <a:ext cx="4528458" cy="1934912"/>
          </a:xfrm>
          <a:custGeom>
            <a:avLst/>
            <a:gdLst>
              <a:gd name="connsiteX0" fmla="*/ 1086333 w 4528458"/>
              <a:gd name="connsiteY0" fmla="*/ 0 h 1934912"/>
              <a:gd name="connsiteX1" fmla="*/ 2263668 w 4528458"/>
              <a:gd name="connsiteY1" fmla="*/ 679094 h 1934912"/>
              <a:gd name="connsiteX2" fmla="*/ 3440990 w 4528458"/>
              <a:gd name="connsiteY2" fmla="*/ 0 h 1934912"/>
              <a:gd name="connsiteX3" fmla="*/ 4528458 w 4528458"/>
              <a:gd name="connsiteY3" fmla="*/ 627909 h 1934912"/>
              <a:gd name="connsiteX4" fmla="*/ 2263668 w 4528458"/>
              <a:gd name="connsiteY4" fmla="*/ 1934912 h 1934912"/>
              <a:gd name="connsiteX5" fmla="*/ 0 w 4528458"/>
              <a:gd name="connsiteY5" fmla="*/ 626775 h 193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8458" h="1934912">
                <a:moveTo>
                  <a:pt x="1086333" y="0"/>
                </a:moveTo>
                <a:lnTo>
                  <a:pt x="2263668" y="679094"/>
                </a:lnTo>
                <a:lnTo>
                  <a:pt x="3440990" y="0"/>
                </a:lnTo>
                <a:lnTo>
                  <a:pt x="4528458" y="627909"/>
                </a:lnTo>
                <a:lnTo>
                  <a:pt x="2263668" y="1934912"/>
                </a:lnTo>
                <a:lnTo>
                  <a:pt x="0" y="626775"/>
                </a:lnTo>
                <a:close/>
              </a:path>
            </a:pathLst>
          </a:custGeom>
          <a:solidFill>
            <a:schemeClr val="accent1">
              <a:alpha val="80000"/>
            </a:schemeClr>
          </a:solidFill>
        </p:spPr>
        <p:txBody>
          <a:bodyPr wrap="square">
            <a:noAutofit/>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7" name="Espace réservé du texte 57">
            <a:extLst>
              <a:ext uri="{FF2B5EF4-FFF2-40B4-BE49-F238E27FC236}">
                <a16:creationId xmlns:a16="http://schemas.microsoft.com/office/drawing/2014/main" id="{8FF7D208-B982-9EFB-F9D7-4FCBD7FF6682}"/>
              </a:ext>
            </a:extLst>
          </p:cNvPr>
          <p:cNvSpPr>
            <a:spLocks noGrp="1"/>
          </p:cNvSpPr>
          <p:nvPr>
            <p:ph type="body" sz="quarter" idx="37"/>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noProof="0" dirty="0">
                <a:noFill/>
              </a:defRPr>
            </a:lvl1pPr>
          </a:lstStyle>
          <a:p>
            <a:pPr lvl="0"/>
            <a:endParaRPr lang="en-GB" noProof="0"/>
          </a:p>
        </p:txBody>
      </p:sp>
    </p:spTree>
    <p:extLst>
      <p:ext uri="{BB962C8B-B14F-4D97-AF65-F5344CB8AC3E}">
        <p14:creationId xmlns:p14="http://schemas.microsoft.com/office/powerpoint/2010/main" val="66034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re - contenu">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B57812D3-3BA1-A5FC-E8BD-75D0A68F4077}"/>
              </a:ext>
            </a:extLst>
          </p:cNvPr>
          <p:cNvSpPr>
            <a:spLocks noGrp="1"/>
          </p:cNvSpPr>
          <p:nvPr>
            <p:ph type="body" sz="quarter" idx="18"/>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14" name="Espace réservé du texte 10">
            <a:extLst>
              <a:ext uri="{FF2B5EF4-FFF2-40B4-BE49-F238E27FC236}">
                <a16:creationId xmlns:a16="http://schemas.microsoft.com/office/drawing/2014/main" id="{7890957A-3CC9-7D9A-2D76-9DB6FDEE4CE8}"/>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
        <p:nvSpPr>
          <p:cNvPr id="6" name="Espace réservé du texte 11">
            <a:extLst>
              <a:ext uri="{FF2B5EF4-FFF2-40B4-BE49-F238E27FC236}">
                <a16:creationId xmlns:a16="http://schemas.microsoft.com/office/drawing/2014/main" id="{2C858841-3505-3385-67B7-83AFE193689A}"/>
              </a:ext>
            </a:extLst>
          </p:cNvPr>
          <p:cNvSpPr>
            <a:spLocks noGrp="1"/>
          </p:cNvSpPr>
          <p:nvPr>
            <p:ph type="body" sz="quarter" idx="17" hasCustomPrompt="1"/>
          </p:nvPr>
        </p:nvSpPr>
        <p:spPr>
          <a:xfrm>
            <a:off x="334963" y="1084598"/>
            <a:ext cx="11517312" cy="461665"/>
          </a:xfrm>
        </p:spPr>
        <p:txBody>
          <a:bodyPr>
            <a:spAutoFit/>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noProof="0" err="1"/>
              <a:t>Cliquez</a:t>
            </a:r>
            <a:r>
              <a:rPr lang="en-GB" noProof="0"/>
              <a:t> pour modifier les styles du </a:t>
            </a:r>
            <a:r>
              <a:rPr lang="en-GB" noProof="0" err="1"/>
              <a:t>texte</a:t>
            </a:r>
            <a:r>
              <a:rPr lang="en-GB" noProof="0"/>
              <a:t> du masque</a:t>
            </a:r>
          </a:p>
        </p:txBody>
      </p:sp>
      <p:sp>
        <p:nvSpPr>
          <p:cNvPr id="8" name="Espace réservé du contenu 7">
            <a:extLst>
              <a:ext uri="{FF2B5EF4-FFF2-40B4-BE49-F238E27FC236}">
                <a16:creationId xmlns:a16="http://schemas.microsoft.com/office/drawing/2014/main" id="{10F8CD30-7D0D-F6FE-8314-5099466056DC}"/>
              </a:ext>
            </a:extLst>
          </p:cNvPr>
          <p:cNvSpPr>
            <a:spLocks noGrp="1"/>
          </p:cNvSpPr>
          <p:nvPr>
            <p:ph sz="quarter" idx="14" hasCustomPrompt="1"/>
          </p:nvPr>
        </p:nvSpPr>
        <p:spPr>
          <a:xfrm>
            <a:off x="334963" y="1727200"/>
            <a:ext cx="11517312" cy="4576763"/>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Tree>
    <p:extLst>
      <p:ext uri="{BB962C8B-B14F-4D97-AF65-F5344CB8AC3E}">
        <p14:creationId xmlns:p14="http://schemas.microsoft.com/office/powerpoint/2010/main" val="259702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re - contenu - image">
    <p:spTree>
      <p:nvGrpSpPr>
        <p:cNvPr id="1" name=""/>
        <p:cNvGrpSpPr/>
        <p:nvPr/>
      </p:nvGrpSpPr>
      <p:grpSpPr>
        <a:xfrm>
          <a:off x="0" y="0"/>
          <a:ext cx="0" cy="0"/>
          <a:chOff x="0" y="0"/>
          <a:chExt cx="0" cy="0"/>
        </a:xfrm>
      </p:grpSpPr>
      <p:sp>
        <p:nvSpPr>
          <p:cNvPr id="14" name="Espace réservé du texte 10">
            <a:extLst>
              <a:ext uri="{FF2B5EF4-FFF2-40B4-BE49-F238E27FC236}">
                <a16:creationId xmlns:a16="http://schemas.microsoft.com/office/drawing/2014/main" id="{C6EACCD5-8183-E3C2-D683-D2CAFBEC159D}"/>
              </a:ext>
            </a:extLst>
          </p:cNvPr>
          <p:cNvSpPr>
            <a:spLocks noGrp="1"/>
          </p:cNvSpPr>
          <p:nvPr>
            <p:ph type="body" sz="quarter" idx="37"/>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7" name="Espace réservé du texte 10">
            <a:extLst>
              <a:ext uri="{FF2B5EF4-FFF2-40B4-BE49-F238E27FC236}">
                <a16:creationId xmlns:a16="http://schemas.microsoft.com/office/drawing/2014/main" id="{0000CCBE-3ACE-3B3C-CE33-85CD4F33DDC2}"/>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
        <p:nvSpPr>
          <p:cNvPr id="11" name="Espace réservé pour une image  10">
            <a:extLst>
              <a:ext uri="{FF2B5EF4-FFF2-40B4-BE49-F238E27FC236}">
                <a16:creationId xmlns:a16="http://schemas.microsoft.com/office/drawing/2014/main" id="{E53C69CA-A1FE-34BA-FB4A-3A8578D973E3}"/>
              </a:ext>
            </a:extLst>
          </p:cNvPr>
          <p:cNvSpPr>
            <a:spLocks noGrp="1"/>
          </p:cNvSpPr>
          <p:nvPr>
            <p:ph type="pic" sz="quarter" idx="18"/>
          </p:nvPr>
        </p:nvSpPr>
        <p:spPr>
          <a:xfrm>
            <a:off x="8101012" y="0"/>
            <a:ext cx="4090987" cy="6858000"/>
          </a:xfrm>
        </p:spPr>
        <p:txBody>
          <a:bodyPr/>
          <a:lstStyle/>
          <a:p>
            <a:endParaRPr lang="en-GB" noProof="0"/>
          </a:p>
        </p:txBody>
      </p:sp>
      <p:sp>
        <p:nvSpPr>
          <p:cNvPr id="7" name="Espace réservé du texte 21">
            <a:extLst>
              <a:ext uri="{FF2B5EF4-FFF2-40B4-BE49-F238E27FC236}">
                <a16:creationId xmlns:a16="http://schemas.microsoft.com/office/drawing/2014/main" id="{35123F66-4DC5-ABD0-E01C-13A0E0C9F024}"/>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a:xfrm>
            <a:off x="336175" y="552450"/>
            <a:ext cx="7635841" cy="520700"/>
          </a:xfrm>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6" name="Espace réservé du texte 11">
            <a:extLst>
              <a:ext uri="{FF2B5EF4-FFF2-40B4-BE49-F238E27FC236}">
                <a16:creationId xmlns:a16="http://schemas.microsoft.com/office/drawing/2014/main" id="{2C858841-3505-3385-67B7-83AFE193689A}"/>
              </a:ext>
            </a:extLst>
          </p:cNvPr>
          <p:cNvSpPr>
            <a:spLocks noGrp="1"/>
          </p:cNvSpPr>
          <p:nvPr>
            <p:ph type="body" sz="quarter" idx="17" hasCustomPrompt="1"/>
          </p:nvPr>
        </p:nvSpPr>
        <p:spPr>
          <a:xfrm>
            <a:off x="334963" y="1084598"/>
            <a:ext cx="7635875" cy="461665"/>
          </a:xfrm>
        </p:spPr>
        <p:txBody>
          <a:bodyPr wrap="square">
            <a:spAutoFit/>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noProof="0" err="1"/>
              <a:t>Cliquez</a:t>
            </a:r>
            <a:r>
              <a:rPr lang="en-GB" noProof="0"/>
              <a:t> pour modifier les styles du </a:t>
            </a:r>
            <a:r>
              <a:rPr lang="en-GB" noProof="0" err="1"/>
              <a:t>texte</a:t>
            </a:r>
            <a:r>
              <a:rPr lang="en-GB" noProof="0"/>
              <a:t> du masque</a:t>
            </a:r>
          </a:p>
        </p:txBody>
      </p:sp>
      <p:sp>
        <p:nvSpPr>
          <p:cNvPr id="8" name="Espace réservé du contenu 7">
            <a:extLst>
              <a:ext uri="{FF2B5EF4-FFF2-40B4-BE49-F238E27FC236}">
                <a16:creationId xmlns:a16="http://schemas.microsoft.com/office/drawing/2014/main" id="{10F8CD30-7D0D-F6FE-8314-5099466056DC}"/>
              </a:ext>
            </a:extLst>
          </p:cNvPr>
          <p:cNvSpPr>
            <a:spLocks noGrp="1"/>
          </p:cNvSpPr>
          <p:nvPr>
            <p:ph sz="quarter" idx="14" hasCustomPrompt="1"/>
          </p:nvPr>
        </p:nvSpPr>
        <p:spPr>
          <a:xfrm>
            <a:off x="334963" y="1727200"/>
            <a:ext cx="7635875" cy="4576763"/>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9" name="Espace réservé du texte 57">
            <a:extLst>
              <a:ext uri="{FF2B5EF4-FFF2-40B4-BE49-F238E27FC236}">
                <a16:creationId xmlns:a16="http://schemas.microsoft.com/office/drawing/2014/main" id="{37E6E396-FA27-04D3-8DC7-22D56291FACC}"/>
              </a:ext>
            </a:extLst>
          </p:cNvPr>
          <p:cNvSpPr>
            <a:spLocks noGrp="1"/>
          </p:cNvSpPr>
          <p:nvPr>
            <p:ph type="body" sz="quarter" idx="38"/>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noProof="0" dirty="0">
                <a:noFill/>
              </a:defRPr>
            </a:lvl1pPr>
          </a:lstStyle>
          <a:p>
            <a:pPr lvl="0"/>
            <a:endParaRPr lang="en-GB" noProof="0"/>
          </a:p>
        </p:txBody>
      </p:sp>
    </p:spTree>
    <p:extLst>
      <p:ext uri="{BB962C8B-B14F-4D97-AF65-F5344CB8AC3E}">
        <p14:creationId xmlns:p14="http://schemas.microsoft.com/office/powerpoint/2010/main" val="244341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re - contenu en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7" name="Espace réservé pour une image  6">
            <a:extLst>
              <a:ext uri="{FF2B5EF4-FFF2-40B4-BE49-F238E27FC236}">
                <a16:creationId xmlns:a16="http://schemas.microsoft.com/office/drawing/2014/main" id="{7F147ACE-A66D-8261-1F2A-B22F308B02F9}"/>
              </a:ext>
            </a:extLst>
          </p:cNvPr>
          <p:cNvSpPr>
            <a:spLocks noGrp="1"/>
          </p:cNvSpPr>
          <p:nvPr>
            <p:ph type="pic" sz="quarter" idx="13"/>
          </p:nvPr>
        </p:nvSpPr>
        <p:spPr>
          <a:xfrm>
            <a:off x="334963" y="1206500"/>
            <a:ext cx="11517312" cy="4953761"/>
          </a:xfrm>
        </p:spPr>
        <p:txBody>
          <a:bodyPr/>
          <a:lstStyle/>
          <a:p>
            <a:endParaRPr lang="en-GB" noProof="0"/>
          </a:p>
        </p:txBody>
      </p:sp>
      <p:sp>
        <p:nvSpPr>
          <p:cNvPr id="8" name="Espace réservé du texte 10">
            <a:extLst>
              <a:ext uri="{FF2B5EF4-FFF2-40B4-BE49-F238E27FC236}">
                <a16:creationId xmlns:a16="http://schemas.microsoft.com/office/drawing/2014/main" id="{0DA0BA98-0BE8-B6E5-6298-9C50042E1AAF}"/>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42610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Espace réservé du texte 10">
            <a:extLst>
              <a:ext uri="{FF2B5EF4-FFF2-40B4-BE49-F238E27FC236}">
                <a16:creationId xmlns:a16="http://schemas.microsoft.com/office/drawing/2014/main" id="{9B50C1AC-E855-7FCA-5F24-709358A2ED3C}"/>
              </a:ext>
            </a:extLst>
          </p:cNvPr>
          <p:cNvSpPr>
            <a:spLocks noGrp="1"/>
          </p:cNvSpPr>
          <p:nvPr>
            <p:ph type="body" sz="quarter" idx="18"/>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7" name="Espace réservé du texte 10">
            <a:extLst>
              <a:ext uri="{FF2B5EF4-FFF2-40B4-BE49-F238E27FC236}">
                <a16:creationId xmlns:a16="http://schemas.microsoft.com/office/drawing/2014/main" id="{45B41112-09C9-27A5-4BB5-81250271E66D}"/>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37513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ong titre et long sous titre">
    <p:spTree>
      <p:nvGrpSpPr>
        <p:cNvPr id="1" name=""/>
        <p:cNvGrpSpPr/>
        <p:nvPr/>
      </p:nvGrpSpPr>
      <p:grpSpPr>
        <a:xfrm>
          <a:off x="0" y="0"/>
          <a:ext cx="0" cy="0"/>
          <a:chOff x="0" y="0"/>
          <a:chExt cx="0" cy="0"/>
        </a:xfrm>
      </p:grpSpPr>
      <p:sp>
        <p:nvSpPr>
          <p:cNvPr id="7" name="Espace réservé du texte 10">
            <a:extLst>
              <a:ext uri="{FF2B5EF4-FFF2-40B4-BE49-F238E27FC236}">
                <a16:creationId xmlns:a16="http://schemas.microsoft.com/office/drawing/2014/main" id="{9674AB40-514A-6C58-1556-8353538831B0}"/>
              </a:ext>
            </a:extLst>
          </p:cNvPr>
          <p:cNvSpPr>
            <a:spLocks noGrp="1"/>
          </p:cNvSpPr>
          <p:nvPr>
            <p:ph type="body" sz="quarter" idx="18"/>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8" name="Espace réservé du texte 7">
            <a:extLst>
              <a:ext uri="{FF2B5EF4-FFF2-40B4-BE49-F238E27FC236}">
                <a16:creationId xmlns:a16="http://schemas.microsoft.com/office/drawing/2014/main" id="{9E2D0C78-4431-28E7-B6D6-C2569F94EE12}"/>
              </a:ext>
            </a:extLst>
          </p:cNvPr>
          <p:cNvSpPr>
            <a:spLocks noGrp="1"/>
          </p:cNvSpPr>
          <p:nvPr>
            <p:ph type="body" sz="quarter" idx="13" hasCustomPrompt="1"/>
          </p:nvPr>
        </p:nvSpPr>
        <p:spPr>
          <a:xfrm>
            <a:off x="334963" y="552450"/>
            <a:ext cx="11517312" cy="654050"/>
          </a:xfrm>
        </p:spPr>
        <p:txBody>
          <a:bodyPr/>
          <a:lstStyle>
            <a:lvl1pPr>
              <a:spcAft>
                <a:spcPts val="0"/>
              </a:spcAft>
              <a:defRPr cap="all" baseline="0"/>
            </a:lvl1pPr>
            <a:lvl2pPr>
              <a:spcAft>
                <a:spcPts val="0"/>
              </a:spcAft>
              <a:defRPr sz="2000" b="0"/>
            </a:lvl2pPr>
            <a:lvl3pPr>
              <a:spcAft>
                <a:spcPts val="0"/>
              </a:spcAft>
              <a:defRPr/>
            </a:lvl3pPr>
            <a:lvl4pPr>
              <a:spcAft>
                <a:spcPts val="0"/>
              </a:spcAft>
              <a:defRPr/>
            </a:lvl4pPr>
            <a:lvl5pPr>
              <a:spcAft>
                <a:spcPts val="0"/>
              </a:spcAft>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2" name="Espace réservé du texte 10">
            <a:extLst>
              <a:ext uri="{FF2B5EF4-FFF2-40B4-BE49-F238E27FC236}">
                <a16:creationId xmlns:a16="http://schemas.microsoft.com/office/drawing/2014/main" id="{2D4C4A5B-6565-95AD-B017-1EE7D2402288}"/>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122673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picture containing drawing, window, plate&#10;&#10;Description automatically generated">
            <a:extLst>
              <a:ext uri="{FF2B5EF4-FFF2-40B4-BE49-F238E27FC236}">
                <a16:creationId xmlns:a16="http://schemas.microsoft.com/office/drawing/2014/main" id="{F4ECDACC-4C54-8E40-A5D2-B8EA900032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pic>
        <p:nvPicPr>
          <p:cNvPr id="5" name="Graphic 4">
            <a:extLst>
              <a:ext uri="{FF2B5EF4-FFF2-40B4-BE49-F238E27FC236}">
                <a16:creationId xmlns:a16="http://schemas.microsoft.com/office/drawing/2014/main" id="{1BF3A7A3-0BD4-CA4D-BDD9-AA05BBB9C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pic>
        <p:nvPicPr>
          <p:cNvPr id="6" name="Picture 5" descr="A picture containing drawing, window, plate&#10;&#10;Description automatically generated">
            <a:extLst>
              <a:ext uri="{FF2B5EF4-FFF2-40B4-BE49-F238E27FC236}">
                <a16:creationId xmlns:a16="http://schemas.microsoft.com/office/drawing/2014/main" id="{8BADC812-4C44-E542-8293-6F596F211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pic>
        <p:nvPicPr>
          <p:cNvPr id="7" name="Graphic 6">
            <a:extLst>
              <a:ext uri="{FF2B5EF4-FFF2-40B4-BE49-F238E27FC236}">
                <a16:creationId xmlns:a16="http://schemas.microsoft.com/office/drawing/2014/main" id="{52F3327B-7AA3-F947-B71A-EBF066D844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561799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re - 2 contenus">
    <p:spTree>
      <p:nvGrpSpPr>
        <p:cNvPr id="1" name=""/>
        <p:cNvGrpSpPr/>
        <p:nvPr/>
      </p:nvGrpSpPr>
      <p:grpSpPr>
        <a:xfrm>
          <a:off x="0" y="0"/>
          <a:ext cx="0" cy="0"/>
          <a:chOff x="0" y="0"/>
          <a:chExt cx="0" cy="0"/>
        </a:xfrm>
      </p:grpSpPr>
      <p:sp>
        <p:nvSpPr>
          <p:cNvPr id="10" name="Espace réservé du texte 10">
            <a:extLst>
              <a:ext uri="{FF2B5EF4-FFF2-40B4-BE49-F238E27FC236}">
                <a16:creationId xmlns:a16="http://schemas.microsoft.com/office/drawing/2014/main" id="{27B6E054-C7CB-704D-AB85-D49C86185BB2}"/>
              </a:ext>
            </a:extLst>
          </p:cNvPr>
          <p:cNvSpPr>
            <a:spLocks noGrp="1"/>
          </p:cNvSpPr>
          <p:nvPr>
            <p:ph type="body" sz="quarter" idx="20"/>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8" name="Espace réservé du contenu 7">
            <a:extLst>
              <a:ext uri="{FF2B5EF4-FFF2-40B4-BE49-F238E27FC236}">
                <a16:creationId xmlns:a16="http://schemas.microsoft.com/office/drawing/2014/main" id="{10F8CD30-7D0D-F6FE-8314-5099466056DC}"/>
              </a:ext>
            </a:extLst>
          </p:cNvPr>
          <p:cNvSpPr>
            <a:spLocks noGrp="1"/>
          </p:cNvSpPr>
          <p:nvPr>
            <p:ph sz="quarter" idx="14" hasCustomPrompt="1"/>
          </p:nvPr>
        </p:nvSpPr>
        <p:spPr>
          <a:xfrm>
            <a:off x="334963" y="2381251"/>
            <a:ext cx="5692775" cy="3268662"/>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6" name="Espace réservé du contenu 7">
            <a:extLst>
              <a:ext uri="{FF2B5EF4-FFF2-40B4-BE49-F238E27FC236}">
                <a16:creationId xmlns:a16="http://schemas.microsoft.com/office/drawing/2014/main" id="{FBB1FB2B-B2A7-0862-64A0-843E4BD366DA}"/>
              </a:ext>
            </a:extLst>
          </p:cNvPr>
          <p:cNvSpPr>
            <a:spLocks noGrp="1"/>
          </p:cNvSpPr>
          <p:nvPr>
            <p:ph sz="quarter" idx="15" hasCustomPrompt="1"/>
          </p:nvPr>
        </p:nvSpPr>
        <p:spPr>
          <a:xfrm>
            <a:off x="6164263" y="2381251"/>
            <a:ext cx="5692775" cy="3268662"/>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2" name="Espace réservé du texte 11">
            <a:extLst>
              <a:ext uri="{FF2B5EF4-FFF2-40B4-BE49-F238E27FC236}">
                <a16:creationId xmlns:a16="http://schemas.microsoft.com/office/drawing/2014/main" id="{F15D633E-0AF2-E4A2-E907-1BF7E4F7CD9F}"/>
              </a:ext>
            </a:extLst>
          </p:cNvPr>
          <p:cNvSpPr>
            <a:spLocks noGrp="1"/>
          </p:cNvSpPr>
          <p:nvPr>
            <p:ph type="body" sz="quarter" idx="17" hasCustomPrompt="1"/>
          </p:nvPr>
        </p:nvSpPr>
        <p:spPr>
          <a:xfrm>
            <a:off x="334963" y="1727200"/>
            <a:ext cx="5692775" cy="654050"/>
          </a:xfrm>
        </p:spPr>
        <p:txBody>
          <a:bodyPr/>
          <a:lstStyle>
            <a:lvl1pPr algn="ctr">
              <a:lnSpc>
                <a:spcPct val="80000"/>
              </a:lnSpc>
              <a:defRPr>
                <a:solidFill>
                  <a:schemeClr val="tx1"/>
                </a:solidFill>
              </a:defRPr>
            </a:lvl1pPr>
            <a:lvl2pPr algn="ctr">
              <a:lnSpc>
                <a:spcPct val="80000"/>
              </a:lnSpc>
              <a:defRPr>
                <a:solidFill>
                  <a:schemeClr val="tx1"/>
                </a:solidFill>
              </a:defRPr>
            </a:lvl2pPr>
            <a:lvl3pPr algn="ctr">
              <a:lnSpc>
                <a:spcPct val="80000"/>
              </a:lnSpc>
              <a:defRPr>
                <a:solidFill>
                  <a:schemeClr val="tx1"/>
                </a:solidFill>
              </a:defRPr>
            </a:lvl3pPr>
            <a:lvl4pPr algn="ctr">
              <a:lnSpc>
                <a:spcPct val="80000"/>
              </a:lnSpc>
              <a:defRPr>
                <a:solidFill>
                  <a:schemeClr val="tx1"/>
                </a:solidFill>
              </a:defRPr>
            </a:lvl4pPr>
            <a:lvl5pPr algn="ctr">
              <a:lnSpc>
                <a:spcPct val="80000"/>
              </a:lnSpc>
              <a:defRPr>
                <a:solidFill>
                  <a:schemeClr val="tx1"/>
                </a:solidFill>
              </a:defRPr>
            </a:lvl5pPr>
          </a:lstStyle>
          <a:p>
            <a:pPr lvl="0"/>
            <a:r>
              <a:rPr lang="en-GB" noProof="0" err="1"/>
              <a:t>Cliquez</a:t>
            </a:r>
            <a:r>
              <a:rPr lang="en-GB" noProof="0"/>
              <a:t> pour modifier les styles du </a:t>
            </a:r>
            <a:r>
              <a:rPr lang="en-GB" noProof="0" err="1"/>
              <a:t>texte</a:t>
            </a:r>
            <a:r>
              <a:rPr lang="en-GB" noProof="0"/>
              <a:t> du masque</a:t>
            </a:r>
          </a:p>
        </p:txBody>
      </p:sp>
      <p:sp>
        <p:nvSpPr>
          <p:cNvPr id="13" name="Espace réservé du texte 11">
            <a:extLst>
              <a:ext uri="{FF2B5EF4-FFF2-40B4-BE49-F238E27FC236}">
                <a16:creationId xmlns:a16="http://schemas.microsoft.com/office/drawing/2014/main" id="{64E76BFB-5E0C-6E71-2C14-FD7054E92A5B}"/>
              </a:ext>
            </a:extLst>
          </p:cNvPr>
          <p:cNvSpPr>
            <a:spLocks noGrp="1"/>
          </p:cNvSpPr>
          <p:nvPr>
            <p:ph type="body" sz="quarter" idx="18" hasCustomPrompt="1"/>
          </p:nvPr>
        </p:nvSpPr>
        <p:spPr>
          <a:xfrm>
            <a:off x="6164263" y="1727200"/>
            <a:ext cx="5692775" cy="654050"/>
          </a:xfrm>
        </p:spPr>
        <p:txBody>
          <a:bodyPr/>
          <a:lstStyle>
            <a:lvl1pPr algn="ctr">
              <a:lnSpc>
                <a:spcPct val="80000"/>
              </a:lnSpc>
              <a:defRPr>
                <a:solidFill>
                  <a:schemeClr val="tx1"/>
                </a:solidFill>
              </a:defRPr>
            </a:lvl1pPr>
            <a:lvl2pPr algn="ctr">
              <a:lnSpc>
                <a:spcPct val="80000"/>
              </a:lnSpc>
              <a:defRPr>
                <a:solidFill>
                  <a:schemeClr val="tx1"/>
                </a:solidFill>
              </a:defRPr>
            </a:lvl2pPr>
            <a:lvl3pPr algn="ctr">
              <a:lnSpc>
                <a:spcPct val="80000"/>
              </a:lnSpc>
              <a:defRPr>
                <a:solidFill>
                  <a:schemeClr val="tx1"/>
                </a:solidFill>
              </a:defRPr>
            </a:lvl3pPr>
            <a:lvl4pPr algn="ctr">
              <a:lnSpc>
                <a:spcPct val="80000"/>
              </a:lnSpc>
              <a:defRPr>
                <a:solidFill>
                  <a:schemeClr val="tx1"/>
                </a:solidFill>
              </a:defRPr>
            </a:lvl4pPr>
            <a:lvl5pPr algn="ctr">
              <a:lnSpc>
                <a:spcPct val="80000"/>
              </a:lnSpc>
              <a:defRPr>
                <a:solidFill>
                  <a:schemeClr val="tx1"/>
                </a:solidFill>
              </a:defRPr>
            </a:lvl5pPr>
          </a:lstStyle>
          <a:p>
            <a:pPr lvl="0"/>
            <a:r>
              <a:rPr lang="en-GB" noProof="0" err="1"/>
              <a:t>Cliquez</a:t>
            </a:r>
            <a:r>
              <a:rPr lang="en-GB" noProof="0"/>
              <a:t> pour modifier les styles du </a:t>
            </a:r>
            <a:r>
              <a:rPr lang="en-GB" noProof="0" err="1"/>
              <a:t>texte</a:t>
            </a:r>
            <a:r>
              <a:rPr lang="en-GB" noProof="0"/>
              <a:t> du masque</a:t>
            </a:r>
          </a:p>
        </p:txBody>
      </p:sp>
      <p:sp>
        <p:nvSpPr>
          <p:cNvPr id="9" name="Espace réservé du texte 10">
            <a:extLst>
              <a:ext uri="{FF2B5EF4-FFF2-40B4-BE49-F238E27FC236}">
                <a16:creationId xmlns:a16="http://schemas.microsoft.com/office/drawing/2014/main" id="{560EDF0E-D756-8B79-B22D-BA070AB21110}"/>
              </a:ext>
            </a:extLst>
          </p:cNvPr>
          <p:cNvSpPr>
            <a:spLocks noGrp="1"/>
          </p:cNvSpPr>
          <p:nvPr>
            <p:ph type="body" sz="quarter" idx="19"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279536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re - texte + bloc">
    <p:spTree>
      <p:nvGrpSpPr>
        <p:cNvPr id="1" name=""/>
        <p:cNvGrpSpPr/>
        <p:nvPr/>
      </p:nvGrpSpPr>
      <p:grpSpPr>
        <a:xfrm>
          <a:off x="0" y="0"/>
          <a:ext cx="0" cy="0"/>
          <a:chOff x="0" y="0"/>
          <a:chExt cx="0" cy="0"/>
        </a:xfrm>
      </p:grpSpPr>
      <p:sp>
        <p:nvSpPr>
          <p:cNvPr id="10" name="Espace réservé du texte 10">
            <a:extLst>
              <a:ext uri="{FF2B5EF4-FFF2-40B4-BE49-F238E27FC236}">
                <a16:creationId xmlns:a16="http://schemas.microsoft.com/office/drawing/2014/main" id="{9E23496B-1317-61B7-0258-A202AF4C4E8D}"/>
              </a:ext>
            </a:extLst>
          </p:cNvPr>
          <p:cNvSpPr>
            <a:spLocks noGrp="1"/>
          </p:cNvSpPr>
          <p:nvPr>
            <p:ph type="body" sz="quarter" idx="18"/>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8" name="Espace réservé du contenu 7">
            <a:extLst>
              <a:ext uri="{FF2B5EF4-FFF2-40B4-BE49-F238E27FC236}">
                <a16:creationId xmlns:a16="http://schemas.microsoft.com/office/drawing/2014/main" id="{770A0918-C889-D672-8714-4A369DB8AB01}"/>
              </a:ext>
            </a:extLst>
          </p:cNvPr>
          <p:cNvSpPr>
            <a:spLocks noGrp="1"/>
          </p:cNvSpPr>
          <p:nvPr>
            <p:ph sz="quarter" idx="16" hasCustomPrompt="1"/>
          </p:nvPr>
        </p:nvSpPr>
        <p:spPr>
          <a:xfrm>
            <a:off x="334963" y="1539875"/>
            <a:ext cx="9705975" cy="4108450"/>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12" name="Espace réservé du texte 11">
            <a:extLst>
              <a:ext uri="{FF2B5EF4-FFF2-40B4-BE49-F238E27FC236}">
                <a16:creationId xmlns:a16="http://schemas.microsoft.com/office/drawing/2014/main" id="{C2508647-9A34-2202-9C25-7787FE13337A}"/>
              </a:ext>
            </a:extLst>
          </p:cNvPr>
          <p:cNvSpPr>
            <a:spLocks noGrp="1"/>
          </p:cNvSpPr>
          <p:nvPr>
            <p:ph type="body" sz="quarter" idx="14" hasCustomPrompt="1"/>
          </p:nvPr>
        </p:nvSpPr>
        <p:spPr>
          <a:xfrm>
            <a:off x="8101013" y="3857889"/>
            <a:ext cx="4090987" cy="1790436"/>
          </a:xfrm>
          <a:solidFill>
            <a:srgbClr val="F6E8E5"/>
          </a:solidFill>
        </p:spPr>
        <p:txBody>
          <a:bodyPr lIns="288000" tIns="180000" bIns="252000" anchor="b">
            <a:spAutoFit/>
          </a:bodyPr>
          <a:lstStyle>
            <a:lvl1pPr>
              <a:spcAft>
                <a:spcPts val="0"/>
              </a:spcAft>
              <a:defRPr sz="1800" b="0">
                <a:solidFill>
                  <a:schemeClr val="tx1"/>
                </a:solidFill>
              </a:defRPr>
            </a:lvl1pPr>
            <a:lvl2pPr>
              <a:spcAft>
                <a:spcPts val="0"/>
              </a:spcAft>
              <a:defRPr sz="1600" b="0">
                <a:solidFill>
                  <a:schemeClr val="tx1"/>
                </a:solidFill>
              </a:defRPr>
            </a:lvl2pPr>
            <a:lvl3pPr>
              <a:spcAft>
                <a:spcPts val="0"/>
              </a:spcAft>
              <a:defRPr sz="1200" b="0">
                <a:solidFill>
                  <a:schemeClr val="tx1"/>
                </a:solidFill>
              </a:defRPr>
            </a:lvl3pPr>
            <a:lvl4pPr>
              <a:spcAft>
                <a:spcPts val="0"/>
              </a:spcAft>
              <a:defRPr sz="1200" b="0">
                <a:solidFill>
                  <a:schemeClr val="tx1"/>
                </a:solidFill>
              </a:defRPr>
            </a:lvl4pPr>
            <a:lvl5pPr>
              <a:spcAft>
                <a:spcPts val="0"/>
              </a:spcAft>
              <a:defRPr sz="1200" b="0">
                <a:solidFill>
                  <a:schemeClr val="tx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9" name="Espace réservé du texte 10">
            <a:extLst>
              <a:ext uri="{FF2B5EF4-FFF2-40B4-BE49-F238E27FC236}">
                <a16:creationId xmlns:a16="http://schemas.microsoft.com/office/drawing/2014/main" id="{195284BA-A506-3FEF-F7DF-224689372B67}"/>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213487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re - texte en deux colonnes">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790D70B6-E5FB-8ACC-DFB6-1F6EBDC1A17C}"/>
              </a:ext>
            </a:extLst>
          </p:cNvPr>
          <p:cNvSpPr>
            <a:spLocks noGrp="1"/>
          </p:cNvSpPr>
          <p:nvPr>
            <p:ph type="body" sz="quarter" idx="18"/>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8" name="Espace réservé du contenu 7">
            <a:extLst>
              <a:ext uri="{FF2B5EF4-FFF2-40B4-BE49-F238E27FC236}">
                <a16:creationId xmlns:a16="http://schemas.microsoft.com/office/drawing/2014/main" id="{7626BD6D-874A-1842-32ED-E3942DC7F1E6}"/>
              </a:ext>
            </a:extLst>
          </p:cNvPr>
          <p:cNvSpPr>
            <a:spLocks noGrp="1"/>
          </p:cNvSpPr>
          <p:nvPr>
            <p:ph sz="quarter" idx="16" hasCustomPrompt="1"/>
          </p:nvPr>
        </p:nvSpPr>
        <p:spPr>
          <a:xfrm>
            <a:off x="334964" y="1539875"/>
            <a:ext cx="5692774" cy="4338638"/>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9" name="Espace réservé du contenu 7">
            <a:extLst>
              <a:ext uri="{FF2B5EF4-FFF2-40B4-BE49-F238E27FC236}">
                <a16:creationId xmlns:a16="http://schemas.microsoft.com/office/drawing/2014/main" id="{CEA5690B-976B-B17F-4A6D-3C3BCA9865CF}"/>
              </a:ext>
            </a:extLst>
          </p:cNvPr>
          <p:cNvSpPr>
            <a:spLocks noGrp="1"/>
          </p:cNvSpPr>
          <p:nvPr>
            <p:ph sz="quarter" idx="17" hasCustomPrompt="1"/>
          </p:nvPr>
        </p:nvSpPr>
        <p:spPr>
          <a:xfrm>
            <a:off x="6164264" y="1539875"/>
            <a:ext cx="5692774" cy="4338638"/>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0" name="Espace réservé du texte 10">
            <a:extLst>
              <a:ext uri="{FF2B5EF4-FFF2-40B4-BE49-F238E27FC236}">
                <a16:creationId xmlns:a16="http://schemas.microsoft.com/office/drawing/2014/main" id="{03FDEE53-2851-5530-3887-B089BD9A6B24}"/>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496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re - texte en deux colonnes 1/3 - 2/3">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CC2B4A22-EA80-A11B-91BF-E4874615BBC9}"/>
              </a:ext>
            </a:extLst>
          </p:cNvPr>
          <p:cNvSpPr>
            <a:spLocks noGrp="1"/>
          </p:cNvSpPr>
          <p:nvPr>
            <p:ph type="body" sz="quarter" idx="18"/>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8" name="Espace réservé du contenu 7">
            <a:extLst>
              <a:ext uri="{FF2B5EF4-FFF2-40B4-BE49-F238E27FC236}">
                <a16:creationId xmlns:a16="http://schemas.microsoft.com/office/drawing/2014/main" id="{7626BD6D-874A-1842-32ED-E3942DC7F1E6}"/>
              </a:ext>
            </a:extLst>
          </p:cNvPr>
          <p:cNvSpPr>
            <a:spLocks noGrp="1"/>
          </p:cNvSpPr>
          <p:nvPr>
            <p:ph sz="quarter" idx="16" hasCustomPrompt="1"/>
          </p:nvPr>
        </p:nvSpPr>
        <p:spPr>
          <a:xfrm>
            <a:off x="334964" y="1539875"/>
            <a:ext cx="3752849" cy="4338638"/>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9" name="Espace réservé du contenu 7">
            <a:extLst>
              <a:ext uri="{FF2B5EF4-FFF2-40B4-BE49-F238E27FC236}">
                <a16:creationId xmlns:a16="http://schemas.microsoft.com/office/drawing/2014/main" id="{CEA5690B-976B-B17F-4A6D-3C3BCA9865CF}"/>
              </a:ext>
            </a:extLst>
          </p:cNvPr>
          <p:cNvSpPr>
            <a:spLocks noGrp="1"/>
          </p:cNvSpPr>
          <p:nvPr>
            <p:ph sz="quarter" idx="17" hasCustomPrompt="1"/>
          </p:nvPr>
        </p:nvSpPr>
        <p:spPr>
          <a:xfrm>
            <a:off x="4217988" y="1539875"/>
            <a:ext cx="7639050" cy="4338638"/>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0" name="Espace réservé du texte 10">
            <a:extLst>
              <a:ext uri="{FF2B5EF4-FFF2-40B4-BE49-F238E27FC236}">
                <a16:creationId xmlns:a16="http://schemas.microsoft.com/office/drawing/2014/main" id="{EA595873-10D5-1FF1-C7AB-9E4A82261ACE}"/>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7139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re - texte en trois colonnes">
    <p:spTree>
      <p:nvGrpSpPr>
        <p:cNvPr id="1" name=""/>
        <p:cNvGrpSpPr/>
        <p:nvPr/>
      </p:nvGrpSpPr>
      <p:grpSpPr>
        <a:xfrm>
          <a:off x="0" y="0"/>
          <a:ext cx="0" cy="0"/>
          <a:chOff x="0" y="0"/>
          <a:chExt cx="0" cy="0"/>
        </a:xfrm>
      </p:grpSpPr>
      <p:sp>
        <p:nvSpPr>
          <p:cNvPr id="12" name="Espace réservé du texte 10">
            <a:extLst>
              <a:ext uri="{FF2B5EF4-FFF2-40B4-BE49-F238E27FC236}">
                <a16:creationId xmlns:a16="http://schemas.microsoft.com/office/drawing/2014/main" id="{3D18CA45-3FB5-314C-4FD5-2C3ABCCDECD2}"/>
              </a:ext>
            </a:extLst>
          </p:cNvPr>
          <p:cNvSpPr>
            <a:spLocks noGrp="1"/>
          </p:cNvSpPr>
          <p:nvPr>
            <p:ph type="body" sz="quarter" idx="20"/>
          </p:nvPr>
        </p:nvSpPr>
        <p:spPr>
          <a:xfrm>
            <a:off x="0" y="3653348"/>
            <a:ext cx="5537314" cy="3204652"/>
          </a:xfrm>
          <a:prstGeom prst="rtTriangle">
            <a:avLst/>
          </a:prstGeom>
          <a:solidFill>
            <a:srgbClr val="FAF3F2"/>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8" name="Espace réservé du contenu 7">
            <a:extLst>
              <a:ext uri="{FF2B5EF4-FFF2-40B4-BE49-F238E27FC236}">
                <a16:creationId xmlns:a16="http://schemas.microsoft.com/office/drawing/2014/main" id="{A8CA35A3-B7D0-A1AE-BA39-A420C7777933}"/>
              </a:ext>
            </a:extLst>
          </p:cNvPr>
          <p:cNvSpPr>
            <a:spLocks noGrp="1"/>
          </p:cNvSpPr>
          <p:nvPr>
            <p:ph sz="quarter" idx="17" hasCustomPrompt="1"/>
          </p:nvPr>
        </p:nvSpPr>
        <p:spPr>
          <a:xfrm>
            <a:off x="334963" y="1539875"/>
            <a:ext cx="3752850" cy="4338638"/>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9" name="Espace réservé du contenu 7">
            <a:extLst>
              <a:ext uri="{FF2B5EF4-FFF2-40B4-BE49-F238E27FC236}">
                <a16:creationId xmlns:a16="http://schemas.microsoft.com/office/drawing/2014/main" id="{AB01F576-6890-A979-AF6F-46438440B088}"/>
              </a:ext>
            </a:extLst>
          </p:cNvPr>
          <p:cNvSpPr>
            <a:spLocks noGrp="1"/>
          </p:cNvSpPr>
          <p:nvPr>
            <p:ph sz="quarter" idx="18" hasCustomPrompt="1"/>
          </p:nvPr>
        </p:nvSpPr>
        <p:spPr>
          <a:xfrm>
            <a:off x="4217988" y="1539875"/>
            <a:ext cx="3752850" cy="4338638"/>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0" name="Espace réservé du contenu 7">
            <a:extLst>
              <a:ext uri="{FF2B5EF4-FFF2-40B4-BE49-F238E27FC236}">
                <a16:creationId xmlns:a16="http://schemas.microsoft.com/office/drawing/2014/main" id="{D432ED40-25B9-C6CD-C495-0F78B1143E87}"/>
              </a:ext>
            </a:extLst>
          </p:cNvPr>
          <p:cNvSpPr>
            <a:spLocks noGrp="1"/>
          </p:cNvSpPr>
          <p:nvPr>
            <p:ph sz="quarter" idx="19" hasCustomPrompt="1"/>
          </p:nvPr>
        </p:nvSpPr>
        <p:spPr>
          <a:xfrm>
            <a:off x="8101013" y="1539875"/>
            <a:ext cx="3752850" cy="4338638"/>
          </a:xfrm>
        </p:spPr>
        <p:txBody>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1" name="Espace réservé du texte 10">
            <a:extLst>
              <a:ext uri="{FF2B5EF4-FFF2-40B4-BE49-F238E27FC236}">
                <a16:creationId xmlns:a16="http://schemas.microsoft.com/office/drawing/2014/main" id="{0B02BEFD-9762-0AAE-B788-A310551A2BD7}"/>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54409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re - deux contenus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8" name="Espace réservé du texte 6">
            <a:extLst>
              <a:ext uri="{FF2B5EF4-FFF2-40B4-BE49-F238E27FC236}">
                <a16:creationId xmlns:a16="http://schemas.microsoft.com/office/drawing/2014/main" id="{F10BF27B-C8DB-FD2B-47E0-DA86E93D79F4}"/>
              </a:ext>
            </a:extLst>
          </p:cNvPr>
          <p:cNvSpPr>
            <a:spLocks noGrp="1"/>
          </p:cNvSpPr>
          <p:nvPr>
            <p:ph type="body" sz="quarter" idx="16" hasCustomPrompt="1"/>
          </p:nvPr>
        </p:nvSpPr>
        <p:spPr>
          <a:xfrm>
            <a:off x="334963" y="1727200"/>
            <a:ext cx="6797676" cy="4433061"/>
          </a:xfrm>
          <a:solidFill>
            <a:srgbClr val="F6E8E5"/>
          </a:solidFill>
        </p:spPr>
        <p:txBody>
          <a:bodyPr lIns="90000" tIns="108000"/>
          <a:lstStyle>
            <a:lvl1pPr algn="ctr">
              <a:defRPr/>
            </a:lvl1pPr>
            <a:lvl2pPr algn="ctr">
              <a:defRPr/>
            </a:lvl2pPr>
            <a:lvl3pPr algn="ctr">
              <a:defRPr/>
            </a:lvl3pPr>
            <a:lvl4pPr algn="ctr">
              <a:defRPr/>
            </a:lvl4pPr>
            <a:lvl5pPr algn="ctr">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1" name="Espace réservé du contenu 10">
            <a:extLst>
              <a:ext uri="{FF2B5EF4-FFF2-40B4-BE49-F238E27FC236}">
                <a16:creationId xmlns:a16="http://schemas.microsoft.com/office/drawing/2014/main" id="{C57ACE21-58C7-25B7-4F33-DC812E626147}"/>
              </a:ext>
            </a:extLst>
          </p:cNvPr>
          <p:cNvSpPr>
            <a:spLocks noGrp="1"/>
          </p:cNvSpPr>
          <p:nvPr>
            <p:ph sz="quarter" idx="18" hasCustomPrompt="1"/>
          </p:nvPr>
        </p:nvSpPr>
        <p:spPr>
          <a:xfrm>
            <a:off x="7970838" y="1727200"/>
            <a:ext cx="3881437" cy="4432300"/>
          </a:xfrm>
        </p:spPr>
        <p:txBody>
          <a:bodyPr/>
          <a:lstStyle>
            <a:lvl1pPr>
              <a:defRPr sz="2000"/>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0" name="Espace réservé du texte 10">
            <a:extLst>
              <a:ext uri="{FF2B5EF4-FFF2-40B4-BE49-F238E27FC236}">
                <a16:creationId xmlns:a16="http://schemas.microsoft.com/office/drawing/2014/main" id="{721998F1-CD97-C56D-73E0-1E59258755CA}"/>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302907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re - deux contenus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8" name="Espace réservé du texte 6">
            <a:extLst>
              <a:ext uri="{FF2B5EF4-FFF2-40B4-BE49-F238E27FC236}">
                <a16:creationId xmlns:a16="http://schemas.microsoft.com/office/drawing/2014/main" id="{F10BF27B-C8DB-FD2B-47E0-DA86E93D79F4}"/>
              </a:ext>
            </a:extLst>
          </p:cNvPr>
          <p:cNvSpPr>
            <a:spLocks noGrp="1"/>
          </p:cNvSpPr>
          <p:nvPr>
            <p:ph type="body" sz="quarter" idx="16" hasCustomPrompt="1"/>
          </p:nvPr>
        </p:nvSpPr>
        <p:spPr>
          <a:xfrm>
            <a:off x="5054599" y="1727201"/>
            <a:ext cx="6797676" cy="4433062"/>
          </a:xfrm>
          <a:solidFill>
            <a:srgbClr val="F6E8E5"/>
          </a:solidFill>
        </p:spPr>
        <p:txBody>
          <a:bodyPr lIns="144000"/>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0" name="Espace réservé du contenu 10">
            <a:extLst>
              <a:ext uri="{FF2B5EF4-FFF2-40B4-BE49-F238E27FC236}">
                <a16:creationId xmlns:a16="http://schemas.microsoft.com/office/drawing/2014/main" id="{4F20FC9A-9E40-5BF2-1CA6-3D199B8F5C36}"/>
              </a:ext>
            </a:extLst>
          </p:cNvPr>
          <p:cNvSpPr>
            <a:spLocks noGrp="1"/>
          </p:cNvSpPr>
          <p:nvPr>
            <p:ph sz="quarter" idx="18" hasCustomPrompt="1"/>
          </p:nvPr>
        </p:nvSpPr>
        <p:spPr>
          <a:xfrm>
            <a:off x="337345" y="1727200"/>
            <a:ext cx="3880644" cy="4432300"/>
          </a:xfrm>
        </p:spPr>
        <p:txBody>
          <a:bodyPr/>
          <a:lstStyle>
            <a:lvl1pPr>
              <a:defRPr sz="2000"/>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0"/>
            <a:r>
              <a:rPr lang="en-GB" noProof="0" err="1"/>
              <a:t>Quatrième</a:t>
            </a:r>
            <a:r>
              <a:rPr lang="en-GB" noProof="0"/>
              <a:t> </a:t>
            </a:r>
            <a:r>
              <a:rPr lang="en-GB" noProof="0" err="1"/>
              <a:t>niveau</a:t>
            </a:r>
            <a:endParaRPr lang="en-GB" noProof="0"/>
          </a:p>
          <a:p>
            <a:pPr lvl="1"/>
            <a:r>
              <a:rPr lang="en-GB" noProof="0" err="1"/>
              <a:t>Cinquième</a:t>
            </a:r>
            <a:r>
              <a:rPr lang="en-GB" noProof="0"/>
              <a:t> </a:t>
            </a:r>
            <a:r>
              <a:rPr lang="en-GB" noProof="0" err="1"/>
              <a:t>niveau</a:t>
            </a:r>
            <a:endParaRPr lang="en-GB" noProof="0"/>
          </a:p>
        </p:txBody>
      </p:sp>
      <p:sp>
        <p:nvSpPr>
          <p:cNvPr id="11" name="Espace réservé du texte 10">
            <a:extLst>
              <a:ext uri="{FF2B5EF4-FFF2-40B4-BE49-F238E27FC236}">
                <a16:creationId xmlns:a16="http://schemas.microsoft.com/office/drawing/2014/main" id="{9578D728-9F35-26A7-9B71-BCD263451561}"/>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15482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re - contenu dro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8" name="Espace réservé du texte 6">
            <a:extLst>
              <a:ext uri="{FF2B5EF4-FFF2-40B4-BE49-F238E27FC236}">
                <a16:creationId xmlns:a16="http://schemas.microsoft.com/office/drawing/2014/main" id="{F10BF27B-C8DB-FD2B-47E0-DA86E93D79F4}"/>
              </a:ext>
            </a:extLst>
          </p:cNvPr>
          <p:cNvSpPr>
            <a:spLocks noGrp="1"/>
          </p:cNvSpPr>
          <p:nvPr>
            <p:ph type="body" sz="quarter" idx="16" hasCustomPrompt="1"/>
          </p:nvPr>
        </p:nvSpPr>
        <p:spPr>
          <a:xfrm>
            <a:off x="7132638" y="1727200"/>
            <a:ext cx="5058226" cy="4056063"/>
          </a:xfrm>
          <a:solidFill>
            <a:srgbClr val="F6E8E5"/>
          </a:solidFill>
        </p:spPr>
        <p:txBody>
          <a:bodyPr lIns="144000" rIns="324000" anchor="ctr"/>
          <a:lstStyle>
            <a:lvl1pPr>
              <a:defRPr sz="2000"/>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6" name="Espace réservé du texte 10">
            <a:extLst>
              <a:ext uri="{FF2B5EF4-FFF2-40B4-BE49-F238E27FC236}">
                <a16:creationId xmlns:a16="http://schemas.microsoft.com/office/drawing/2014/main" id="{E8A09D76-079B-E3B6-AC3B-2C8C1474827E}"/>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162820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re - contenu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8" name="Espace réservé du texte 6">
            <a:extLst>
              <a:ext uri="{FF2B5EF4-FFF2-40B4-BE49-F238E27FC236}">
                <a16:creationId xmlns:a16="http://schemas.microsoft.com/office/drawing/2014/main" id="{F10BF27B-C8DB-FD2B-47E0-DA86E93D79F4}"/>
              </a:ext>
            </a:extLst>
          </p:cNvPr>
          <p:cNvSpPr>
            <a:spLocks noGrp="1"/>
          </p:cNvSpPr>
          <p:nvPr>
            <p:ph type="body" sz="quarter" idx="16" hasCustomPrompt="1"/>
          </p:nvPr>
        </p:nvSpPr>
        <p:spPr>
          <a:xfrm>
            <a:off x="3264" y="1727200"/>
            <a:ext cx="5058226" cy="4056063"/>
          </a:xfrm>
          <a:solidFill>
            <a:srgbClr val="F6E8E5"/>
          </a:solidFill>
        </p:spPr>
        <p:txBody>
          <a:bodyPr lIns="324000" rIns="324000" anchor="ctr"/>
          <a:lstStyle>
            <a:lvl1pPr>
              <a:defRPr sz="2000"/>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6" name="Espace réservé du texte 10">
            <a:extLst>
              <a:ext uri="{FF2B5EF4-FFF2-40B4-BE49-F238E27FC236}">
                <a16:creationId xmlns:a16="http://schemas.microsoft.com/office/drawing/2014/main" id="{2D2F9191-5CB7-3F0D-EA0E-CD312737BAC1}"/>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28183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re - quatres contenus">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F10BF27B-C8DB-FD2B-47E0-DA86E93D79F4}"/>
              </a:ext>
            </a:extLst>
          </p:cNvPr>
          <p:cNvSpPr>
            <a:spLocks noGrp="1"/>
          </p:cNvSpPr>
          <p:nvPr>
            <p:ph type="body" sz="quarter" idx="16" hasCustomPrompt="1"/>
          </p:nvPr>
        </p:nvSpPr>
        <p:spPr>
          <a:xfrm>
            <a:off x="334963" y="2381250"/>
            <a:ext cx="2781300" cy="3267075"/>
          </a:xfrm>
          <a:solidFill>
            <a:srgbClr val="F6E8E5"/>
          </a:solidFill>
        </p:spPr>
        <p:txBody>
          <a:bodyPr lIns="432000" tIns="504000" rIns="252000" anchor="t"/>
          <a:lstStyle>
            <a:lvl1pPr>
              <a:defRPr sz="1600">
                <a:solidFill>
                  <a:schemeClr val="tx1"/>
                </a:solidFill>
              </a:defRPr>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2" name="Espace réservé du texte 6">
            <a:extLst>
              <a:ext uri="{FF2B5EF4-FFF2-40B4-BE49-F238E27FC236}">
                <a16:creationId xmlns:a16="http://schemas.microsoft.com/office/drawing/2014/main" id="{B53C566F-34F8-B79B-DADE-229A8099AA35}"/>
              </a:ext>
            </a:extLst>
          </p:cNvPr>
          <p:cNvSpPr>
            <a:spLocks noGrp="1"/>
          </p:cNvSpPr>
          <p:nvPr>
            <p:ph type="body" sz="quarter" idx="17" hasCustomPrompt="1"/>
          </p:nvPr>
        </p:nvSpPr>
        <p:spPr>
          <a:xfrm>
            <a:off x="3248601" y="2381250"/>
            <a:ext cx="2781300" cy="3267075"/>
          </a:xfrm>
          <a:solidFill>
            <a:srgbClr val="F6E8E5"/>
          </a:solidFill>
        </p:spPr>
        <p:txBody>
          <a:bodyPr lIns="432000" tIns="504000" rIns="252000" anchor="t"/>
          <a:lstStyle>
            <a:lvl1pPr>
              <a:defRPr sz="1600">
                <a:solidFill>
                  <a:schemeClr val="tx1"/>
                </a:solidFill>
              </a:defRPr>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17" name="Espace réservé du texte 16">
            <a:extLst>
              <a:ext uri="{FF2B5EF4-FFF2-40B4-BE49-F238E27FC236}">
                <a16:creationId xmlns:a16="http://schemas.microsoft.com/office/drawing/2014/main" id="{5E865D3D-F8EF-C6F1-2EEE-F08FA5EF9145}"/>
              </a:ext>
            </a:extLst>
          </p:cNvPr>
          <p:cNvSpPr>
            <a:spLocks noGrp="1"/>
          </p:cNvSpPr>
          <p:nvPr>
            <p:ph type="body" sz="quarter" idx="13" hasCustomPrompt="1"/>
          </p:nvPr>
        </p:nvSpPr>
        <p:spPr>
          <a:xfrm>
            <a:off x="334964" y="2002750"/>
            <a:ext cx="1316793" cy="760173"/>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19" name="Espace réservé du texte 18">
            <a:extLst>
              <a:ext uri="{FF2B5EF4-FFF2-40B4-BE49-F238E27FC236}">
                <a16:creationId xmlns:a16="http://schemas.microsoft.com/office/drawing/2014/main" id="{407AA0A7-D273-F692-F7F1-C0C35CE42575}"/>
              </a:ext>
            </a:extLst>
          </p:cNvPr>
          <p:cNvSpPr>
            <a:spLocks noGrp="1"/>
          </p:cNvSpPr>
          <p:nvPr>
            <p:ph type="body" sz="quarter" idx="20" hasCustomPrompt="1"/>
          </p:nvPr>
        </p:nvSpPr>
        <p:spPr>
          <a:xfrm>
            <a:off x="3249469" y="2002750"/>
            <a:ext cx="1316793" cy="760173"/>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6" name="Espace réservé du texte 6">
            <a:extLst>
              <a:ext uri="{FF2B5EF4-FFF2-40B4-BE49-F238E27FC236}">
                <a16:creationId xmlns:a16="http://schemas.microsoft.com/office/drawing/2014/main" id="{B4763343-572B-F501-A209-B47A5828B6B0}"/>
              </a:ext>
            </a:extLst>
          </p:cNvPr>
          <p:cNvSpPr>
            <a:spLocks noGrp="1"/>
          </p:cNvSpPr>
          <p:nvPr>
            <p:ph type="body" sz="quarter" idx="21" hasCustomPrompt="1"/>
          </p:nvPr>
        </p:nvSpPr>
        <p:spPr>
          <a:xfrm>
            <a:off x="6162239" y="2381250"/>
            <a:ext cx="2781300" cy="3267075"/>
          </a:xfrm>
          <a:solidFill>
            <a:srgbClr val="F6E8E5"/>
          </a:solidFill>
        </p:spPr>
        <p:txBody>
          <a:bodyPr lIns="432000" tIns="504000" rIns="252000" anchor="t"/>
          <a:lstStyle>
            <a:lvl1pPr>
              <a:defRPr sz="1600">
                <a:solidFill>
                  <a:schemeClr val="tx1"/>
                </a:solidFill>
              </a:defRPr>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7" name="Espace réservé du texte 18">
            <a:extLst>
              <a:ext uri="{FF2B5EF4-FFF2-40B4-BE49-F238E27FC236}">
                <a16:creationId xmlns:a16="http://schemas.microsoft.com/office/drawing/2014/main" id="{DC80FB57-D6A0-5AA1-94E1-C45AA9FD7FB9}"/>
              </a:ext>
            </a:extLst>
          </p:cNvPr>
          <p:cNvSpPr>
            <a:spLocks noGrp="1"/>
          </p:cNvSpPr>
          <p:nvPr>
            <p:ph type="body" sz="quarter" idx="22" hasCustomPrompt="1"/>
          </p:nvPr>
        </p:nvSpPr>
        <p:spPr>
          <a:xfrm>
            <a:off x="6163974" y="2002750"/>
            <a:ext cx="1316793" cy="760173"/>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9" name="Espace réservé du texte 6">
            <a:extLst>
              <a:ext uri="{FF2B5EF4-FFF2-40B4-BE49-F238E27FC236}">
                <a16:creationId xmlns:a16="http://schemas.microsoft.com/office/drawing/2014/main" id="{7A6F85E1-9E12-72DF-D886-052169169C60}"/>
              </a:ext>
            </a:extLst>
          </p:cNvPr>
          <p:cNvSpPr>
            <a:spLocks noGrp="1"/>
          </p:cNvSpPr>
          <p:nvPr>
            <p:ph type="body" sz="quarter" idx="23" hasCustomPrompt="1"/>
          </p:nvPr>
        </p:nvSpPr>
        <p:spPr>
          <a:xfrm>
            <a:off x="9075877" y="2381250"/>
            <a:ext cx="2781300" cy="3267075"/>
          </a:xfrm>
          <a:solidFill>
            <a:srgbClr val="F6E8E5"/>
          </a:solidFill>
        </p:spPr>
        <p:txBody>
          <a:bodyPr lIns="432000" tIns="504000" rIns="252000" anchor="t"/>
          <a:lstStyle>
            <a:lvl1pPr>
              <a:defRPr sz="1600">
                <a:solidFill>
                  <a:schemeClr val="tx1"/>
                </a:solidFill>
              </a:defRPr>
            </a:lvl1pPr>
            <a:lvl2pPr>
              <a:defRPr sz="1400"/>
            </a:lvl2pPr>
            <a:lvl3pPr>
              <a:defRPr sz="1400"/>
            </a:lvl3pPr>
            <a:lvl4pPr>
              <a:defRPr sz="1200"/>
            </a:lvl4pPr>
            <a:lvl5pPr>
              <a:defRPr sz="11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0" name="Espace réservé du texte 18">
            <a:extLst>
              <a:ext uri="{FF2B5EF4-FFF2-40B4-BE49-F238E27FC236}">
                <a16:creationId xmlns:a16="http://schemas.microsoft.com/office/drawing/2014/main" id="{4B764F6F-1849-C580-C823-7205AD0CA886}"/>
              </a:ext>
            </a:extLst>
          </p:cNvPr>
          <p:cNvSpPr>
            <a:spLocks noGrp="1"/>
          </p:cNvSpPr>
          <p:nvPr>
            <p:ph type="body" sz="quarter" idx="24" hasCustomPrompt="1"/>
          </p:nvPr>
        </p:nvSpPr>
        <p:spPr>
          <a:xfrm>
            <a:off x="9078479" y="2002750"/>
            <a:ext cx="1316793" cy="760173"/>
          </a:xfrm>
          <a:custGeom>
            <a:avLst/>
            <a:gdLst>
              <a:gd name="connsiteX0" fmla="*/ 571661 w 1142222"/>
              <a:gd name="connsiteY0" fmla="*/ 0 h 659395"/>
              <a:gd name="connsiteX1" fmla="*/ 1142222 w 1142222"/>
              <a:gd name="connsiteY1" fmla="*/ 329976 h 659395"/>
              <a:gd name="connsiteX2" fmla="*/ 571111 w 1142222"/>
              <a:gd name="connsiteY2" fmla="*/ 659395 h 659395"/>
              <a:gd name="connsiteX3" fmla="*/ 0 w 1142222"/>
              <a:gd name="connsiteY3" fmla="*/ 329976 h 659395"/>
            </a:gdLst>
            <a:ahLst/>
            <a:cxnLst>
              <a:cxn ang="0">
                <a:pos x="connsiteX0" y="connsiteY0"/>
              </a:cxn>
              <a:cxn ang="0">
                <a:pos x="connsiteX1" y="connsiteY1"/>
              </a:cxn>
              <a:cxn ang="0">
                <a:pos x="connsiteX2" y="connsiteY2"/>
              </a:cxn>
              <a:cxn ang="0">
                <a:pos x="connsiteX3" y="connsiteY3"/>
              </a:cxn>
            </a:cxnLst>
            <a:rect l="l" t="t" r="r" b="b"/>
            <a:pathLst>
              <a:path w="1142222" h="659395">
                <a:moveTo>
                  <a:pt x="571661" y="0"/>
                </a:moveTo>
                <a:lnTo>
                  <a:pt x="1142222" y="329976"/>
                </a:lnTo>
                <a:lnTo>
                  <a:pt x="571111" y="659395"/>
                </a:lnTo>
                <a:lnTo>
                  <a:pt x="0" y="329976"/>
                </a:lnTo>
                <a:close/>
              </a:path>
            </a:pathLst>
          </a:custGeom>
          <a:solidFill>
            <a:schemeClr val="accent1"/>
          </a:solidFill>
        </p:spPr>
        <p:txBody>
          <a:bodyPr wrap="square" rIns="0" anchor="ctr">
            <a:noAutofit/>
          </a:bodyPr>
          <a:lstStyle>
            <a:lvl1pPr algn="ctr">
              <a:defRPr sz="28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00</a:t>
            </a:r>
          </a:p>
        </p:txBody>
      </p:sp>
      <p:sp>
        <p:nvSpPr>
          <p:cNvPr id="11" name="Espace réservé du texte 10">
            <a:extLst>
              <a:ext uri="{FF2B5EF4-FFF2-40B4-BE49-F238E27FC236}">
                <a16:creationId xmlns:a16="http://schemas.microsoft.com/office/drawing/2014/main" id="{B3593CA4-18D2-5240-C8BF-9DFF0D68F46F}"/>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33735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E011AF45-BEB5-0847-A57D-CA9C3A48D514}"/>
              </a:ext>
            </a:extLst>
          </p:cNvPr>
          <p:cNvSpPr/>
          <p:nvPr/>
        </p:nvSpPr>
        <p:spPr>
          <a:xfrm flipH="1" flipV="1">
            <a:off x="11575411" y="1"/>
            <a:ext cx="621173" cy="6857999"/>
          </a:xfrm>
          <a:prstGeom prst="rect">
            <a:avLst/>
          </a:prstGeom>
          <a:solidFill>
            <a:srgbClr val="005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Rectangle 4">
            <a:extLst>
              <a:ext uri="{FF2B5EF4-FFF2-40B4-BE49-F238E27FC236}">
                <a16:creationId xmlns:a16="http://schemas.microsoft.com/office/drawing/2014/main" id="{23317966-B32A-1F4A-A6EC-C485CB1E6256}"/>
              </a:ext>
            </a:extLst>
          </p:cNvPr>
          <p:cNvSpPr/>
          <p:nvPr/>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Rectangle 5">
            <a:extLst>
              <a:ext uri="{FF2B5EF4-FFF2-40B4-BE49-F238E27FC236}">
                <a16:creationId xmlns:a16="http://schemas.microsoft.com/office/drawing/2014/main" id="{88DC8E48-87E5-E446-9A40-A8BDAA0CF357}"/>
              </a:ext>
            </a:extLst>
          </p:cNvPr>
          <p:cNvSpPr/>
          <p:nvPr/>
        </p:nvSpPr>
        <p:spPr>
          <a:xfrm flipH="1" flipV="1">
            <a:off x="10763172" y="9612"/>
            <a:ext cx="616589" cy="500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Graphic 6">
            <a:extLst>
              <a:ext uri="{FF2B5EF4-FFF2-40B4-BE49-F238E27FC236}">
                <a16:creationId xmlns:a16="http://schemas.microsoft.com/office/drawing/2014/main" id="{34EB9AB4-8C31-134E-BD8B-F7100AEAC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sp>
        <p:nvSpPr>
          <p:cNvPr id="8" name="Rectangle 7">
            <a:extLst>
              <a:ext uri="{FF2B5EF4-FFF2-40B4-BE49-F238E27FC236}">
                <a16:creationId xmlns:a16="http://schemas.microsoft.com/office/drawing/2014/main" id="{97C6D4DF-3020-864B-A291-ADCE7C96CC89}"/>
              </a:ext>
            </a:extLst>
          </p:cNvPr>
          <p:cNvSpPr/>
          <p:nvPr userDrawn="1"/>
        </p:nvSpPr>
        <p:spPr>
          <a:xfrm flipH="1" flipV="1">
            <a:off x="11575411" y="1"/>
            <a:ext cx="621173" cy="6857999"/>
          </a:xfrm>
          <a:prstGeom prst="rect">
            <a:avLst/>
          </a:prstGeom>
          <a:solidFill>
            <a:srgbClr val="005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Rectangle 8">
            <a:extLst>
              <a:ext uri="{FF2B5EF4-FFF2-40B4-BE49-F238E27FC236}">
                <a16:creationId xmlns:a16="http://schemas.microsoft.com/office/drawing/2014/main" id="{73884970-2634-C844-B9D6-91B0983BCE9E}"/>
              </a:ext>
            </a:extLst>
          </p:cNvPr>
          <p:cNvSpPr/>
          <p:nvPr userDrawn="1"/>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Rectangle 9">
            <a:extLst>
              <a:ext uri="{FF2B5EF4-FFF2-40B4-BE49-F238E27FC236}">
                <a16:creationId xmlns:a16="http://schemas.microsoft.com/office/drawing/2014/main" id="{0E28F238-99D3-114A-A83D-75B6CEACC8F9}"/>
              </a:ext>
            </a:extLst>
          </p:cNvPr>
          <p:cNvSpPr/>
          <p:nvPr userDrawn="1"/>
        </p:nvSpPr>
        <p:spPr>
          <a:xfrm flipH="1" flipV="1">
            <a:off x="10763172" y="9612"/>
            <a:ext cx="616589" cy="500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1" name="Graphic 10">
            <a:extLst>
              <a:ext uri="{FF2B5EF4-FFF2-40B4-BE49-F238E27FC236}">
                <a16:creationId xmlns:a16="http://schemas.microsoft.com/office/drawing/2014/main" id="{168D1AB9-E21B-124C-815E-212D57AA08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18434724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re - tablet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9F3E4E-F068-D82D-62DA-8F44031DF037}"/>
              </a:ext>
            </a:extLst>
          </p:cNvPr>
          <p:cNvSpPr/>
          <p:nvPr userDrawn="1"/>
        </p:nvSpPr>
        <p:spPr>
          <a:xfrm>
            <a:off x="4486528" y="983849"/>
            <a:ext cx="7670748" cy="5629338"/>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vert="horz" lIns="0" tIns="45720" rIns="91440" bIns="45720" rtlCol="0">
            <a:noAutofit/>
          </a:bodyPr>
          <a:lstStyle/>
          <a:p>
            <a:pPr lvl="0" indent="0">
              <a:lnSpc>
                <a:spcPct val="100000"/>
              </a:lnSpc>
              <a:spcBef>
                <a:spcPts val="0"/>
              </a:spcBef>
              <a:spcAft>
                <a:spcPts val="1200"/>
              </a:spcAft>
              <a:buFont typeface="Arial" panose="020B0604020202020204" pitchFamily="34" charset="0"/>
              <a:buNone/>
            </a:pPr>
            <a:endParaRPr lang="en-GB" sz="2400" b="1" noProof="0">
              <a:noFill/>
            </a:endParaRPr>
          </a:p>
        </p:txBody>
      </p:sp>
      <p:sp>
        <p:nvSpPr>
          <p:cNvPr id="23" name="Espace réservé pour une image  22">
            <a:extLst>
              <a:ext uri="{FF2B5EF4-FFF2-40B4-BE49-F238E27FC236}">
                <a16:creationId xmlns:a16="http://schemas.microsoft.com/office/drawing/2014/main" id="{478DAB9A-33AD-E0C3-ACC5-65B36E9CD7F2}"/>
              </a:ext>
            </a:extLst>
          </p:cNvPr>
          <p:cNvSpPr>
            <a:spLocks noGrp="1"/>
          </p:cNvSpPr>
          <p:nvPr>
            <p:ph type="pic" sz="quarter" idx="15"/>
          </p:nvPr>
        </p:nvSpPr>
        <p:spPr>
          <a:xfrm>
            <a:off x="5029200" y="1457960"/>
            <a:ext cx="6614160" cy="4638040"/>
          </a:xfrm>
          <a:prstGeom prst="roundRect">
            <a:avLst>
              <a:gd name="adj" fmla="val 2264"/>
            </a:avLst>
          </a:prstGeom>
        </p:spPr>
        <p:txBody>
          <a:bodyPr/>
          <a:lstStyle/>
          <a:p>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11" name="Espace réservé du texte 6">
            <a:extLst>
              <a:ext uri="{FF2B5EF4-FFF2-40B4-BE49-F238E27FC236}">
                <a16:creationId xmlns:a16="http://schemas.microsoft.com/office/drawing/2014/main" id="{D5988CD4-7326-3028-6A86-D13FBFC9B8E2}"/>
              </a:ext>
            </a:extLst>
          </p:cNvPr>
          <p:cNvSpPr>
            <a:spLocks noGrp="1"/>
          </p:cNvSpPr>
          <p:nvPr>
            <p:ph type="body" sz="quarter" idx="13" hasCustomPrompt="1"/>
          </p:nvPr>
        </p:nvSpPr>
        <p:spPr>
          <a:xfrm>
            <a:off x="334963" y="1539240"/>
            <a:ext cx="3883025" cy="4109085"/>
          </a:xfrm>
        </p:spPr>
        <p:txBody>
          <a:bodyPr/>
          <a:lstStyle>
            <a:lvl1pPr>
              <a:defRPr sz="2000"/>
            </a:lvl1pPr>
            <a:lvl2pPr>
              <a:defRPr sz="1600"/>
            </a:lvl2pPr>
            <a:lvl3pPr>
              <a:defRPr sz="1600"/>
            </a:lvl3pPr>
            <a:lvl4pPr>
              <a:defRPr sz="1400"/>
            </a:lvl4pPr>
            <a:lvl5pPr>
              <a:defRPr sz="12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7" name="Espace réservé du texte 10">
            <a:extLst>
              <a:ext uri="{FF2B5EF4-FFF2-40B4-BE49-F238E27FC236}">
                <a16:creationId xmlns:a16="http://schemas.microsoft.com/office/drawing/2014/main" id="{2B688CB1-FDF7-CC6C-D40A-509335EDD0DF}"/>
              </a:ext>
            </a:extLst>
          </p:cNvPr>
          <p:cNvSpPr>
            <a:spLocks noGrp="1"/>
          </p:cNvSpPr>
          <p:nvPr>
            <p:ph type="body" sz="quarter" idx="16"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88793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re - smartpho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C9022C-6F1D-7803-420D-77CCDFC0E5BD}"/>
              </a:ext>
            </a:extLst>
          </p:cNvPr>
          <p:cNvSpPr/>
          <p:nvPr userDrawn="1"/>
        </p:nvSpPr>
        <p:spPr>
          <a:xfrm>
            <a:off x="6406614" y="1206500"/>
            <a:ext cx="3388798" cy="5651500"/>
          </a:xfrm>
          <a:prstGeom prst="rect">
            <a:avLst/>
          </a:prstGeom>
          <a:blipFill>
            <a:blip r:embed="rId2" cstate="screen">
              <a:extLst>
                <a:ext uri="{28A0092B-C50C-407E-A947-70E740481C1C}">
                  <a14:useLocalDpi xmlns:a14="http://schemas.microsoft.com/office/drawing/2010/main"/>
                </a:ext>
              </a:extLst>
            </a:blip>
            <a:srcRect/>
            <a:stretch>
              <a:fillRect t="207"/>
            </a:stretch>
          </a:blipFill>
        </p:spPr>
        <p:txBody>
          <a:bodyPr vert="horz" lIns="0" tIns="45720" rIns="91440" bIns="45720" rtlCol="0">
            <a:noAutofit/>
          </a:bodyPr>
          <a:lstStyle/>
          <a:p>
            <a:pPr lvl="0" indent="0">
              <a:lnSpc>
                <a:spcPct val="100000"/>
              </a:lnSpc>
              <a:spcBef>
                <a:spcPts val="0"/>
              </a:spcBef>
              <a:spcAft>
                <a:spcPts val="1200"/>
              </a:spcAft>
              <a:buFont typeface="Arial" panose="020B0604020202020204" pitchFamily="34" charset="0"/>
              <a:buNone/>
            </a:pPr>
            <a:endParaRPr lang="en-GB" sz="2400" b="1" noProof="0">
              <a:noFill/>
            </a:endParaRPr>
          </a:p>
        </p:txBody>
      </p:sp>
      <p:sp>
        <p:nvSpPr>
          <p:cNvPr id="23" name="Espace réservé pour une image  22">
            <a:extLst>
              <a:ext uri="{FF2B5EF4-FFF2-40B4-BE49-F238E27FC236}">
                <a16:creationId xmlns:a16="http://schemas.microsoft.com/office/drawing/2014/main" id="{478DAB9A-33AD-E0C3-ACC5-65B36E9CD7F2}"/>
              </a:ext>
            </a:extLst>
          </p:cNvPr>
          <p:cNvSpPr>
            <a:spLocks noGrp="1"/>
          </p:cNvSpPr>
          <p:nvPr>
            <p:ph type="pic" sz="quarter" idx="15"/>
          </p:nvPr>
        </p:nvSpPr>
        <p:spPr>
          <a:xfrm>
            <a:off x="6595533" y="1380066"/>
            <a:ext cx="3012017" cy="5477933"/>
          </a:xfrm>
          <a:prstGeom prst="round2SameRect">
            <a:avLst>
              <a:gd name="adj1" fmla="val 12876"/>
              <a:gd name="adj2" fmla="val 0"/>
            </a:avLst>
          </a:prstGeom>
          <a:noFill/>
        </p:spPr>
        <p:txBody>
          <a:bodyPr/>
          <a:lstStyle/>
          <a:p>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11" name="Espace réservé du texte 6">
            <a:extLst>
              <a:ext uri="{FF2B5EF4-FFF2-40B4-BE49-F238E27FC236}">
                <a16:creationId xmlns:a16="http://schemas.microsoft.com/office/drawing/2014/main" id="{D5988CD4-7326-3028-6A86-D13FBFC9B8E2}"/>
              </a:ext>
            </a:extLst>
          </p:cNvPr>
          <p:cNvSpPr>
            <a:spLocks noGrp="1"/>
          </p:cNvSpPr>
          <p:nvPr>
            <p:ph type="body" sz="quarter" idx="13" hasCustomPrompt="1"/>
          </p:nvPr>
        </p:nvSpPr>
        <p:spPr>
          <a:xfrm>
            <a:off x="334963" y="1539240"/>
            <a:ext cx="3883025" cy="4109085"/>
          </a:xfrm>
        </p:spPr>
        <p:txBody>
          <a:bodyPr/>
          <a:lstStyle>
            <a:lvl1pPr>
              <a:defRPr sz="2000"/>
            </a:lvl1pPr>
            <a:lvl2pPr>
              <a:defRPr sz="1600"/>
            </a:lvl2pPr>
            <a:lvl3pPr>
              <a:defRPr sz="1600"/>
            </a:lvl3pPr>
            <a:lvl4pPr>
              <a:defRPr sz="1400"/>
            </a:lvl4pPr>
            <a:lvl5pPr>
              <a:defRPr sz="12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8" name="Espace réservé du texte 10">
            <a:extLst>
              <a:ext uri="{FF2B5EF4-FFF2-40B4-BE49-F238E27FC236}">
                <a16:creationId xmlns:a16="http://schemas.microsoft.com/office/drawing/2014/main" id="{783891A0-2F3C-9679-C924-2A7A997AF6C2}"/>
              </a:ext>
            </a:extLst>
          </p:cNvPr>
          <p:cNvSpPr>
            <a:spLocks noGrp="1"/>
          </p:cNvSpPr>
          <p:nvPr>
            <p:ph type="body" sz="quarter" idx="16"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320324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re - ordinateu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85E2EF-FAE3-BE27-B2DD-555ECE6A3FD0}"/>
              </a:ext>
            </a:extLst>
          </p:cNvPr>
          <p:cNvSpPr/>
          <p:nvPr userDrawn="1"/>
        </p:nvSpPr>
        <p:spPr>
          <a:xfrm>
            <a:off x="3719735" y="789623"/>
            <a:ext cx="8901297" cy="6062980"/>
          </a:xfrm>
          <a:prstGeom prst="rect">
            <a:avLst/>
          </a:prstGeom>
          <a:blipFill>
            <a:blip r:embed="rId2">
              <a:extLst>
                <a:ext uri="{28A0092B-C50C-407E-A947-70E740481C1C}">
                  <a14:useLocalDpi xmlns:a14="http://schemas.microsoft.com/office/drawing/2010/main"/>
                </a:ext>
              </a:extLst>
            </a:blip>
            <a:srcRect/>
            <a:stretch>
              <a:fillRect/>
            </a:stretch>
          </a:blipFill>
        </p:spPr>
        <p:txBody>
          <a:bodyPr vert="horz" lIns="0" tIns="45720" rIns="91440" bIns="45720" rtlCol="0">
            <a:noAutofit/>
          </a:bodyPr>
          <a:lstStyle/>
          <a:p>
            <a:pPr lvl="0" indent="0">
              <a:lnSpc>
                <a:spcPct val="100000"/>
              </a:lnSpc>
              <a:spcBef>
                <a:spcPts val="0"/>
              </a:spcBef>
              <a:spcAft>
                <a:spcPts val="1200"/>
              </a:spcAft>
              <a:buFont typeface="Arial" panose="020B0604020202020204" pitchFamily="34" charset="0"/>
              <a:buNone/>
            </a:pPr>
            <a:endParaRPr lang="en-GB" sz="2400" b="1" noProof="0">
              <a:noFill/>
            </a:endParaRPr>
          </a:p>
        </p:txBody>
      </p:sp>
      <p:sp>
        <p:nvSpPr>
          <p:cNvPr id="23" name="Espace réservé pour une image  22">
            <a:extLst>
              <a:ext uri="{FF2B5EF4-FFF2-40B4-BE49-F238E27FC236}">
                <a16:creationId xmlns:a16="http://schemas.microsoft.com/office/drawing/2014/main" id="{478DAB9A-33AD-E0C3-ACC5-65B36E9CD7F2}"/>
              </a:ext>
            </a:extLst>
          </p:cNvPr>
          <p:cNvSpPr>
            <a:spLocks noGrp="1"/>
          </p:cNvSpPr>
          <p:nvPr>
            <p:ph type="pic" sz="quarter" idx="15"/>
          </p:nvPr>
        </p:nvSpPr>
        <p:spPr>
          <a:xfrm>
            <a:off x="4772024" y="1479550"/>
            <a:ext cx="6862083" cy="3864610"/>
          </a:xfrm>
          <a:prstGeom prst="rect">
            <a:avLst/>
          </a:prstGeom>
        </p:spPr>
        <p:txBody>
          <a:bodyPr/>
          <a:lstStyle/>
          <a:p>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11" name="Espace réservé du texte 6">
            <a:extLst>
              <a:ext uri="{FF2B5EF4-FFF2-40B4-BE49-F238E27FC236}">
                <a16:creationId xmlns:a16="http://schemas.microsoft.com/office/drawing/2014/main" id="{D5988CD4-7326-3028-6A86-D13FBFC9B8E2}"/>
              </a:ext>
            </a:extLst>
          </p:cNvPr>
          <p:cNvSpPr>
            <a:spLocks noGrp="1"/>
          </p:cNvSpPr>
          <p:nvPr>
            <p:ph type="body" sz="quarter" idx="13" hasCustomPrompt="1"/>
          </p:nvPr>
        </p:nvSpPr>
        <p:spPr>
          <a:xfrm>
            <a:off x="334963" y="1539240"/>
            <a:ext cx="3883025" cy="4109085"/>
          </a:xfrm>
        </p:spPr>
        <p:txBody>
          <a:bodyPr/>
          <a:lstStyle>
            <a:lvl1pPr>
              <a:defRPr sz="2000"/>
            </a:lvl1pPr>
            <a:lvl2pPr>
              <a:defRPr sz="1600"/>
            </a:lvl2pPr>
            <a:lvl3pPr>
              <a:defRPr sz="1600"/>
            </a:lvl3pPr>
            <a:lvl4pPr>
              <a:defRPr sz="1400"/>
            </a:lvl4pPr>
            <a:lvl5pPr>
              <a:defRPr sz="12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8" name="Espace réservé du texte 10">
            <a:extLst>
              <a:ext uri="{FF2B5EF4-FFF2-40B4-BE49-F238E27FC236}">
                <a16:creationId xmlns:a16="http://schemas.microsoft.com/office/drawing/2014/main" id="{A245C10E-CEF8-E62A-A686-41610E0E0700}"/>
              </a:ext>
            </a:extLst>
          </p:cNvPr>
          <p:cNvSpPr>
            <a:spLocks noGrp="1"/>
          </p:cNvSpPr>
          <p:nvPr>
            <p:ph type="body" sz="quarter" idx="16"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2433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re - ordinateur portab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6AE01A-AC12-86D5-64B3-80AB5BFB5ECD}"/>
              </a:ext>
            </a:extLst>
          </p:cNvPr>
          <p:cNvSpPr/>
          <p:nvPr userDrawn="1"/>
        </p:nvSpPr>
        <p:spPr>
          <a:xfrm>
            <a:off x="3736838" y="1094396"/>
            <a:ext cx="8901297" cy="5149632"/>
          </a:xfrm>
          <a:prstGeom prst="rect">
            <a:avLst/>
          </a:prstGeom>
          <a:blipFill>
            <a:blip r:embed="rId2" cstate="screen">
              <a:extLst>
                <a:ext uri="{28A0092B-C50C-407E-A947-70E740481C1C}">
                  <a14:useLocalDpi xmlns:a14="http://schemas.microsoft.com/office/drawing/2010/main"/>
                </a:ext>
              </a:extLst>
            </a:blip>
            <a:srcRect/>
            <a:stretch>
              <a:fillRect t="295" b="512"/>
            </a:stretch>
          </a:blipFill>
        </p:spPr>
        <p:txBody>
          <a:bodyPr vert="horz" lIns="0" tIns="45720" rIns="91440" bIns="45720" rtlCol="0">
            <a:noAutofit/>
          </a:bodyPr>
          <a:lstStyle/>
          <a:p>
            <a:pPr lvl="0" indent="0">
              <a:lnSpc>
                <a:spcPct val="100000"/>
              </a:lnSpc>
              <a:spcBef>
                <a:spcPts val="0"/>
              </a:spcBef>
              <a:spcAft>
                <a:spcPts val="1200"/>
              </a:spcAft>
              <a:buFont typeface="Arial" panose="020B0604020202020204" pitchFamily="34" charset="0"/>
              <a:buNone/>
            </a:pPr>
            <a:endParaRPr lang="en-GB" sz="2400" b="1" noProof="0">
              <a:noFill/>
            </a:endParaRPr>
          </a:p>
        </p:txBody>
      </p:sp>
      <p:sp>
        <p:nvSpPr>
          <p:cNvPr id="9" name="Espace réservé pour une image  22">
            <a:extLst>
              <a:ext uri="{FF2B5EF4-FFF2-40B4-BE49-F238E27FC236}">
                <a16:creationId xmlns:a16="http://schemas.microsoft.com/office/drawing/2014/main" id="{6F5BE03B-9022-E22C-5187-640D91B90732}"/>
              </a:ext>
            </a:extLst>
          </p:cNvPr>
          <p:cNvSpPr>
            <a:spLocks noGrp="1"/>
          </p:cNvSpPr>
          <p:nvPr>
            <p:ph type="pic" sz="quarter" idx="15"/>
          </p:nvPr>
        </p:nvSpPr>
        <p:spPr>
          <a:xfrm>
            <a:off x="4738688" y="1406525"/>
            <a:ext cx="6895420" cy="4367742"/>
          </a:xfrm>
          <a:prstGeom prst="rect">
            <a:avLst/>
          </a:prstGeom>
        </p:spPr>
        <p:txBody>
          <a:bodyPr/>
          <a:lstStyle/>
          <a:p>
            <a:endParaRPr lang="en-GB" noProof="0"/>
          </a:p>
        </p:txBody>
      </p:sp>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
        <p:nvSpPr>
          <p:cNvPr id="11" name="Espace réservé du texte 6">
            <a:extLst>
              <a:ext uri="{FF2B5EF4-FFF2-40B4-BE49-F238E27FC236}">
                <a16:creationId xmlns:a16="http://schemas.microsoft.com/office/drawing/2014/main" id="{D5988CD4-7326-3028-6A86-D13FBFC9B8E2}"/>
              </a:ext>
            </a:extLst>
          </p:cNvPr>
          <p:cNvSpPr>
            <a:spLocks noGrp="1"/>
          </p:cNvSpPr>
          <p:nvPr>
            <p:ph type="body" sz="quarter" idx="13" hasCustomPrompt="1"/>
          </p:nvPr>
        </p:nvSpPr>
        <p:spPr>
          <a:xfrm>
            <a:off x="334963" y="1539240"/>
            <a:ext cx="3883025" cy="4109085"/>
          </a:xfrm>
        </p:spPr>
        <p:txBody>
          <a:bodyPr/>
          <a:lstStyle>
            <a:lvl1pPr>
              <a:defRPr sz="2000"/>
            </a:lvl1pPr>
            <a:lvl2pPr>
              <a:defRPr sz="1600"/>
            </a:lvl2pPr>
            <a:lvl3pPr>
              <a:defRPr sz="1600"/>
            </a:lvl3pPr>
            <a:lvl4pPr>
              <a:defRPr sz="1400"/>
            </a:lvl4pPr>
            <a:lvl5pPr>
              <a:defRPr sz="1200"/>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7" name="Espace réservé du texte 10">
            <a:extLst>
              <a:ext uri="{FF2B5EF4-FFF2-40B4-BE49-F238E27FC236}">
                <a16:creationId xmlns:a16="http://schemas.microsoft.com/office/drawing/2014/main" id="{68234570-9C52-3827-FC96-2D0FDC2F4EEB}"/>
              </a:ext>
            </a:extLst>
          </p:cNvPr>
          <p:cNvSpPr>
            <a:spLocks noGrp="1"/>
          </p:cNvSpPr>
          <p:nvPr>
            <p:ph type="body" sz="quarter" idx="16"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220577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mage plein écran - légende gauche">
    <p:spTree>
      <p:nvGrpSpPr>
        <p:cNvPr id="1" name=""/>
        <p:cNvGrpSpPr/>
        <p:nvPr/>
      </p:nvGrpSpPr>
      <p:grpSpPr>
        <a:xfrm>
          <a:off x="0" y="0"/>
          <a:ext cx="0" cy="0"/>
          <a:chOff x="0" y="0"/>
          <a:chExt cx="0" cy="0"/>
        </a:xfrm>
      </p:grpSpPr>
      <p:sp>
        <p:nvSpPr>
          <p:cNvPr id="48" name="Espace réservé pour une image  6">
            <a:extLst>
              <a:ext uri="{FF2B5EF4-FFF2-40B4-BE49-F238E27FC236}">
                <a16:creationId xmlns:a16="http://schemas.microsoft.com/office/drawing/2014/main" id="{6252D941-8191-DE13-2A07-9C3FFAA42972}"/>
              </a:ext>
            </a:extLst>
          </p:cNvPr>
          <p:cNvSpPr>
            <a:spLocks noGrp="1"/>
          </p:cNvSpPr>
          <p:nvPr>
            <p:ph type="pic" sz="quarter" idx="13"/>
          </p:nvPr>
        </p:nvSpPr>
        <p:spPr>
          <a:xfrm>
            <a:off x="0" y="0"/>
            <a:ext cx="12192000" cy="6858000"/>
          </a:xfrm>
        </p:spPr>
        <p:txBody>
          <a:bodyPr/>
          <a:lstStyle/>
          <a:p>
            <a:endParaRPr lang="en-GB" noProof="0"/>
          </a:p>
        </p:txBody>
      </p:sp>
      <p:sp>
        <p:nvSpPr>
          <p:cNvPr id="2" name="Espace réservé du texte 21">
            <a:extLst>
              <a:ext uri="{FF2B5EF4-FFF2-40B4-BE49-F238E27FC236}">
                <a16:creationId xmlns:a16="http://schemas.microsoft.com/office/drawing/2014/main" id="{6C54D097-DFDE-8AC4-1638-FED45765AEA6}"/>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49" name="Espace réservé du texte 10">
            <a:extLst>
              <a:ext uri="{FF2B5EF4-FFF2-40B4-BE49-F238E27FC236}">
                <a16:creationId xmlns:a16="http://schemas.microsoft.com/office/drawing/2014/main" id="{8F6DBF5F-C621-C1A8-17E0-FCBA3DB99809}"/>
              </a:ext>
            </a:extLst>
          </p:cNvPr>
          <p:cNvSpPr>
            <a:spLocks noGrp="1"/>
          </p:cNvSpPr>
          <p:nvPr>
            <p:ph type="body" sz="quarter" idx="14"/>
          </p:nvPr>
        </p:nvSpPr>
        <p:spPr>
          <a:xfrm>
            <a:off x="0" y="2865120"/>
            <a:ext cx="6899290" cy="3992879"/>
          </a:xfrm>
          <a:prstGeom prst="rtTriangle">
            <a:avLst/>
          </a:prstGeom>
          <a:solidFill>
            <a:schemeClr val="accent1">
              <a:alpha val="70000"/>
            </a:schemeClr>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texte 4">
            <a:extLst>
              <a:ext uri="{FF2B5EF4-FFF2-40B4-BE49-F238E27FC236}">
                <a16:creationId xmlns:a16="http://schemas.microsoft.com/office/drawing/2014/main" id="{8AFD1F4E-30AF-3DF7-FA15-B4CCB14331F1}"/>
              </a:ext>
            </a:extLst>
          </p:cNvPr>
          <p:cNvSpPr>
            <a:spLocks noGrp="1"/>
          </p:cNvSpPr>
          <p:nvPr>
            <p:ph type="body" sz="quarter" idx="16" hasCustomPrompt="1"/>
          </p:nvPr>
        </p:nvSpPr>
        <p:spPr>
          <a:xfrm>
            <a:off x="334963" y="4941888"/>
            <a:ext cx="4175125" cy="1800225"/>
          </a:xfrm>
        </p:spPr>
        <p:txBody>
          <a:bodyPr anchor="b"/>
          <a:lstStyle>
            <a:lvl1pPr>
              <a:defRPr sz="2800">
                <a:solidFill>
                  <a:schemeClr val="bg1"/>
                </a:solidFill>
              </a:defRPr>
            </a:lvl1pPr>
            <a:lvl2pPr>
              <a:defRPr>
                <a:solidFill>
                  <a:schemeClr val="bg1"/>
                </a:solidFill>
              </a:defRPr>
            </a:lvl2pPr>
            <a:lvl3pPr>
              <a:defRPr sz="1100">
                <a:solidFill>
                  <a:schemeClr val="bg1"/>
                </a:solidFill>
              </a:defRPr>
            </a:lvl3pPr>
            <a:lvl4pPr marL="182563" indent="-182563">
              <a:buFontTx/>
              <a:buBlip>
                <a:blip r:embed="rId2"/>
              </a:buBlip>
              <a:defRPr sz="900">
                <a:solidFill>
                  <a:schemeClr val="bg1"/>
                </a:solidFill>
              </a:defRPr>
            </a:lvl4pPr>
            <a:lvl5pPr marL="358775" indent="-174625">
              <a:buClr>
                <a:schemeClr val="bg1"/>
              </a:buClr>
              <a:buFont typeface="Arial" panose="020B0604020202020204" pitchFamily="34" charset="0"/>
              <a:buChar char="−"/>
              <a:defRPr sz="8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8" name="Espace réservé du pied de page 3">
            <a:extLst>
              <a:ext uri="{FF2B5EF4-FFF2-40B4-BE49-F238E27FC236}">
                <a16:creationId xmlns:a16="http://schemas.microsoft.com/office/drawing/2014/main" id="{7EDD15D6-51A7-118C-3B25-1E4B63CC40B6}"/>
              </a:ext>
            </a:extLst>
          </p:cNvPr>
          <p:cNvSpPr>
            <a:spLocks noGrp="1"/>
          </p:cNvSpPr>
          <p:nvPr>
            <p:ph type="ftr" sz="quarter" idx="11"/>
          </p:nvPr>
        </p:nvSpPr>
        <p:spPr>
          <a:xfrm>
            <a:off x="336176" y="176632"/>
            <a:ext cx="4114800" cy="253916"/>
          </a:xfrm>
        </p:spPr>
        <p:txBody>
          <a:bodyPr/>
          <a:lstStyle>
            <a:lvl1pPr>
              <a:defRPr>
                <a:solidFill>
                  <a:schemeClr val="bg1"/>
                </a:solidFill>
              </a:defRPr>
            </a:lvl1pPr>
          </a:lstStyle>
          <a:p>
            <a:r>
              <a:rPr lang="en-GB" noProof="0"/>
              <a:t>Titre de la </a:t>
            </a:r>
            <a:r>
              <a:rPr lang="en-GB" noProof="0" err="1"/>
              <a:t>présentation</a:t>
            </a:r>
            <a:endParaRPr lang="en-GB" noProof="0"/>
          </a:p>
        </p:txBody>
      </p:sp>
      <p:sp>
        <p:nvSpPr>
          <p:cNvPr id="9" name="Espace réservé du numéro de diapositive 4">
            <a:extLst>
              <a:ext uri="{FF2B5EF4-FFF2-40B4-BE49-F238E27FC236}">
                <a16:creationId xmlns:a16="http://schemas.microsoft.com/office/drawing/2014/main" id="{303ACDCE-699F-37F4-6A9F-8D1AD52B20E4}"/>
              </a:ext>
            </a:extLst>
          </p:cNvPr>
          <p:cNvSpPr>
            <a:spLocks noGrp="1"/>
          </p:cNvSpPr>
          <p:nvPr>
            <p:ph type="sldNum" sz="quarter" idx="12"/>
          </p:nvPr>
        </p:nvSpPr>
        <p:spPr>
          <a:xfrm>
            <a:off x="11615875" y="6515627"/>
            <a:ext cx="237809" cy="137285"/>
          </a:xfrm>
        </p:spPr>
        <p:txBody>
          <a:bodyPr/>
          <a:lstStyle/>
          <a:p>
            <a:fld id="{10394C00-DD5B-47BC-8005-05FF6810B31B}" type="slidenum">
              <a:rPr lang="en-GB" noProof="0" smtClean="0"/>
              <a:pPr/>
              <a:t>‹#›</a:t>
            </a:fld>
            <a:endParaRPr lang="en-GB" noProof="0"/>
          </a:p>
        </p:txBody>
      </p:sp>
      <p:sp>
        <p:nvSpPr>
          <p:cNvPr id="6" name="Espace réservé du texte 11">
            <a:extLst>
              <a:ext uri="{FF2B5EF4-FFF2-40B4-BE49-F238E27FC236}">
                <a16:creationId xmlns:a16="http://schemas.microsoft.com/office/drawing/2014/main" id="{33335111-EF92-9868-4DD5-B2E6A5A42598}"/>
              </a:ext>
            </a:extLst>
          </p:cNvPr>
          <p:cNvSpPr>
            <a:spLocks noGrp="1"/>
          </p:cNvSpPr>
          <p:nvPr>
            <p:ph type="body" sz="quarter" idx="18" hasCustomPrompt="1"/>
          </p:nvPr>
        </p:nvSpPr>
        <p:spPr>
          <a:xfrm>
            <a:off x="8101013" y="3857889"/>
            <a:ext cx="4090987" cy="1790436"/>
          </a:xfrm>
          <a:solidFill>
            <a:srgbClr val="F6E8E5"/>
          </a:solidFill>
        </p:spPr>
        <p:txBody>
          <a:bodyPr lIns="288000" tIns="180000" bIns="252000" anchor="b">
            <a:spAutoFit/>
          </a:bodyPr>
          <a:lstStyle>
            <a:lvl1pPr>
              <a:spcAft>
                <a:spcPts val="0"/>
              </a:spcAft>
              <a:defRPr sz="1800" b="0">
                <a:solidFill>
                  <a:schemeClr val="tx1"/>
                </a:solidFill>
              </a:defRPr>
            </a:lvl1pPr>
            <a:lvl2pPr>
              <a:spcAft>
                <a:spcPts val="0"/>
              </a:spcAft>
              <a:defRPr sz="1600" b="0">
                <a:solidFill>
                  <a:schemeClr val="tx1"/>
                </a:solidFill>
              </a:defRPr>
            </a:lvl2pPr>
            <a:lvl3pPr>
              <a:spcAft>
                <a:spcPts val="0"/>
              </a:spcAft>
              <a:defRPr sz="1200" b="0">
                <a:solidFill>
                  <a:schemeClr val="tx1"/>
                </a:solidFill>
              </a:defRPr>
            </a:lvl3pPr>
            <a:lvl4pPr>
              <a:spcAft>
                <a:spcPts val="0"/>
              </a:spcAft>
              <a:defRPr sz="1200" b="0">
                <a:solidFill>
                  <a:schemeClr val="tx1"/>
                </a:solidFill>
              </a:defRPr>
            </a:lvl4pPr>
            <a:lvl5pPr>
              <a:spcAft>
                <a:spcPts val="0"/>
              </a:spcAft>
              <a:defRPr sz="1200" b="0">
                <a:solidFill>
                  <a:schemeClr val="tx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1" name="Titre 10">
            <a:extLst>
              <a:ext uri="{FF2B5EF4-FFF2-40B4-BE49-F238E27FC236}">
                <a16:creationId xmlns:a16="http://schemas.microsoft.com/office/drawing/2014/main" id="{D5160801-D40E-F179-D20E-33985169E58B}"/>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u texte 57">
            <a:extLst>
              <a:ext uri="{FF2B5EF4-FFF2-40B4-BE49-F238E27FC236}">
                <a16:creationId xmlns:a16="http://schemas.microsoft.com/office/drawing/2014/main" id="{E47E97BB-F5CE-6478-13C8-06B855B25AD3}"/>
              </a:ext>
            </a:extLst>
          </p:cNvPr>
          <p:cNvSpPr>
            <a:spLocks noGrp="1"/>
          </p:cNvSpPr>
          <p:nvPr>
            <p:ph type="body" sz="quarter" idx="37"/>
          </p:nvPr>
        </p:nvSpPr>
        <p:spPr>
          <a:xfrm>
            <a:off x="10357556" y="204285"/>
            <a:ext cx="1513768" cy="282405"/>
          </a:xfr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t="646" b="646"/>
            </a:stretch>
          </a:blipFill>
        </p:spPr>
        <p:txBody>
          <a:bodyPr vert="horz" lIns="0" tIns="45720" rIns="91440" bIns="45720" rtlCol="0">
            <a:noAutofit/>
          </a:bodyPr>
          <a:lstStyle>
            <a:lvl1pPr>
              <a:defRPr lang="fr-BE" sz="1000" noProof="0" dirty="0">
                <a:noFill/>
              </a:defRPr>
            </a:lvl1pPr>
          </a:lstStyle>
          <a:p>
            <a:pPr lvl="0"/>
            <a:endParaRPr lang="en-GB" noProof="0"/>
          </a:p>
        </p:txBody>
      </p:sp>
    </p:spTree>
    <p:extLst>
      <p:ext uri="{BB962C8B-B14F-4D97-AF65-F5344CB8AC3E}">
        <p14:creationId xmlns:p14="http://schemas.microsoft.com/office/powerpoint/2010/main" val="141312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Vide - légende gauche">
    <p:spTree>
      <p:nvGrpSpPr>
        <p:cNvPr id="1" name=""/>
        <p:cNvGrpSpPr/>
        <p:nvPr/>
      </p:nvGrpSpPr>
      <p:grpSpPr>
        <a:xfrm>
          <a:off x="0" y="0"/>
          <a:ext cx="0" cy="0"/>
          <a:chOff x="0" y="0"/>
          <a:chExt cx="0" cy="0"/>
        </a:xfrm>
      </p:grpSpPr>
      <p:sp>
        <p:nvSpPr>
          <p:cNvPr id="3" name="Espace réservé du texte 10">
            <a:extLst>
              <a:ext uri="{FF2B5EF4-FFF2-40B4-BE49-F238E27FC236}">
                <a16:creationId xmlns:a16="http://schemas.microsoft.com/office/drawing/2014/main" id="{86D82071-BAFA-3ED4-95FB-BC1F55A07F9C}"/>
              </a:ext>
            </a:extLst>
          </p:cNvPr>
          <p:cNvSpPr>
            <a:spLocks noGrp="1"/>
          </p:cNvSpPr>
          <p:nvPr>
            <p:ph type="body" sz="quarter" idx="14"/>
          </p:nvPr>
        </p:nvSpPr>
        <p:spPr>
          <a:xfrm>
            <a:off x="0" y="2865120"/>
            <a:ext cx="6899290" cy="3992879"/>
          </a:xfrm>
          <a:prstGeom prst="rtTriangle">
            <a:avLst/>
          </a:prstGeom>
          <a:solidFill>
            <a:schemeClr val="accent1"/>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texte 4">
            <a:extLst>
              <a:ext uri="{FF2B5EF4-FFF2-40B4-BE49-F238E27FC236}">
                <a16:creationId xmlns:a16="http://schemas.microsoft.com/office/drawing/2014/main" id="{8AFD1F4E-30AF-3DF7-FA15-B4CCB14331F1}"/>
              </a:ext>
            </a:extLst>
          </p:cNvPr>
          <p:cNvSpPr>
            <a:spLocks noGrp="1"/>
          </p:cNvSpPr>
          <p:nvPr>
            <p:ph type="body" sz="quarter" idx="16" hasCustomPrompt="1"/>
          </p:nvPr>
        </p:nvSpPr>
        <p:spPr>
          <a:xfrm>
            <a:off x="334963" y="4941888"/>
            <a:ext cx="4175125" cy="1800225"/>
          </a:xfrm>
        </p:spPr>
        <p:txBody>
          <a:bodyPr anchor="b"/>
          <a:lstStyle>
            <a:lvl1pPr>
              <a:defRPr sz="2800">
                <a:solidFill>
                  <a:schemeClr val="bg1"/>
                </a:solidFill>
              </a:defRPr>
            </a:lvl1pPr>
            <a:lvl2pPr>
              <a:defRPr>
                <a:solidFill>
                  <a:schemeClr val="bg1"/>
                </a:solidFill>
              </a:defRPr>
            </a:lvl2pPr>
            <a:lvl3pPr>
              <a:defRPr sz="1100">
                <a:solidFill>
                  <a:schemeClr val="bg1"/>
                </a:solidFill>
              </a:defRPr>
            </a:lvl3pPr>
            <a:lvl4pPr marL="182563" indent="-182563">
              <a:buFontTx/>
              <a:buBlip>
                <a:blip r:embed="rId2"/>
              </a:buBlip>
              <a:defRPr sz="900">
                <a:solidFill>
                  <a:schemeClr val="bg1"/>
                </a:solidFill>
              </a:defRPr>
            </a:lvl4pPr>
            <a:lvl5pPr marL="358775" indent="-174625">
              <a:buClr>
                <a:schemeClr val="bg1"/>
              </a:buClr>
              <a:buFont typeface="Arial" panose="020B0604020202020204" pitchFamily="34" charset="0"/>
              <a:buChar char="−"/>
              <a:defRPr sz="8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8" name="Espace réservé du pied de page 3">
            <a:extLst>
              <a:ext uri="{FF2B5EF4-FFF2-40B4-BE49-F238E27FC236}">
                <a16:creationId xmlns:a16="http://schemas.microsoft.com/office/drawing/2014/main" id="{7EDD15D6-51A7-118C-3B25-1E4B63CC40B6}"/>
              </a:ext>
            </a:extLst>
          </p:cNvPr>
          <p:cNvSpPr>
            <a:spLocks noGrp="1"/>
          </p:cNvSpPr>
          <p:nvPr>
            <p:ph type="ftr" sz="quarter" idx="11"/>
          </p:nvPr>
        </p:nvSpPr>
        <p:spPr>
          <a:xfrm>
            <a:off x="336176" y="176632"/>
            <a:ext cx="4114800" cy="253916"/>
          </a:xfrm>
        </p:spPr>
        <p:txBody>
          <a:bodyPr/>
          <a:lstStyle>
            <a:lvl1pPr>
              <a:defRPr>
                <a:solidFill>
                  <a:srgbClr val="9A9A9A"/>
                </a:solidFill>
              </a:defRPr>
            </a:lvl1pPr>
          </a:lstStyle>
          <a:p>
            <a:r>
              <a:rPr lang="en-GB" noProof="0"/>
              <a:t>Titre de la </a:t>
            </a:r>
            <a:r>
              <a:rPr lang="en-GB" noProof="0" err="1"/>
              <a:t>présentation</a:t>
            </a:r>
            <a:endParaRPr lang="en-GB" noProof="0"/>
          </a:p>
        </p:txBody>
      </p:sp>
      <p:sp>
        <p:nvSpPr>
          <p:cNvPr id="9" name="Espace réservé du numéro de diapositive 4">
            <a:extLst>
              <a:ext uri="{FF2B5EF4-FFF2-40B4-BE49-F238E27FC236}">
                <a16:creationId xmlns:a16="http://schemas.microsoft.com/office/drawing/2014/main" id="{303ACDCE-699F-37F4-6A9F-8D1AD52B20E4}"/>
              </a:ext>
            </a:extLst>
          </p:cNvPr>
          <p:cNvSpPr>
            <a:spLocks noGrp="1"/>
          </p:cNvSpPr>
          <p:nvPr>
            <p:ph type="sldNum" sz="quarter" idx="12"/>
          </p:nvPr>
        </p:nvSpPr>
        <p:spPr>
          <a:xfrm>
            <a:off x="11615875" y="6515627"/>
            <a:ext cx="237809" cy="137285"/>
          </a:xfrm>
        </p:spPr>
        <p:txBody>
          <a:bodyPr/>
          <a:lstStyle/>
          <a:p>
            <a:fld id="{10394C00-DD5B-47BC-8005-05FF6810B31B}" type="slidenum">
              <a:rPr lang="en-GB" noProof="0" smtClean="0"/>
              <a:pPr/>
              <a:t>‹#›</a:t>
            </a:fld>
            <a:endParaRPr lang="en-GB" noProof="0"/>
          </a:p>
        </p:txBody>
      </p:sp>
      <p:sp>
        <p:nvSpPr>
          <p:cNvPr id="4" name="Espace réservé du texte 57">
            <a:extLst>
              <a:ext uri="{FF2B5EF4-FFF2-40B4-BE49-F238E27FC236}">
                <a16:creationId xmlns:a16="http://schemas.microsoft.com/office/drawing/2014/main" id="{6577FEAF-387D-42A2-8091-5A79A68DA24D}"/>
              </a:ext>
            </a:extLst>
          </p:cNvPr>
          <p:cNvSpPr>
            <a:spLocks noGrp="1"/>
          </p:cNvSpPr>
          <p:nvPr>
            <p:ph type="body" sz="quarter" idx="37"/>
          </p:nvPr>
        </p:nvSpPr>
        <p:spPr>
          <a:xfrm>
            <a:off x="10357556" y="204285"/>
            <a:ext cx="1513768" cy="282405"/>
          </a:xfr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t="646" b="646"/>
            </a:stretch>
          </a:blipFill>
        </p:spPr>
        <p:txBody>
          <a:bodyPr vert="horz" lIns="0" tIns="45720" rIns="91440" bIns="45720" rtlCol="0">
            <a:noAutofit/>
          </a:bodyPr>
          <a:lstStyle>
            <a:lvl1pPr>
              <a:defRPr lang="fr-BE" sz="1000" noProof="0" dirty="0">
                <a:noFill/>
              </a:defRPr>
            </a:lvl1pPr>
          </a:lstStyle>
          <a:p>
            <a:pPr lvl="0"/>
            <a:endParaRPr lang="en-GB" noProof="0"/>
          </a:p>
        </p:txBody>
      </p:sp>
    </p:spTree>
    <p:extLst>
      <p:ext uri="{BB962C8B-B14F-4D97-AF65-F5344CB8AC3E}">
        <p14:creationId xmlns:p14="http://schemas.microsoft.com/office/powerpoint/2010/main" val="54962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Image plein écran - légende droite">
    <p:spTree>
      <p:nvGrpSpPr>
        <p:cNvPr id="1" name=""/>
        <p:cNvGrpSpPr/>
        <p:nvPr/>
      </p:nvGrpSpPr>
      <p:grpSpPr>
        <a:xfrm>
          <a:off x="0" y="0"/>
          <a:ext cx="0" cy="0"/>
          <a:chOff x="0" y="0"/>
          <a:chExt cx="0" cy="0"/>
        </a:xfrm>
      </p:grpSpPr>
      <p:sp>
        <p:nvSpPr>
          <p:cNvPr id="48" name="Espace réservé pour une image  6">
            <a:extLst>
              <a:ext uri="{FF2B5EF4-FFF2-40B4-BE49-F238E27FC236}">
                <a16:creationId xmlns:a16="http://schemas.microsoft.com/office/drawing/2014/main" id="{6252D941-8191-DE13-2A07-9C3FFAA42972}"/>
              </a:ext>
            </a:extLst>
          </p:cNvPr>
          <p:cNvSpPr>
            <a:spLocks noGrp="1"/>
          </p:cNvSpPr>
          <p:nvPr>
            <p:ph type="pic" sz="quarter" idx="13"/>
          </p:nvPr>
        </p:nvSpPr>
        <p:spPr>
          <a:xfrm>
            <a:off x="0" y="0"/>
            <a:ext cx="12192000" cy="6858000"/>
          </a:xfrm>
        </p:spPr>
        <p:txBody>
          <a:bodyPr/>
          <a:lstStyle/>
          <a:p>
            <a:endParaRPr lang="en-GB" noProof="0"/>
          </a:p>
        </p:txBody>
      </p:sp>
      <p:sp>
        <p:nvSpPr>
          <p:cNvPr id="49" name="Espace réservé du texte 10">
            <a:extLst>
              <a:ext uri="{FF2B5EF4-FFF2-40B4-BE49-F238E27FC236}">
                <a16:creationId xmlns:a16="http://schemas.microsoft.com/office/drawing/2014/main" id="{8F6DBF5F-C621-C1A8-17E0-FCBA3DB99809}"/>
              </a:ext>
            </a:extLst>
          </p:cNvPr>
          <p:cNvSpPr>
            <a:spLocks noGrp="1"/>
          </p:cNvSpPr>
          <p:nvPr>
            <p:ph type="body" sz="quarter" idx="14"/>
          </p:nvPr>
        </p:nvSpPr>
        <p:spPr>
          <a:xfrm rot="10800000">
            <a:off x="5292710" y="0"/>
            <a:ext cx="6899290" cy="3992879"/>
          </a:xfrm>
          <a:prstGeom prst="rtTriangle">
            <a:avLst/>
          </a:prstGeom>
          <a:solidFill>
            <a:schemeClr val="accent1">
              <a:alpha val="70000"/>
            </a:schemeClr>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texte 4">
            <a:extLst>
              <a:ext uri="{FF2B5EF4-FFF2-40B4-BE49-F238E27FC236}">
                <a16:creationId xmlns:a16="http://schemas.microsoft.com/office/drawing/2014/main" id="{8AFD1F4E-30AF-3DF7-FA15-B4CCB14331F1}"/>
              </a:ext>
            </a:extLst>
          </p:cNvPr>
          <p:cNvSpPr>
            <a:spLocks noGrp="1"/>
          </p:cNvSpPr>
          <p:nvPr>
            <p:ph type="body" sz="quarter" idx="16" hasCustomPrompt="1"/>
          </p:nvPr>
        </p:nvSpPr>
        <p:spPr>
          <a:xfrm>
            <a:off x="9070975" y="958850"/>
            <a:ext cx="2793365" cy="1800225"/>
          </a:xfrm>
        </p:spPr>
        <p:txBody>
          <a:bodyPr anchor="t"/>
          <a:lstStyle>
            <a:lvl1pPr algn="r">
              <a:defRPr sz="2400">
                <a:solidFill>
                  <a:schemeClr val="bg1"/>
                </a:solidFill>
              </a:defRPr>
            </a:lvl1pPr>
            <a:lvl2pPr algn="r">
              <a:defRPr sz="1600">
                <a:solidFill>
                  <a:schemeClr val="bg1"/>
                </a:solidFill>
              </a:defRPr>
            </a:lvl2pPr>
            <a:lvl3pPr algn="r">
              <a:defRPr sz="1050">
                <a:solidFill>
                  <a:schemeClr val="bg1"/>
                </a:solidFill>
              </a:defRPr>
            </a:lvl3pPr>
            <a:lvl4pPr marL="182563" indent="-182563" algn="r">
              <a:buFontTx/>
              <a:buBlip>
                <a:blip r:embed="rId2"/>
              </a:buBlip>
              <a:defRPr sz="800">
                <a:solidFill>
                  <a:schemeClr val="bg1"/>
                </a:solidFill>
              </a:defRPr>
            </a:lvl4pPr>
            <a:lvl5pPr marL="358775" indent="-174625" algn="r">
              <a:buClr>
                <a:schemeClr val="bg1"/>
              </a:buClr>
              <a:buFont typeface="Arial" panose="020B0604020202020204" pitchFamily="34" charset="0"/>
              <a:buChar char="−"/>
              <a:defRPr sz="7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 name="Espace réservé de la date 2">
            <a:extLst>
              <a:ext uri="{FF2B5EF4-FFF2-40B4-BE49-F238E27FC236}">
                <a16:creationId xmlns:a16="http://schemas.microsoft.com/office/drawing/2014/main" id="{F77A6F97-5CDA-F42F-F77F-B86040D8E970}"/>
              </a:ext>
            </a:extLst>
          </p:cNvPr>
          <p:cNvSpPr>
            <a:spLocks noGrp="1"/>
          </p:cNvSpPr>
          <p:nvPr>
            <p:ph type="dt" sz="half" idx="10"/>
          </p:nvPr>
        </p:nvSpPr>
        <p:spPr>
          <a:xfrm>
            <a:off x="336176" y="6515627"/>
            <a:ext cx="1810124" cy="137285"/>
          </a:xfrm>
        </p:spPr>
        <p:txBody>
          <a:bodyPr/>
          <a:lstStyle>
            <a:lvl1pPr>
              <a:defRPr>
                <a:solidFill>
                  <a:schemeClr val="bg1"/>
                </a:solidFill>
              </a:defRPr>
            </a:lvl1pPr>
          </a:lstStyle>
          <a:p>
            <a:r>
              <a:rPr lang="en-GB" noProof="0"/>
              <a:t>Janvier 2024</a:t>
            </a:r>
          </a:p>
        </p:txBody>
      </p:sp>
      <p:sp>
        <p:nvSpPr>
          <p:cNvPr id="4" name="Espace réservé du pied de page 3">
            <a:extLst>
              <a:ext uri="{FF2B5EF4-FFF2-40B4-BE49-F238E27FC236}">
                <a16:creationId xmlns:a16="http://schemas.microsoft.com/office/drawing/2014/main" id="{A090FAAC-9F12-FED7-8F93-398E371B1ABB}"/>
              </a:ext>
            </a:extLst>
          </p:cNvPr>
          <p:cNvSpPr>
            <a:spLocks noGrp="1"/>
          </p:cNvSpPr>
          <p:nvPr>
            <p:ph type="ftr" sz="quarter" idx="11"/>
          </p:nvPr>
        </p:nvSpPr>
        <p:spPr>
          <a:xfrm>
            <a:off x="336176" y="176632"/>
            <a:ext cx="4114800" cy="253916"/>
          </a:xfrm>
        </p:spPr>
        <p:txBody>
          <a:bodyPr/>
          <a:lstStyle>
            <a:lvl1pPr>
              <a:defRPr>
                <a:solidFill>
                  <a:schemeClr val="bg1"/>
                </a:solidFill>
              </a:defRPr>
            </a:lvl1pPr>
          </a:lstStyle>
          <a:p>
            <a:r>
              <a:rPr lang="en-GB" noProof="0"/>
              <a:t>Titre de la </a:t>
            </a:r>
            <a:r>
              <a:rPr lang="en-GB" noProof="0" err="1"/>
              <a:t>présentation</a:t>
            </a:r>
            <a:endParaRPr lang="en-GB" noProof="0"/>
          </a:p>
        </p:txBody>
      </p:sp>
      <p:sp>
        <p:nvSpPr>
          <p:cNvPr id="6" name="Espace réservé du numéro de diapositive 4">
            <a:extLst>
              <a:ext uri="{FF2B5EF4-FFF2-40B4-BE49-F238E27FC236}">
                <a16:creationId xmlns:a16="http://schemas.microsoft.com/office/drawing/2014/main" id="{17FD1631-FFE0-1EA0-5E85-85D7B13E8C48}"/>
              </a:ext>
            </a:extLst>
          </p:cNvPr>
          <p:cNvSpPr>
            <a:spLocks noGrp="1"/>
          </p:cNvSpPr>
          <p:nvPr>
            <p:ph type="sldNum" sz="quarter" idx="12"/>
          </p:nvPr>
        </p:nvSpPr>
        <p:spPr>
          <a:xfrm>
            <a:off x="11615875" y="6515627"/>
            <a:ext cx="237809" cy="137285"/>
          </a:xfrm>
        </p:spPr>
        <p:txBody>
          <a:bodyPr/>
          <a:lstStyle/>
          <a:p>
            <a:fld id="{10394C00-DD5B-47BC-8005-05FF6810B31B}" type="slidenum">
              <a:rPr lang="en-GB" noProof="0" smtClean="0"/>
              <a:pPr/>
              <a:t>‹#›</a:t>
            </a:fld>
            <a:endParaRPr lang="en-GB" noProof="0"/>
          </a:p>
        </p:txBody>
      </p:sp>
      <p:sp>
        <p:nvSpPr>
          <p:cNvPr id="2" name="Espace réservé du texte 11">
            <a:extLst>
              <a:ext uri="{FF2B5EF4-FFF2-40B4-BE49-F238E27FC236}">
                <a16:creationId xmlns:a16="http://schemas.microsoft.com/office/drawing/2014/main" id="{8F66D5DD-F72B-85EC-C16A-B2139263C643}"/>
              </a:ext>
            </a:extLst>
          </p:cNvPr>
          <p:cNvSpPr>
            <a:spLocks noGrp="1"/>
          </p:cNvSpPr>
          <p:nvPr>
            <p:ph type="body" sz="quarter" idx="18" hasCustomPrompt="1"/>
          </p:nvPr>
        </p:nvSpPr>
        <p:spPr>
          <a:xfrm>
            <a:off x="-4762" y="3856220"/>
            <a:ext cx="4090987" cy="1790436"/>
          </a:xfrm>
          <a:solidFill>
            <a:srgbClr val="F6E8E5"/>
          </a:solidFill>
        </p:spPr>
        <p:txBody>
          <a:bodyPr lIns="288000" tIns="180000" bIns="252000" anchor="b">
            <a:spAutoFit/>
          </a:bodyPr>
          <a:lstStyle>
            <a:lvl1pPr>
              <a:spcAft>
                <a:spcPts val="0"/>
              </a:spcAft>
              <a:defRPr sz="1800" b="0">
                <a:solidFill>
                  <a:schemeClr val="tx1"/>
                </a:solidFill>
              </a:defRPr>
            </a:lvl1pPr>
            <a:lvl2pPr>
              <a:spcAft>
                <a:spcPts val="0"/>
              </a:spcAft>
              <a:defRPr sz="1600" b="0">
                <a:solidFill>
                  <a:schemeClr val="tx1"/>
                </a:solidFill>
              </a:defRPr>
            </a:lvl2pPr>
            <a:lvl3pPr>
              <a:spcAft>
                <a:spcPts val="0"/>
              </a:spcAft>
              <a:defRPr sz="1200" b="0">
                <a:solidFill>
                  <a:schemeClr val="tx1"/>
                </a:solidFill>
              </a:defRPr>
            </a:lvl3pPr>
            <a:lvl4pPr>
              <a:spcAft>
                <a:spcPts val="0"/>
              </a:spcAft>
              <a:defRPr sz="1200" b="0">
                <a:solidFill>
                  <a:schemeClr val="tx1"/>
                </a:solidFill>
              </a:defRPr>
            </a:lvl4pPr>
            <a:lvl5pPr>
              <a:spcAft>
                <a:spcPts val="0"/>
              </a:spcAft>
              <a:defRPr sz="1200" b="0">
                <a:solidFill>
                  <a:schemeClr val="tx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3" name="Titre 12">
            <a:extLst>
              <a:ext uri="{FF2B5EF4-FFF2-40B4-BE49-F238E27FC236}">
                <a16:creationId xmlns:a16="http://schemas.microsoft.com/office/drawing/2014/main" id="{02063B1E-8BFD-7355-071D-BBABFA12C98C}"/>
              </a:ext>
            </a:extLst>
          </p:cNvPr>
          <p:cNvSpPr>
            <a:spLocks noGrp="1"/>
          </p:cNvSpPr>
          <p:nvPr>
            <p:ph type="title" hasCustomPrompt="1"/>
          </p:nvPr>
        </p:nvSpPr>
        <p:spPr/>
        <p:txBody>
          <a:bodyPr/>
          <a:lstStyle/>
          <a:p>
            <a:r>
              <a:rPr lang="en-GB" noProof="0" err="1"/>
              <a:t>Modifiez</a:t>
            </a:r>
            <a:r>
              <a:rPr lang="en-GB" noProof="0"/>
              <a:t> le style du titre</a:t>
            </a:r>
          </a:p>
        </p:txBody>
      </p:sp>
      <p:sp>
        <p:nvSpPr>
          <p:cNvPr id="8" name="Espace réservé du texte 10">
            <a:extLst>
              <a:ext uri="{FF2B5EF4-FFF2-40B4-BE49-F238E27FC236}">
                <a16:creationId xmlns:a16="http://schemas.microsoft.com/office/drawing/2014/main" id="{4091DDC0-7F00-D0E1-B643-5C987118CEC6}"/>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chemeClr val="bg1"/>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
        <p:nvSpPr>
          <p:cNvPr id="7" name="Espace réservé du texte 57">
            <a:extLst>
              <a:ext uri="{FF2B5EF4-FFF2-40B4-BE49-F238E27FC236}">
                <a16:creationId xmlns:a16="http://schemas.microsoft.com/office/drawing/2014/main" id="{68E56FF1-E689-205E-88F4-646B39D0718C}"/>
              </a:ext>
            </a:extLst>
          </p:cNvPr>
          <p:cNvSpPr>
            <a:spLocks noGrp="1"/>
          </p:cNvSpPr>
          <p:nvPr>
            <p:ph type="body" sz="quarter" idx="25"/>
          </p:nvPr>
        </p:nvSpPr>
        <p:spPr>
          <a:xfrm>
            <a:off x="10357556" y="204286"/>
            <a:ext cx="1513768" cy="282405"/>
          </a:xfr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t="646" b="646"/>
            </a:stretch>
          </a:blipFill>
        </p:spPr>
        <p:txBody>
          <a:bodyPr vert="horz" lIns="0" tIns="45720" rIns="91440" bIns="45720" rtlCol="0">
            <a:noAutofit/>
          </a:bodyPr>
          <a:lstStyle>
            <a:lvl1pPr>
              <a:defRPr lang="fr-BE" dirty="0">
                <a:noFill/>
              </a:defRPr>
            </a:lvl1pPr>
          </a:lstStyle>
          <a:p>
            <a:pPr lvl="0"/>
            <a:endParaRPr lang="en-GB" noProof="0"/>
          </a:p>
        </p:txBody>
      </p:sp>
    </p:spTree>
    <p:extLst>
      <p:ext uri="{BB962C8B-B14F-4D97-AF65-F5344CB8AC3E}">
        <p14:creationId xmlns:p14="http://schemas.microsoft.com/office/powerpoint/2010/main" val="156508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ide - légende droite">
    <p:spTree>
      <p:nvGrpSpPr>
        <p:cNvPr id="1" name=""/>
        <p:cNvGrpSpPr/>
        <p:nvPr/>
      </p:nvGrpSpPr>
      <p:grpSpPr>
        <a:xfrm>
          <a:off x="0" y="0"/>
          <a:ext cx="0" cy="0"/>
          <a:chOff x="0" y="0"/>
          <a:chExt cx="0" cy="0"/>
        </a:xfrm>
      </p:grpSpPr>
      <p:sp>
        <p:nvSpPr>
          <p:cNvPr id="9" name="Espace réservé du texte 10">
            <a:extLst>
              <a:ext uri="{FF2B5EF4-FFF2-40B4-BE49-F238E27FC236}">
                <a16:creationId xmlns:a16="http://schemas.microsoft.com/office/drawing/2014/main" id="{04EC6E2A-470B-00D7-F66B-E163A46610BC}"/>
              </a:ext>
            </a:extLst>
          </p:cNvPr>
          <p:cNvSpPr>
            <a:spLocks noGrp="1"/>
          </p:cNvSpPr>
          <p:nvPr>
            <p:ph type="body" sz="quarter" idx="14"/>
          </p:nvPr>
        </p:nvSpPr>
        <p:spPr>
          <a:xfrm rot="10800000">
            <a:off x="5292710" y="0"/>
            <a:ext cx="6899290" cy="3992879"/>
          </a:xfrm>
          <a:prstGeom prst="rtTriangle">
            <a:avLst/>
          </a:prstGeom>
          <a:solidFill>
            <a:schemeClr val="accent1"/>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texte 4">
            <a:extLst>
              <a:ext uri="{FF2B5EF4-FFF2-40B4-BE49-F238E27FC236}">
                <a16:creationId xmlns:a16="http://schemas.microsoft.com/office/drawing/2014/main" id="{8AFD1F4E-30AF-3DF7-FA15-B4CCB14331F1}"/>
              </a:ext>
            </a:extLst>
          </p:cNvPr>
          <p:cNvSpPr>
            <a:spLocks noGrp="1"/>
          </p:cNvSpPr>
          <p:nvPr>
            <p:ph type="body" sz="quarter" idx="16" hasCustomPrompt="1"/>
          </p:nvPr>
        </p:nvSpPr>
        <p:spPr>
          <a:xfrm>
            <a:off x="9070975" y="958850"/>
            <a:ext cx="2793365" cy="1800225"/>
          </a:xfrm>
        </p:spPr>
        <p:txBody>
          <a:bodyPr anchor="t"/>
          <a:lstStyle>
            <a:lvl1pPr algn="r">
              <a:defRPr sz="2400">
                <a:solidFill>
                  <a:schemeClr val="bg1"/>
                </a:solidFill>
              </a:defRPr>
            </a:lvl1pPr>
            <a:lvl2pPr algn="r">
              <a:defRPr sz="1600">
                <a:solidFill>
                  <a:schemeClr val="bg1"/>
                </a:solidFill>
              </a:defRPr>
            </a:lvl2pPr>
            <a:lvl3pPr algn="r">
              <a:defRPr sz="1050">
                <a:solidFill>
                  <a:schemeClr val="bg1"/>
                </a:solidFill>
              </a:defRPr>
            </a:lvl3pPr>
            <a:lvl4pPr marL="182563" indent="-182563" algn="r">
              <a:buFontTx/>
              <a:buBlip>
                <a:blip r:embed="rId2"/>
              </a:buBlip>
              <a:defRPr sz="800">
                <a:solidFill>
                  <a:schemeClr val="bg1"/>
                </a:solidFill>
              </a:defRPr>
            </a:lvl4pPr>
            <a:lvl5pPr marL="358775" indent="-174625" algn="r">
              <a:buClr>
                <a:schemeClr val="bg1"/>
              </a:buClr>
              <a:buFont typeface="Arial" panose="020B0604020202020204" pitchFamily="34" charset="0"/>
              <a:buChar char="−"/>
              <a:defRPr sz="7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 name="Espace réservé de la date 2">
            <a:extLst>
              <a:ext uri="{FF2B5EF4-FFF2-40B4-BE49-F238E27FC236}">
                <a16:creationId xmlns:a16="http://schemas.microsoft.com/office/drawing/2014/main" id="{F77A6F97-5CDA-F42F-F77F-B86040D8E970}"/>
              </a:ext>
            </a:extLst>
          </p:cNvPr>
          <p:cNvSpPr>
            <a:spLocks noGrp="1"/>
          </p:cNvSpPr>
          <p:nvPr>
            <p:ph type="dt" sz="half" idx="10"/>
          </p:nvPr>
        </p:nvSpPr>
        <p:spPr>
          <a:xfrm>
            <a:off x="336176" y="6515627"/>
            <a:ext cx="1810124" cy="137285"/>
          </a:xfrm>
        </p:spPr>
        <p:txBody>
          <a:bodyPr/>
          <a:lstStyle>
            <a:lvl1pPr>
              <a:defRPr>
                <a:solidFill>
                  <a:srgbClr val="9A9A9A"/>
                </a:solidFill>
              </a:defRPr>
            </a:lvl1pPr>
          </a:lstStyle>
          <a:p>
            <a:r>
              <a:rPr lang="en-GB" noProof="0"/>
              <a:t>Janvier 2024</a:t>
            </a:r>
          </a:p>
        </p:txBody>
      </p:sp>
      <p:sp>
        <p:nvSpPr>
          <p:cNvPr id="4" name="Espace réservé du pied de page 3">
            <a:extLst>
              <a:ext uri="{FF2B5EF4-FFF2-40B4-BE49-F238E27FC236}">
                <a16:creationId xmlns:a16="http://schemas.microsoft.com/office/drawing/2014/main" id="{A090FAAC-9F12-FED7-8F93-398E371B1ABB}"/>
              </a:ext>
            </a:extLst>
          </p:cNvPr>
          <p:cNvSpPr>
            <a:spLocks noGrp="1"/>
          </p:cNvSpPr>
          <p:nvPr>
            <p:ph type="ftr" sz="quarter" idx="11"/>
          </p:nvPr>
        </p:nvSpPr>
        <p:spPr>
          <a:xfrm>
            <a:off x="336176" y="176632"/>
            <a:ext cx="4114800" cy="253916"/>
          </a:xfrm>
        </p:spPr>
        <p:txBody>
          <a:bodyPr/>
          <a:lstStyle>
            <a:lvl1pPr>
              <a:defRPr>
                <a:solidFill>
                  <a:srgbClr val="9A9A9A"/>
                </a:solidFill>
              </a:defRPr>
            </a:lvl1pPr>
          </a:lstStyle>
          <a:p>
            <a:r>
              <a:rPr lang="en-GB" noProof="0"/>
              <a:t>Titre de la </a:t>
            </a:r>
            <a:r>
              <a:rPr lang="en-GB" noProof="0" err="1"/>
              <a:t>présentation</a:t>
            </a:r>
            <a:endParaRPr lang="en-GB" noProof="0"/>
          </a:p>
        </p:txBody>
      </p:sp>
      <p:sp>
        <p:nvSpPr>
          <p:cNvPr id="6" name="Espace réservé du numéro de diapositive 4">
            <a:extLst>
              <a:ext uri="{FF2B5EF4-FFF2-40B4-BE49-F238E27FC236}">
                <a16:creationId xmlns:a16="http://schemas.microsoft.com/office/drawing/2014/main" id="{17FD1631-FFE0-1EA0-5E85-85D7B13E8C48}"/>
              </a:ext>
            </a:extLst>
          </p:cNvPr>
          <p:cNvSpPr>
            <a:spLocks noGrp="1"/>
          </p:cNvSpPr>
          <p:nvPr>
            <p:ph type="sldNum" sz="quarter" idx="12"/>
          </p:nvPr>
        </p:nvSpPr>
        <p:spPr>
          <a:xfrm>
            <a:off x="11615875" y="6515627"/>
            <a:ext cx="237809" cy="137285"/>
          </a:xfrm>
        </p:spPr>
        <p:txBody>
          <a:bodyPr/>
          <a:lstStyle/>
          <a:p>
            <a:fld id="{10394C00-DD5B-47BC-8005-05FF6810B31B}" type="slidenum">
              <a:rPr lang="en-GB" noProof="0" smtClean="0"/>
              <a:pPr/>
              <a:t>‹#›</a:t>
            </a:fld>
            <a:endParaRPr lang="en-GB" noProof="0"/>
          </a:p>
        </p:txBody>
      </p:sp>
      <p:sp>
        <p:nvSpPr>
          <p:cNvPr id="2" name="Espace réservé du texte 10">
            <a:extLst>
              <a:ext uri="{FF2B5EF4-FFF2-40B4-BE49-F238E27FC236}">
                <a16:creationId xmlns:a16="http://schemas.microsoft.com/office/drawing/2014/main" id="{2EF5219B-4F0D-6953-325B-6A0462F578DD}"/>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
        <p:nvSpPr>
          <p:cNvPr id="7" name="Espace réservé du texte 57">
            <a:extLst>
              <a:ext uri="{FF2B5EF4-FFF2-40B4-BE49-F238E27FC236}">
                <a16:creationId xmlns:a16="http://schemas.microsoft.com/office/drawing/2014/main" id="{24C1F882-9E69-23C7-1BAA-8DC9CD1CCDAD}"/>
              </a:ext>
            </a:extLst>
          </p:cNvPr>
          <p:cNvSpPr>
            <a:spLocks noGrp="1"/>
          </p:cNvSpPr>
          <p:nvPr>
            <p:ph type="body" sz="quarter" idx="25"/>
          </p:nvPr>
        </p:nvSpPr>
        <p:spPr>
          <a:xfrm>
            <a:off x="10357556" y="204286"/>
            <a:ext cx="1513768" cy="282405"/>
          </a:xfr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t="646" b="646"/>
            </a:stretch>
          </a:blipFill>
        </p:spPr>
        <p:txBody>
          <a:bodyPr vert="horz" lIns="0" tIns="45720" rIns="91440" bIns="45720" rtlCol="0">
            <a:noAutofit/>
          </a:bodyPr>
          <a:lstStyle>
            <a:lvl1pPr>
              <a:defRPr lang="fr-BE" dirty="0">
                <a:noFill/>
              </a:defRPr>
            </a:lvl1pPr>
          </a:lstStyle>
          <a:p>
            <a:pPr lvl="0"/>
            <a:endParaRPr lang="en-GB" noProof="0"/>
          </a:p>
        </p:txBody>
      </p:sp>
    </p:spTree>
    <p:extLst>
      <p:ext uri="{BB962C8B-B14F-4D97-AF65-F5344CB8AC3E}">
        <p14:creationId xmlns:p14="http://schemas.microsoft.com/office/powerpoint/2010/main" val="75214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5 Images bordures">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5B116D72-29BA-60CB-EEC3-EEC089D1AD67}"/>
              </a:ext>
            </a:extLst>
          </p:cNvPr>
          <p:cNvSpPr>
            <a:spLocks noGrp="1"/>
          </p:cNvSpPr>
          <p:nvPr>
            <p:ph type="pic" sz="quarter" idx="26"/>
          </p:nvPr>
        </p:nvSpPr>
        <p:spPr>
          <a:xfrm>
            <a:off x="0" y="0"/>
            <a:ext cx="6027738" cy="3687763"/>
          </a:xfrm>
        </p:spPr>
        <p:txBody>
          <a:bodyPr/>
          <a:lstStyle/>
          <a:p>
            <a:endParaRPr lang="en-GB" noProof="0"/>
          </a:p>
        </p:txBody>
      </p:sp>
      <p:sp>
        <p:nvSpPr>
          <p:cNvPr id="9" name="Espace réservé pour une image  7">
            <a:extLst>
              <a:ext uri="{FF2B5EF4-FFF2-40B4-BE49-F238E27FC236}">
                <a16:creationId xmlns:a16="http://schemas.microsoft.com/office/drawing/2014/main" id="{AB5ED339-F0A4-5E78-5308-BAF9B41FEE36}"/>
              </a:ext>
            </a:extLst>
          </p:cNvPr>
          <p:cNvSpPr>
            <a:spLocks noGrp="1"/>
          </p:cNvSpPr>
          <p:nvPr>
            <p:ph type="pic" sz="quarter" idx="27"/>
          </p:nvPr>
        </p:nvSpPr>
        <p:spPr>
          <a:xfrm>
            <a:off x="6164262" y="0"/>
            <a:ext cx="6027738" cy="3687763"/>
          </a:xfrm>
        </p:spPr>
        <p:txBody>
          <a:bodyPr/>
          <a:lstStyle/>
          <a:p>
            <a:endParaRPr lang="en-GB" noProof="0"/>
          </a:p>
        </p:txBody>
      </p:sp>
      <p:sp>
        <p:nvSpPr>
          <p:cNvPr id="11" name="Espace réservé pour une image  7">
            <a:extLst>
              <a:ext uri="{FF2B5EF4-FFF2-40B4-BE49-F238E27FC236}">
                <a16:creationId xmlns:a16="http://schemas.microsoft.com/office/drawing/2014/main" id="{72CDE94B-9981-CC1C-D8FF-3ED4B7F513C6}"/>
              </a:ext>
            </a:extLst>
          </p:cNvPr>
          <p:cNvSpPr>
            <a:spLocks noGrp="1"/>
          </p:cNvSpPr>
          <p:nvPr>
            <p:ph type="pic" sz="quarter" idx="29"/>
          </p:nvPr>
        </p:nvSpPr>
        <p:spPr>
          <a:xfrm>
            <a:off x="8105775" y="3821113"/>
            <a:ext cx="4086225" cy="3036887"/>
          </a:xfrm>
        </p:spPr>
        <p:txBody>
          <a:bodyPr/>
          <a:lstStyle/>
          <a:p>
            <a:endParaRPr lang="en-GB" noProof="0"/>
          </a:p>
        </p:txBody>
      </p:sp>
      <p:sp>
        <p:nvSpPr>
          <p:cNvPr id="12" name="Espace réservé pour une image  7">
            <a:extLst>
              <a:ext uri="{FF2B5EF4-FFF2-40B4-BE49-F238E27FC236}">
                <a16:creationId xmlns:a16="http://schemas.microsoft.com/office/drawing/2014/main" id="{FC06A14B-6D61-CEF2-F02A-F80F892CE628}"/>
              </a:ext>
            </a:extLst>
          </p:cNvPr>
          <p:cNvSpPr>
            <a:spLocks noGrp="1"/>
          </p:cNvSpPr>
          <p:nvPr>
            <p:ph type="pic" sz="quarter" idx="30"/>
          </p:nvPr>
        </p:nvSpPr>
        <p:spPr>
          <a:xfrm>
            <a:off x="4217988" y="3821113"/>
            <a:ext cx="3752850" cy="3036887"/>
          </a:xfrm>
        </p:spPr>
        <p:txBody>
          <a:bodyPr/>
          <a:lstStyle/>
          <a:p>
            <a:endParaRPr lang="en-GB" noProof="0"/>
          </a:p>
        </p:txBody>
      </p:sp>
      <p:sp>
        <p:nvSpPr>
          <p:cNvPr id="14" name="Espace réservé pour une image  7">
            <a:extLst>
              <a:ext uri="{FF2B5EF4-FFF2-40B4-BE49-F238E27FC236}">
                <a16:creationId xmlns:a16="http://schemas.microsoft.com/office/drawing/2014/main" id="{72EB24A5-4554-5C70-A1B9-BEDD085DFCE5}"/>
              </a:ext>
            </a:extLst>
          </p:cNvPr>
          <p:cNvSpPr>
            <a:spLocks noGrp="1"/>
          </p:cNvSpPr>
          <p:nvPr>
            <p:ph type="pic" sz="quarter" idx="31"/>
          </p:nvPr>
        </p:nvSpPr>
        <p:spPr>
          <a:xfrm>
            <a:off x="0" y="3821113"/>
            <a:ext cx="4089026" cy="3036887"/>
          </a:xfrm>
        </p:spPr>
        <p:txBody>
          <a:bodyPr/>
          <a:lstStyle/>
          <a:p>
            <a:endParaRPr lang="en-GB" noProof="0"/>
          </a:p>
        </p:txBody>
      </p:sp>
      <p:sp>
        <p:nvSpPr>
          <p:cNvPr id="15" name="Espace réservé du texte 10">
            <a:extLst>
              <a:ext uri="{FF2B5EF4-FFF2-40B4-BE49-F238E27FC236}">
                <a16:creationId xmlns:a16="http://schemas.microsoft.com/office/drawing/2014/main" id="{6AE367F8-680B-5725-2D41-E0AC1FF3EB71}"/>
              </a:ext>
            </a:extLst>
          </p:cNvPr>
          <p:cNvSpPr>
            <a:spLocks noGrp="1"/>
          </p:cNvSpPr>
          <p:nvPr>
            <p:ph type="body" sz="quarter" idx="14"/>
          </p:nvPr>
        </p:nvSpPr>
        <p:spPr>
          <a:xfrm>
            <a:off x="0"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7" name="Espace réservé du texte 10">
            <a:extLst>
              <a:ext uri="{FF2B5EF4-FFF2-40B4-BE49-F238E27FC236}">
                <a16:creationId xmlns:a16="http://schemas.microsoft.com/office/drawing/2014/main" id="{76E4A334-8C54-2673-C506-98C1F77A760A}"/>
              </a:ext>
            </a:extLst>
          </p:cNvPr>
          <p:cNvSpPr>
            <a:spLocks noGrp="1"/>
          </p:cNvSpPr>
          <p:nvPr>
            <p:ph type="body" sz="quarter" idx="32"/>
          </p:nvPr>
        </p:nvSpPr>
        <p:spPr>
          <a:xfrm>
            <a:off x="4217988"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8" name="Espace réservé du texte 10">
            <a:extLst>
              <a:ext uri="{FF2B5EF4-FFF2-40B4-BE49-F238E27FC236}">
                <a16:creationId xmlns:a16="http://schemas.microsoft.com/office/drawing/2014/main" id="{9E759B3C-8EDF-E136-EF8E-4B8C479954F0}"/>
              </a:ext>
            </a:extLst>
          </p:cNvPr>
          <p:cNvSpPr>
            <a:spLocks noGrp="1"/>
          </p:cNvSpPr>
          <p:nvPr>
            <p:ph type="body" sz="quarter" idx="33"/>
          </p:nvPr>
        </p:nvSpPr>
        <p:spPr>
          <a:xfrm>
            <a:off x="8097093"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9" name="Espace réservé du texte 10">
            <a:extLst>
              <a:ext uri="{FF2B5EF4-FFF2-40B4-BE49-F238E27FC236}">
                <a16:creationId xmlns:a16="http://schemas.microsoft.com/office/drawing/2014/main" id="{099B029E-0BDB-1ADE-4075-D5471FA9314E}"/>
              </a:ext>
            </a:extLst>
          </p:cNvPr>
          <p:cNvSpPr>
            <a:spLocks noGrp="1"/>
          </p:cNvSpPr>
          <p:nvPr>
            <p:ph type="body" sz="quarter" idx="34"/>
          </p:nvPr>
        </p:nvSpPr>
        <p:spPr>
          <a:xfrm>
            <a:off x="6157168" y="2076770"/>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0" name="Espace réservé du texte 10">
            <a:extLst>
              <a:ext uri="{FF2B5EF4-FFF2-40B4-BE49-F238E27FC236}">
                <a16:creationId xmlns:a16="http://schemas.microsoft.com/office/drawing/2014/main" id="{B5E1158C-04B9-C2C4-2EEB-4AEC5A0D6759}"/>
              </a:ext>
            </a:extLst>
          </p:cNvPr>
          <p:cNvSpPr>
            <a:spLocks noGrp="1"/>
          </p:cNvSpPr>
          <p:nvPr>
            <p:ph type="body" sz="quarter" idx="35"/>
          </p:nvPr>
        </p:nvSpPr>
        <p:spPr>
          <a:xfrm>
            <a:off x="0" y="2076770"/>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numéro de diapositive 4">
            <a:extLst>
              <a:ext uri="{FF2B5EF4-FFF2-40B4-BE49-F238E27FC236}">
                <a16:creationId xmlns:a16="http://schemas.microsoft.com/office/drawing/2014/main" id="{BD74CB6E-8B0A-CC04-58B0-6728B39E32F6}"/>
              </a:ext>
            </a:extLst>
          </p:cNvPr>
          <p:cNvSpPr>
            <a:spLocks noGrp="1"/>
          </p:cNvSpPr>
          <p:nvPr>
            <p:ph type="sldNum" sz="quarter" idx="12"/>
          </p:nvPr>
        </p:nvSpPr>
        <p:spPr/>
        <p:txBody>
          <a:bodyPr/>
          <a:lstStyle>
            <a:lvl1pPr>
              <a:defRPr>
                <a:solidFill>
                  <a:schemeClr val="bg1"/>
                </a:solidFill>
              </a:defRPr>
            </a:lvl1pPr>
          </a:lstStyle>
          <a:p>
            <a:fld id="{10394C00-DD5B-47BC-8005-05FF6810B31B}" type="slidenum">
              <a:rPr lang="en-GB" noProof="0" smtClean="0"/>
              <a:pPr/>
              <a:t>‹#›</a:t>
            </a:fld>
            <a:endParaRPr lang="en-GB" noProof="0"/>
          </a:p>
        </p:txBody>
      </p:sp>
      <p:sp>
        <p:nvSpPr>
          <p:cNvPr id="22" name="Espace réservé du texte 21">
            <a:extLst>
              <a:ext uri="{FF2B5EF4-FFF2-40B4-BE49-F238E27FC236}">
                <a16:creationId xmlns:a16="http://schemas.microsoft.com/office/drawing/2014/main" id="{69A73803-1506-9291-3AA1-C7634BDABF10}"/>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2" name="Espace réservé du texte 57">
            <a:extLst>
              <a:ext uri="{FF2B5EF4-FFF2-40B4-BE49-F238E27FC236}">
                <a16:creationId xmlns:a16="http://schemas.microsoft.com/office/drawing/2014/main" id="{04F6D990-300A-8023-C035-132195F1643B}"/>
              </a:ext>
            </a:extLst>
          </p:cNvPr>
          <p:cNvSpPr>
            <a:spLocks noGrp="1"/>
          </p:cNvSpPr>
          <p:nvPr>
            <p:ph type="body" sz="quarter" idx="37"/>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sz="1000" noProof="0" dirty="0">
                <a:noFill/>
              </a:defRPr>
            </a:lvl1pPr>
          </a:lstStyle>
          <a:p>
            <a:pPr lvl="0"/>
            <a:endParaRPr lang="en-GB" noProof="0"/>
          </a:p>
        </p:txBody>
      </p:sp>
    </p:spTree>
    <p:extLst>
      <p:ext uri="{BB962C8B-B14F-4D97-AF65-F5344CB8AC3E}">
        <p14:creationId xmlns:p14="http://schemas.microsoft.com/office/powerpoint/2010/main" val="287282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4 Images bordures">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5B116D72-29BA-60CB-EEC3-EEC089D1AD67}"/>
              </a:ext>
            </a:extLst>
          </p:cNvPr>
          <p:cNvSpPr>
            <a:spLocks noGrp="1"/>
          </p:cNvSpPr>
          <p:nvPr>
            <p:ph type="pic" sz="quarter" idx="26"/>
          </p:nvPr>
        </p:nvSpPr>
        <p:spPr>
          <a:xfrm>
            <a:off x="0" y="0"/>
            <a:ext cx="6027738" cy="3687763"/>
          </a:xfrm>
        </p:spPr>
        <p:txBody>
          <a:bodyPr/>
          <a:lstStyle/>
          <a:p>
            <a:endParaRPr lang="en-GB" noProof="0"/>
          </a:p>
        </p:txBody>
      </p:sp>
      <p:sp>
        <p:nvSpPr>
          <p:cNvPr id="9" name="Espace réservé pour une image  7">
            <a:extLst>
              <a:ext uri="{FF2B5EF4-FFF2-40B4-BE49-F238E27FC236}">
                <a16:creationId xmlns:a16="http://schemas.microsoft.com/office/drawing/2014/main" id="{AB5ED339-F0A4-5E78-5308-BAF9B41FEE36}"/>
              </a:ext>
            </a:extLst>
          </p:cNvPr>
          <p:cNvSpPr>
            <a:spLocks noGrp="1"/>
          </p:cNvSpPr>
          <p:nvPr>
            <p:ph type="pic" sz="quarter" idx="27"/>
          </p:nvPr>
        </p:nvSpPr>
        <p:spPr>
          <a:xfrm>
            <a:off x="6164262" y="0"/>
            <a:ext cx="6027738" cy="3687763"/>
          </a:xfrm>
        </p:spPr>
        <p:txBody>
          <a:bodyPr/>
          <a:lstStyle/>
          <a:p>
            <a:endParaRPr lang="en-GB" noProof="0"/>
          </a:p>
        </p:txBody>
      </p:sp>
      <p:sp>
        <p:nvSpPr>
          <p:cNvPr id="12" name="Espace réservé pour une image  7">
            <a:extLst>
              <a:ext uri="{FF2B5EF4-FFF2-40B4-BE49-F238E27FC236}">
                <a16:creationId xmlns:a16="http://schemas.microsoft.com/office/drawing/2014/main" id="{FC06A14B-6D61-CEF2-F02A-F80F892CE628}"/>
              </a:ext>
            </a:extLst>
          </p:cNvPr>
          <p:cNvSpPr>
            <a:spLocks noGrp="1"/>
          </p:cNvSpPr>
          <p:nvPr>
            <p:ph type="pic" sz="quarter" idx="30"/>
          </p:nvPr>
        </p:nvSpPr>
        <p:spPr>
          <a:xfrm>
            <a:off x="6159500" y="3821113"/>
            <a:ext cx="6032500" cy="3036887"/>
          </a:xfrm>
        </p:spPr>
        <p:txBody>
          <a:bodyPr/>
          <a:lstStyle/>
          <a:p>
            <a:endParaRPr lang="en-GB" noProof="0"/>
          </a:p>
        </p:txBody>
      </p:sp>
      <p:sp>
        <p:nvSpPr>
          <p:cNvPr id="14" name="Espace réservé pour une image  7">
            <a:extLst>
              <a:ext uri="{FF2B5EF4-FFF2-40B4-BE49-F238E27FC236}">
                <a16:creationId xmlns:a16="http://schemas.microsoft.com/office/drawing/2014/main" id="{72EB24A5-4554-5C70-A1B9-BEDD085DFCE5}"/>
              </a:ext>
            </a:extLst>
          </p:cNvPr>
          <p:cNvSpPr>
            <a:spLocks noGrp="1"/>
          </p:cNvSpPr>
          <p:nvPr>
            <p:ph type="pic" sz="quarter" idx="31"/>
          </p:nvPr>
        </p:nvSpPr>
        <p:spPr>
          <a:xfrm>
            <a:off x="0" y="3821113"/>
            <a:ext cx="6027738" cy="3036887"/>
          </a:xfrm>
        </p:spPr>
        <p:txBody>
          <a:bodyPr/>
          <a:lstStyle/>
          <a:p>
            <a:endParaRPr lang="en-GB" noProof="0"/>
          </a:p>
        </p:txBody>
      </p:sp>
      <p:sp>
        <p:nvSpPr>
          <p:cNvPr id="15" name="Espace réservé du texte 10">
            <a:extLst>
              <a:ext uri="{FF2B5EF4-FFF2-40B4-BE49-F238E27FC236}">
                <a16:creationId xmlns:a16="http://schemas.microsoft.com/office/drawing/2014/main" id="{6AE367F8-680B-5725-2D41-E0AC1FF3EB71}"/>
              </a:ext>
            </a:extLst>
          </p:cNvPr>
          <p:cNvSpPr>
            <a:spLocks noGrp="1"/>
          </p:cNvSpPr>
          <p:nvPr>
            <p:ph type="body" sz="quarter" idx="14"/>
          </p:nvPr>
        </p:nvSpPr>
        <p:spPr>
          <a:xfrm>
            <a:off x="0"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7" name="Espace réservé du texte 10">
            <a:extLst>
              <a:ext uri="{FF2B5EF4-FFF2-40B4-BE49-F238E27FC236}">
                <a16:creationId xmlns:a16="http://schemas.microsoft.com/office/drawing/2014/main" id="{76E4A334-8C54-2673-C506-98C1F77A760A}"/>
              </a:ext>
            </a:extLst>
          </p:cNvPr>
          <p:cNvSpPr>
            <a:spLocks noGrp="1"/>
          </p:cNvSpPr>
          <p:nvPr>
            <p:ph type="body" sz="quarter" idx="32"/>
          </p:nvPr>
        </p:nvSpPr>
        <p:spPr>
          <a:xfrm>
            <a:off x="6159500"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9" name="Espace réservé du texte 10">
            <a:extLst>
              <a:ext uri="{FF2B5EF4-FFF2-40B4-BE49-F238E27FC236}">
                <a16:creationId xmlns:a16="http://schemas.microsoft.com/office/drawing/2014/main" id="{099B029E-0BDB-1ADE-4075-D5471FA9314E}"/>
              </a:ext>
            </a:extLst>
          </p:cNvPr>
          <p:cNvSpPr>
            <a:spLocks noGrp="1"/>
          </p:cNvSpPr>
          <p:nvPr>
            <p:ph type="body" sz="quarter" idx="34"/>
          </p:nvPr>
        </p:nvSpPr>
        <p:spPr>
          <a:xfrm>
            <a:off x="6157168" y="2076770"/>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0" name="Espace réservé du texte 10">
            <a:extLst>
              <a:ext uri="{FF2B5EF4-FFF2-40B4-BE49-F238E27FC236}">
                <a16:creationId xmlns:a16="http://schemas.microsoft.com/office/drawing/2014/main" id="{B5E1158C-04B9-C2C4-2EEB-4AEC5A0D6759}"/>
              </a:ext>
            </a:extLst>
          </p:cNvPr>
          <p:cNvSpPr>
            <a:spLocks noGrp="1"/>
          </p:cNvSpPr>
          <p:nvPr>
            <p:ph type="body" sz="quarter" idx="35"/>
          </p:nvPr>
        </p:nvSpPr>
        <p:spPr>
          <a:xfrm>
            <a:off x="0" y="2076770"/>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numéro de diapositive 4">
            <a:extLst>
              <a:ext uri="{FF2B5EF4-FFF2-40B4-BE49-F238E27FC236}">
                <a16:creationId xmlns:a16="http://schemas.microsoft.com/office/drawing/2014/main" id="{BD74CB6E-8B0A-CC04-58B0-6728B39E32F6}"/>
              </a:ext>
            </a:extLst>
          </p:cNvPr>
          <p:cNvSpPr>
            <a:spLocks noGrp="1"/>
          </p:cNvSpPr>
          <p:nvPr>
            <p:ph type="sldNum" sz="quarter" idx="12"/>
          </p:nvPr>
        </p:nvSpPr>
        <p:spPr/>
        <p:txBody>
          <a:bodyPr/>
          <a:lstStyle>
            <a:lvl1pPr>
              <a:defRPr>
                <a:solidFill>
                  <a:schemeClr val="bg1"/>
                </a:solidFill>
              </a:defRPr>
            </a:lvl1pPr>
          </a:lstStyle>
          <a:p>
            <a:fld id="{10394C00-DD5B-47BC-8005-05FF6810B31B}" type="slidenum">
              <a:rPr lang="en-GB" noProof="0" smtClean="0"/>
              <a:pPr/>
              <a:t>‹#›</a:t>
            </a:fld>
            <a:endParaRPr lang="en-GB" noProof="0"/>
          </a:p>
        </p:txBody>
      </p:sp>
      <p:sp>
        <p:nvSpPr>
          <p:cNvPr id="22" name="Espace réservé du texte 21">
            <a:extLst>
              <a:ext uri="{FF2B5EF4-FFF2-40B4-BE49-F238E27FC236}">
                <a16:creationId xmlns:a16="http://schemas.microsoft.com/office/drawing/2014/main" id="{69A73803-1506-9291-3AA1-C7634BDABF10}"/>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2" name="Espace réservé du texte 57">
            <a:extLst>
              <a:ext uri="{FF2B5EF4-FFF2-40B4-BE49-F238E27FC236}">
                <a16:creationId xmlns:a16="http://schemas.microsoft.com/office/drawing/2014/main" id="{9A1EDB9F-B5C3-CB5F-2C5A-F408A79D208E}"/>
              </a:ext>
            </a:extLst>
          </p:cNvPr>
          <p:cNvSpPr>
            <a:spLocks noGrp="1"/>
          </p:cNvSpPr>
          <p:nvPr>
            <p:ph type="body" sz="quarter" idx="37"/>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sz="1000" noProof="0" dirty="0">
                <a:noFill/>
              </a:defRPr>
            </a:lvl1pPr>
          </a:lstStyle>
          <a:p>
            <a:pPr lvl="0"/>
            <a:endParaRPr lang="en-GB" noProof="0"/>
          </a:p>
        </p:txBody>
      </p:sp>
    </p:spTree>
    <p:extLst>
      <p:ext uri="{BB962C8B-B14F-4D97-AF65-F5344CB8AC3E}">
        <p14:creationId xmlns:p14="http://schemas.microsoft.com/office/powerpoint/2010/main" val="25890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Rectangle 22">
            <a:extLst>
              <a:ext uri="{FF2B5EF4-FFF2-40B4-BE49-F238E27FC236}">
                <a16:creationId xmlns:a16="http://schemas.microsoft.com/office/drawing/2014/main" id="{77B010FC-6548-7445-B99F-3807DF588D7C}"/>
              </a:ext>
            </a:extLst>
          </p:cNvPr>
          <p:cNvSpPr/>
          <p:nvPr/>
        </p:nvSpPr>
        <p:spPr>
          <a:xfrm flipH="1" flipV="1">
            <a:off x="9735291" y="-1"/>
            <a:ext cx="2456709" cy="4845933"/>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ctr"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pic>
        <p:nvPicPr>
          <p:cNvPr id="7" name="Graphic 6">
            <a:extLst>
              <a:ext uri="{FF2B5EF4-FFF2-40B4-BE49-F238E27FC236}">
                <a16:creationId xmlns:a16="http://schemas.microsoft.com/office/drawing/2014/main" id="{2F51DD2C-A913-9140-BFEE-144BFC46F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pic>
        <p:nvPicPr>
          <p:cNvPr id="9" name="Picture 8">
            <a:extLst>
              <a:ext uri="{FF2B5EF4-FFF2-40B4-BE49-F238E27FC236}">
                <a16:creationId xmlns:a16="http://schemas.microsoft.com/office/drawing/2014/main" id="{EECF4E31-F8EB-DA4F-B7A9-86BE4CE350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D109F3E3-2749-F04B-9BF1-FCCB76AE3190}"/>
              </a:ext>
            </a:extLst>
          </p:cNvPr>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4EDE0D5B-B5E6-0846-A61B-5F324513B0DD}"/>
              </a:ext>
            </a:extLst>
          </p:cNvPr>
          <p:cNvSpPr/>
          <p:nvPr userDrawn="1"/>
        </p:nvSpPr>
        <p:spPr>
          <a:xfrm flipH="1" flipV="1">
            <a:off x="9735291" y="-1"/>
            <a:ext cx="2456709" cy="4845933"/>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a:extLst>
              <a:ext uri="{FF2B5EF4-FFF2-40B4-BE49-F238E27FC236}">
                <a16:creationId xmlns:a16="http://schemas.microsoft.com/office/drawing/2014/main" id="{EC735CFE-B006-FA4D-809B-75FBAD29BC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pic>
        <p:nvPicPr>
          <p:cNvPr id="14" name="Picture 13">
            <a:extLst>
              <a:ext uri="{FF2B5EF4-FFF2-40B4-BE49-F238E27FC236}">
                <a16:creationId xmlns:a16="http://schemas.microsoft.com/office/drawing/2014/main" id="{3ADBD6A3-16CF-004A-A013-B6900D64630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4248551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3 Images bordures">
    <p:spTree>
      <p:nvGrpSpPr>
        <p:cNvPr id="1" name=""/>
        <p:cNvGrpSpPr/>
        <p:nvPr/>
      </p:nvGrpSpPr>
      <p:grpSpPr>
        <a:xfrm>
          <a:off x="0" y="0"/>
          <a:ext cx="0" cy="0"/>
          <a:chOff x="0" y="0"/>
          <a:chExt cx="0" cy="0"/>
        </a:xfrm>
      </p:grpSpPr>
      <p:sp>
        <p:nvSpPr>
          <p:cNvPr id="10" name="Espace réservé pour une image  7">
            <a:extLst>
              <a:ext uri="{FF2B5EF4-FFF2-40B4-BE49-F238E27FC236}">
                <a16:creationId xmlns:a16="http://schemas.microsoft.com/office/drawing/2014/main" id="{B6F590FB-DD70-B07E-DA29-3EA05D56A9FC}"/>
              </a:ext>
            </a:extLst>
          </p:cNvPr>
          <p:cNvSpPr>
            <a:spLocks noGrp="1"/>
          </p:cNvSpPr>
          <p:nvPr>
            <p:ph type="pic" sz="quarter" idx="30"/>
          </p:nvPr>
        </p:nvSpPr>
        <p:spPr>
          <a:xfrm>
            <a:off x="6159500" y="3821113"/>
            <a:ext cx="6032500" cy="3036887"/>
          </a:xfrm>
        </p:spPr>
        <p:txBody>
          <a:bodyPr/>
          <a:lstStyle/>
          <a:p>
            <a:endParaRPr lang="en-GB" noProof="0"/>
          </a:p>
        </p:txBody>
      </p:sp>
      <p:sp>
        <p:nvSpPr>
          <p:cNvPr id="11" name="Espace réservé pour une image  7">
            <a:extLst>
              <a:ext uri="{FF2B5EF4-FFF2-40B4-BE49-F238E27FC236}">
                <a16:creationId xmlns:a16="http://schemas.microsoft.com/office/drawing/2014/main" id="{84C9DAE1-756B-5988-3F23-0DDB1A003541}"/>
              </a:ext>
            </a:extLst>
          </p:cNvPr>
          <p:cNvSpPr>
            <a:spLocks noGrp="1"/>
          </p:cNvSpPr>
          <p:nvPr>
            <p:ph type="pic" sz="quarter" idx="31"/>
          </p:nvPr>
        </p:nvSpPr>
        <p:spPr>
          <a:xfrm>
            <a:off x="0" y="3821113"/>
            <a:ext cx="6027738" cy="3036887"/>
          </a:xfrm>
        </p:spPr>
        <p:txBody>
          <a:bodyPr/>
          <a:lstStyle/>
          <a:p>
            <a:endParaRPr lang="en-GB" noProof="0"/>
          </a:p>
        </p:txBody>
      </p:sp>
      <p:sp>
        <p:nvSpPr>
          <p:cNvPr id="13" name="Espace réservé du texte 10">
            <a:extLst>
              <a:ext uri="{FF2B5EF4-FFF2-40B4-BE49-F238E27FC236}">
                <a16:creationId xmlns:a16="http://schemas.microsoft.com/office/drawing/2014/main" id="{70A5138A-7659-F597-A065-BCBA1A9195C9}"/>
              </a:ext>
            </a:extLst>
          </p:cNvPr>
          <p:cNvSpPr>
            <a:spLocks noGrp="1"/>
          </p:cNvSpPr>
          <p:nvPr>
            <p:ph type="body" sz="quarter" idx="14"/>
          </p:nvPr>
        </p:nvSpPr>
        <p:spPr>
          <a:xfrm>
            <a:off x="0"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6" name="Espace réservé du texte 10">
            <a:extLst>
              <a:ext uri="{FF2B5EF4-FFF2-40B4-BE49-F238E27FC236}">
                <a16:creationId xmlns:a16="http://schemas.microsoft.com/office/drawing/2014/main" id="{25865220-4607-F8DD-A1AE-C7911FCFFA80}"/>
              </a:ext>
            </a:extLst>
          </p:cNvPr>
          <p:cNvSpPr>
            <a:spLocks noGrp="1"/>
          </p:cNvSpPr>
          <p:nvPr>
            <p:ph type="body" sz="quarter" idx="32"/>
          </p:nvPr>
        </p:nvSpPr>
        <p:spPr>
          <a:xfrm>
            <a:off x="6159500"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8" name="Espace réservé pour une image  7">
            <a:extLst>
              <a:ext uri="{FF2B5EF4-FFF2-40B4-BE49-F238E27FC236}">
                <a16:creationId xmlns:a16="http://schemas.microsoft.com/office/drawing/2014/main" id="{5B116D72-29BA-60CB-EEC3-EEC089D1AD67}"/>
              </a:ext>
            </a:extLst>
          </p:cNvPr>
          <p:cNvSpPr>
            <a:spLocks noGrp="1"/>
          </p:cNvSpPr>
          <p:nvPr>
            <p:ph type="pic" sz="quarter" idx="26"/>
          </p:nvPr>
        </p:nvSpPr>
        <p:spPr>
          <a:xfrm>
            <a:off x="0" y="0"/>
            <a:ext cx="12192000" cy="3687763"/>
          </a:xfrm>
        </p:spPr>
        <p:txBody>
          <a:bodyPr/>
          <a:lstStyle/>
          <a:p>
            <a:endParaRPr lang="en-GB" noProof="0"/>
          </a:p>
        </p:txBody>
      </p:sp>
      <p:sp>
        <p:nvSpPr>
          <p:cNvPr id="20" name="Espace réservé du texte 10">
            <a:extLst>
              <a:ext uri="{FF2B5EF4-FFF2-40B4-BE49-F238E27FC236}">
                <a16:creationId xmlns:a16="http://schemas.microsoft.com/office/drawing/2014/main" id="{B5E1158C-04B9-C2C4-2EEB-4AEC5A0D6759}"/>
              </a:ext>
            </a:extLst>
          </p:cNvPr>
          <p:cNvSpPr>
            <a:spLocks noGrp="1"/>
          </p:cNvSpPr>
          <p:nvPr>
            <p:ph type="body" sz="quarter" idx="35"/>
          </p:nvPr>
        </p:nvSpPr>
        <p:spPr>
          <a:xfrm>
            <a:off x="0" y="2076770"/>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numéro de diapositive 4">
            <a:extLst>
              <a:ext uri="{FF2B5EF4-FFF2-40B4-BE49-F238E27FC236}">
                <a16:creationId xmlns:a16="http://schemas.microsoft.com/office/drawing/2014/main" id="{BD74CB6E-8B0A-CC04-58B0-6728B39E32F6}"/>
              </a:ext>
            </a:extLst>
          </p:cNvPr>
          <p:cNvSpPr>
            <a:spLocks noGrp="1"/>
          </p:cNvSpPr>
          <p:nvPr>
            <p:ph type="sldNum" sz="quarter" idx="12"/>
          </p:nvPr>
        </p:nvSpPr>
        <p:spPr/>
        <p:txBody>
          <a:bodyPr/>
          <a:lstStyle>
            <a:lvl1pPr>
              <a:defRPr>
                <a:solidFill>
                  <a:schemeClr val="bg1"/>
                </a:solidFill>
              </a:defRPr>
            </a:lvl1pPr>
          </a:lstStyle>
          <a:p>
            <a:fld id="{10394C00-DD5B-47BC-8005-05FF6810B31B}" type="slidenum">
              <a:rPr lang="en-GB" noProof="0" smtClean="0"/>
              <a:pPr/>
              <a:t>‹#›</a:t>
            </a:fld>
            <a:endParaRPr lang="en-GB" noProof="0"/>
          </a:p>
        </p:txBody>
      </p:sp>
      <p:sp>
        <p:nvSpPr>
          <p:cNvPr id="22" name="Espace réservé du texte 21">
            <a:extLst>
              <a:ext uri="{FF2B5EF4-FFF2-40B4-BE49-F238E27FC236}">
                <a16:creationId xmlns:a16="http://schemas.microsoft.com/office/drawing/2014/main" id="{69A73803-1506-9291-3AA1-C7634BDABF10}"/>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2" name="Espace réservé du texte 57">
            <a:extLst>
              <a:ext uri="{FF2B5EF4-FFF2-40B4-BE49-F238E27FC236}">
                <a16:creationId xmlns:a16="http://schemas.microsoft.com/office/drawing/2014/main" id="{3457E545-953C-8091-2B57-692184431AAB}"/>
              </a:ext>
            </a:extLst>
          </p:cNvPr>
          <p:cNvSpPr>
            <a:spLocks noGrp="1"/>
          </p:cNvSpPr>
          <p:nvPr>
            <p:ph type="body" sz="quarter" idx="37"/>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sz="1000" noProof="0" dirty="0">
                <a:noFill/>
              </a:defRPr>
            </a:lvl1pPr>
          </a:lstStyle>
          <a:p>
            <a:pPr lvl="0"/>
            <a:endParaRPr lang="en-GB" noProof="0"/>
          </a:p>
        </p:txBody>
      </p:sp>
    </p:spTree>
    <p:extLst>
      <p:ext uri="{BB962C8B-B14F-4D97-AF65-F5344CB8AC3E}">
        <p14:creationId xmlns:p14="http://schemas.microsoft.com/office/powerpoint/2010/main" val="6359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 Images bordures 2">
    <p:spTree>
      <p:nvGrpSpPr>
        <p:cNvPr id="1" name=""/>
        <p:cNvGrpSpPr/>
        <p:nvPr/>
      </p:nvGrpSpPr>
      <p:grpSpPr>
        <a:xfrm>
          <a:off x="0" y="0"/>
          <a:ext cx="0" cy="0"/>
          <a:chOff x="0" y="0"/>
          <a:chExt cx="0" cy="0"/>
        </a:xfrm>
      </p:grpSpPr>
      <p:sp>
        <p:nvSpPr>
          <p:cNvPr id="2" name="Espace réservé pour une image  7">
            <a:extLst>
              <a:ext uri="{FF2B5EF4-FFF2-40B4-BE49-F238E27FC236}">
                <a16:creationId xmlns:a16="http://schemas.microsoft.com/office/drawing/2014/main" id="{A6660909-D0B1-4F8F-3342-15F07B15A46F}"/>
              </a:ext>
            </a:extLst>
          </p:cNvPr>
          <p:cNvSpPr>
            <a:spLocks noGrp="1"/>
          </p:cNvSpPr>
          <p:nvPr>
            <p:ph type="pic" sz="quarter" idx="37"/>
          </p:nvPr>
        </p:nvSpPr>
        <p:spPr>
          <a:xfrm>
            <a:off x="8099424" y="1"/>
            <a:ext cx="4092575" cy="6858000"/>
          </a:xfrm>
        </p:spPr>
        <p:txBody>
          <a:bodyPr/>
          <a:lstStyle/>
          <a:p>
            <a:endParaRPr lang="en-GB" noProof="0"/>
          </a:p>
        </p:txBody>
      </p:sp>
      <p:sp>
        <p:nvSpPr>
          <p:cNvPr id="3" name="Espace réservé du texte 10">
            <a:extLst>
              <a:ext uri="{FF2B5EF4-FFF2-40B4-BE49-F238E27FC236}">
                <a16:creationId xmlns:a16="http://schemas.microsoft.com/office/drawing/2014/main" id="{580968D4-AB31-501A-661C-568B8CA9AAFC}"/>
              </a:ext>
            </a:extLst>
          </p:cNvPr>
          <p:cNvSpPr>
            <a:spLocks noGrp="1"/>
          </p:cNvSpPr>
          <p:nvPr>
            <p:ph type="body" sz="quarter" idx="38"/>
          </p:nvPr>
        </p:nvSpPr>
        <p:spPr>
          <a:xfrm>
            <a:off x="8099425"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2" name="Espace réservé pour une image  7">
            <a:extLst>
              <a:ext uri="{FF2B5EF4-FFF2-40B4-BE49-F238E27FC236}">
                <a16:creationId xmlns:a16="http://schemas.microsoft.com/office/drawing/2014/main" id="{FC06A14B-6D61-CEF2-F02A-F80F892CE628}"/>
              </a:ext>
            </a:extLst>
          </p:cNvPr>
          <p:cNvSpPr>
            <a:spLocks noGrp="1"/>
          </p:cNvSpPr>
          <p:nvPr>
            <p:ph type="pic" sz="quarter" idx="30"/>
          </p:nvPr>
        </p:nvSpPr>
        <p:spPr>
          <a:xfrm>
            <a:off x="4217988" y="1"/>
            <a:ext cx="3752850" cy="6858000"/>
          </a:xfrm>
        </p:spPr>
        <p:txBody>
          <a:bodyPr/>
          <a:lstStyle/>
          <a:p>
            <a:endParaRPr lang="en-GB" noProof="0"/>
          </a:p>
        </p:txBody>
      </p:sp>
      <p:sp>
        <p:nvSpPr>
          <p:cNvPr id="14" name="Espace réservé pour une image  7">
            <a:extLst>
              <a:ext uri="{FF2B5EF4-FFF2-40B4-BE49-F238E27FC236}">
                <a16:creationId xmlns:a16="http://schemas.microsoft.com/office/drawing/2014/main" id="{72EB24A5-4554-5C70-A1B9-BEDD085DFCE5}"/>
              </a:ext>
            </a:extLst>
          </p:cNvPr>
          <p:cNvSpPr>
            <a:spLocks noGrp="1"/>
          </p:cNvSpPr>
          <p:nvPr>
            <p:ph type="pic" sz="quarter" idx="31"/>
          </p:nvPr>
        </p:nvSpPr>
        <p:spPr>
          <a:xfrm>
            <a:off x="0" y="1"/>
            <a:ext cx="4086225" cy="6858000"/>
          </a:xfrm>
        </p:spPr>
        <p:txBody>
          <a:bodyPr/>
          <a:lstStyle/>
          <a:p>
            <a:endParaRPr lang="en-GB" noProof="0"/>
          </a:p>
        </p:txBody>
      </p:sp>
      <p:sp>
        <p:nvSpPr>
          <p:cNvPr id="15" name="Espace réservé du texte 10">
            <a:extLst>
              <a:ext uri="{FF2B5EF4-FFF2-40B4-BE49-F238E27FC236}">
                <a16:creationId xmlns:a16="http://schemas.microsoft.com/office/drawing/2014/main" id="{6AE367F8-680B-5725-2D41-E0AC1FF3EB71}"/>
              </a:ext>
            </a:extLst>
          </p:cNvPr>
          <p:cNvSpPr>
            <a:spLocks noGrp="1"/>
          </p:cNvSpPr>
          <p:nvPr>
            <p:ph type="body" sz="quarter" idx="14"/>
          </p:nvPr>
        </p:nvSpPr>
        <p:spPr>
          <a:xfrm>
            <a:off x="0"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7" name="Espace réservé du texte 10">
            <a:extLst>
              <a:ext uri="{FF2B5EF4-FFF2-40B4-BE49-F238E27FC236}">
                <a16:creationId xmlns:a16="http://schemas.microsoft.com/office/drawing/2014/main" id="{76E4A334-8C54-2673-C506-98C1F77A760A}"/>
              </a:ext>
            </a:extLst>
          </p:cNvPr>
          <p:cNvSpPr>
            <a:spLocks noGrp="1"/>
          </p:cNvSpPr>
          <p:nvPr>
            <p:ph type="body" sz="quarter" idx="32"/>
          </p:nvPr>
        </p:nvSpPr>
        <p:spPr>
          <a:xfrm>
            <a:off x="4217988"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 name="Espace réservé du numéro de diapositive 4">
            <a:extLst>
              <a:ext uri="{FF2B5EF4-FFF2-40B4-BE49-F238E27FC236}">
                <a16:creationId xmlns:a16="http://schemas.microsoft.com/office/drawing/2014/main" id="{BD74CB6E-8B0A-CC04-58B0-6728B39E32F6}"/>
              </a:ext>
            </a:extLst>
          </p:cNvPr>
          <p:cNvSpPr>
            <a:spLocks noGrp="1"/>
          </p:cNvSpPr>
          <p:nvPr>
            <p:ph type="sldNum" sz="quarter" idx="12"/>
          </p:nvPr>
        </p:nvSpPr>
        <p:spPr/>
        <p:txBody>
          <a:bodyPr/>
          <a:lstStyle>
            <a:lvl1pPr>
              <a:defRPr>
                <a:solidFill>
                  <a:schemeClr val="bg1"/>
                </a:solidFill>
              </a:defRPr>
            </a:lvl1pPr>
          </a:lstStyle>
          <a:p>
            <a:fld id="{10394C00-DD5B-47BC-8005-05FF6810B31B}" type="slidenum">
              <a:rPr lang="en-GB" noProof="0" smtClean="0"/>
              <a:pPr/>
              <a:t>‹#›</a:t>
            </a:fld>
            <a:endParaRPr lang="en-GB" noProof="0"/>
          </a:p>
        </p:txBody>
      </p:sp>
      <p:sp>
        <p:nvSpPr>
          <p:cNvPr id="22" name="Espace réservé du texte 21">
            <a:extLst>
              <a:ext uri="{FF2B5EF4-FFF2-40B4-BE49-F238E27FC236}">
                <a16:creationId xmlns:a16="http://schemas.microsoft.com/office/drawing/2014/main" id="{69A73803-1506-9291-3AA1-C7634BDABF10}"/>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6" name="Espace réservé du texte 57">
            <a:extLst>
              <a:ext uri="{FF2B5EF4-FFF2-40B4-BE49-F238E27FC236}">
                <a16:creationId xmlns:a16="http://schemas.microsoft.com/office/drawing/2014/main" id="{A972FDB4-502D-F769-7336-1608B1103BD8}"/>
              </a:ext>
            </a:extLst>
          </p:cNvPr>
          <p:cNvSpPr>
            <a:spLocks noGrp="1"/>
          </p:cNvSpPr>
          <p:nvPr>
            <p:ph type="body" sz="quarter" idx="39"/>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sz="1000" noProof="0" dirty="0">
                <a:noFill/>
              </a:defRPr>
            </a:lvl1pPr>
          </a:lstStyle>
          <a:p>
            <a:pPr lvl="0"/>
            <a:endParaRPr lang="en-GB" noProof="0"/>
          </a:p>
        </p:txBody>
      </p:sp>
    </p:spTree>
    <p:extLst>
      <p:ext uri="{BB962C8B-B14F-4D97-AF65-F5344CB8AC3E}">
        <p14:creationId xmlns:p14="http://schemas.microsoft.com/office/powerpoint/2010/main" val="46705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 Images bordures 3">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3E6FFF71-6C62-4BF3-0CC7-B7D21FF19B77}"/>
              </a:ext>
            </a:extLst>
          </p:cNvPr>
          <p:cNvSpPr>
            <a:spLocks noGrp="1"/>
          </p:cNvSpPr>
          <p:nvPr>
            <p:ph type="pic" sz="quarter" idx="39"/>
          </p:nvPr>
        </p:nvSpPr>
        <p:spPr>
          <a:xfrm>
            <a:off x="6164265" y="0"/>
            <a:ext cx="6027736" cy="3360736"/>
          </a:xfrm>
        </p:spPr>
        <p:txBody>
          <a:bodyPr/>
          <a:lstStyle/>
          <a:p>
            <a:endParaRPr lang="en-GB" noProof="0"/>
          </a:p>
        </p:txBody>
      </p:sp>
      <p:sp>
        <p:nvSpPr>
          <p:cNvPr id="10" name="Espace réservé du texte 10">
            <a:extLst>
              <a:ext uri="{FF2B5EF4-FFF2-40B4-BE49-F238E27FC236}">
                <a16:creationId xmlns:a16="http://schemas.microsoft.com/office/drawing/2014/main" id="{8A93D53B-A741-A8F1-709B-2A39A48E17FB}"/>
              </a:ext>
            </a:extLst>
          </p:cNvPr>
          <p:cNvSpPr>
            <a:spLocks noGrp="1"/>
          </p:cNvSpPr>
          <p:nvPr>
            <p:ph type="body" sz="quarter" idx="40"/>
          </p:nvPr>
        </p:nvSpPr>
        <p:spPr>
          <a:xfrm>
            <a:off x="6164264" y="1749743"/>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 name="Espace réservé pour une image  7">
            <a:extLst>
              <a:ext uri="{FF2B5EF4-FFF2-40B4-BE49-F238E27FC236}">
                <a16:creationId xmlns:a16="http://schemas.microsoft.com/office/drawing/2014/main" id="{A6660909-D0B1-4F8F-3342-15F07B15A46F}"/>
              </a:ext>
            </a:extLst>
          </p:cNvPr>
          <p:cNvSpPr>
            <a:spLocks noGrp="1"/>
          </p:cNvSpPr>
          <p:nvPr>
            <p:ph type="pic" sz="quarter" idx="37"/>
          </p:nvPr>
        </p:nvSpPr>
        <p:spPr>
          <a:xfrm>
            <a:off x="6164265" y="3497263"/>
            <a:ext cx="6027736" cy="3360736"/>
          </a:xfrm>
        </p:spPr>
        <p:txBody>
          <a:bodyPr/>
          <a:lstStyle/>
          <a:p>
            <a:endParaRPr lang="en-GB" noProof="0"/>
          </a:p>
        </p:txBody>
      </p:sp>
      <p:sp>
        <p:nvSpPr>
          <p:cNvPr id="3" name="Espace réservé du texte 10">
            <a:extLst>
              <a:ext uri="{FF2B5EF4-FFF2-40B4-BE49-F238E27FC236}">
                <a16:creationId xmlns:a16="http://schemas.microsoft.com/office/drawing/2014/main" id="{580968D4-AB31-501A-661C-568B8CA9AAFC}"/>
              </a:ext>
            </a:extLst>
          </p:cNvPr>
          <p:cNvSpPr>
            <a:spLocks noGrp="1"/>
          </p:cNvSpPr>
          <p:nvPr>
            <p:ph type="body" sz="quarter" idx="38"/>
          </p:nvPr>
        </p:nvSpPr>
        <p:spPr>
          <a:xfrm>
            <a:off x="6164264" y="5247007"/>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14" name="Espace réservé pour une image  7">
            <a:extLst>
              <a:ext uri="{FF2B5EF4-FFF2-40B4-BE49-F238E27FC236}">
                <a16:creationId xmlns:a16="http://schemas.microsoft.com/office/drawing/2014/main" id="{72EB24A5-4554-5C70-A1B9-BEDD085DFCE5}"/>
              </a:ext>
            </a:extLst>
          </p:cNvPr>
          <p:cNvSpPr>
            <a:spLocks noGrp="1"/>
          </p:cNvSpPr>
          <p:nvPr>
            <p:ph type="pic" sz="quarter" idx="31"/>
          </p:nvPr>
        </p:nvSpPr>
        <p:spPr>
          <a:xfrm>
            <a:off x="0" y="1"/>
            <a:ext cx="6027738" cy="6858000"/>
          </a:xfrm>
        </p:spPr>
        <p:txBody>
          <a:bodyPr/>
          <a:lstStyle/>
          <a:p>
            <a:endParaRPr lang="en-GB" noProof="0"/>
          </a:p>
        </p:txBody>
      </p:sp>
      <p:sp>
        <p:nvSpPr>
          <p:cNvPr id="15" name="Espace réservé du texte 10">
            <a:extLst>
              <a:ext uri="{FF2B5EF4-FFF2-40B4-BE49-F238E27FC236}">
                <a16:creationId xmlns:a16="http://schemas.microsoft.com/office/drawing/2014/main" id="{6AE367F8-680B-5725-2D41-E0AC1FF3EB71}"/>
              </a:ext>
            </a:extLst>
          </p:cNvPr>
          <p:cNvSpPr>
            <a:spLocks noGrp="1"/>
          </p:cNvSpPr>
          <p:nvPr>
            <p:ph type="body" sz="quarter" idx="14"/>
          </p:nvPr>
        </p:nvSpPr>
        <p:spPr>
          <a:xfrm>
            <a:off x="0" y="5247006"/>
            <a:ext cx="2783632" cy="1610993"/>
          </a:xfrm>
          <a:prstGeom prst="rtTriangle">
            <a:avLst/>
          </a:prstGeom>
          <a:solidFill>
            <a:schemeClr val="accent1">
              <a:alpha val="70000"/>
            </a:schemeClr>
          </a:solidFill>
        </p:spPr>
        <p:txBody>
          <a:bodyPr anchor="b"/>
          <a:lstStyle>
            <a:lvl1pPr marL="0" indent="0">
              <a:buFont typeface="Arial" panose="020B0604020202020204" pitchFamily="34" charset="0"/>
              <a:buNone/>
              <a:defRPr sz="900">
                <a:solidFill>
                  <a:schemeClr val="bg1"/>
                </a:solid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2" name="Espace réservé du texte 21">
            <a:extLst>
              <a:ext uri="{FF2B5EF4-FFF2-40B4-BE49-F238E27FC236}">
                <a16:creationId xmlns:a16="http://schemas.microsoft.com/office/drawing/2014/main" id="{69A73803-1506-9291-3AA1-C7634BDABF10}"/>
              </a:ext>
            </a:extLst>
          </p:cNvPr>
          <p:cNvSpPr>
            <a:spLocks noGrp="1"/>
          </p:cNvSpPr>
          <p:nvPr>
            <p:ph type="body" sz="quarter" idx="36"/>
          </p:nvPr>
        </p:nvSpPr>
        <p:spPr>
          <a:xfrm>
            <a:off x="8105775" y="0"/>
            <a:ext cx="4086225" cy="2513013"/>
          </a:xfrm>
          <a:gradFill>
            <a:gsLst>
              <a:gs pos="71000">
                <a:schemeClr val="bg1">
                  <a:alpha val="0"/>
                </a:schemeClr>
              </a:gs>
              <a:gs pos="89000">
                <a:schemeClr val="bg1">
                  <a:alpha val="66000"/>
                </a:schemeClr>
              </a:gs>
            </a:gsLst>
            <a:lin ang="18900000" scaled="1"/>
          </a:gradFill>
        </p:spPr>
        <p:txBody>
          <a:bodyPr/>
          <a:lstStyle>
            <a:lvl1pPr marL="0" indent="0">
              <a:buFont typeface="Arial" panose="020B0604020202020204" pitchFamily="34" charset="0"/>
              <a:buNone/>
              <a:defRPr sz="1600">
                <a:gradFill>
                  <a:gsLst>
                    <a:gs pos="71000">
                      <a:schemeClr val="bg1">
                        <a:alpha val="0"/>
                      </a:schemeClr>
                    </a:gs>
                    <a:gs pos="89000">
                      <a:schemeClr val="bg1">
                        <a:alpha val="66000"/>
                      </a:schemeClr>
                    </a:gs>
                  </a:gsLst>
                  <a:lin ang="18900000" scaled="1"/>
                </a:gradFill>
              </a:defRPr>
            </a:lvl1pPr>
            <a:lvl2pPr marL="0" indent="0">
              <a:buFont typeface="Arial" panose="020B0604020202020204" pitchFamily="34" charset="0"/>
              <a:buNone/>
              <a:defRPr sz="1200">
                <a:noFill/>
              </a:defRPr>
            </a:lvl2pPr>
            <a:lvl3pPr marL="0" indent="0">
              <a:buFont typeface="Arial" panose="020B0604020202020204" pitchFamily="34" charset="0"/>
              <a:buNone/>
              <a:defRPr sz="1200">
                <a:noFill/>
              </a:defRPr>
            </a:lvl3pPr>
            <a:lvl4pPr marL="0" indent="0">
              <a:buFont typeface="Arial" panose="020B0604020202020204" pitchFamily="34" charset="0"/>
              <a:buNone/>
              <a:defRPr sz="1100">
                <a:noFill/>
              </a:defRPr>
            </a:lvl4pPr>
            <a:lvl5pPr marL="258762" indent="0">
              <a:buNone/>
              <a:defRPr sz="1050">
                <a:noFill/>
              </a:defRPr>
            </a:lvl5pPr>
          </a:lstStyle>
          <a:p>
            <a:pPr lvl="0"/>
            <a:endParaRPr lang="en-GB" noProof="0"/>
          </a:p>
        </p:txBody>
      </p:sp>
      <p:sp>
        <p:nvSpPr>
          <p:cNvPr id="5" name="Espace réservé du numéro de diapositive 4">
            <a:extLst>
              <a:ext uri="{FF2B5EF4-FFF2-40B4-BE49-F238E27FC236}">
                <a16:creationId xmlns:a16="http://schemas.microsoft.com/office/drawing/2014/main" id="{BD74CB6E-8B0A-CC04-58B0-6728B39E32F6}"/>
              </a:ext>
            </a:extLst>
          </p:cNvPr>
          <p:cNvSpPr>
            <a:spLocks noGrp="1"/>
          </p:cNvSpPr>
          <p:nvPr>
            <p:ph type="sldNum" sz="quarter" idx="12"/>
          </p:nvPr>
        </p:nvSpPr>
        <p:spPr/>
        <p:txBody>
          <a:bodyPr/>
          <a:lstStyle>
            <a:lvl1pPr>
              <a:defRPr>
                <a:solidFill>
                  <a:schemeClr val="bg1"/>
                </a:solidFill>
              </a:defRPr>
            </a:lvl1pPr>
          </a:lstStyle>
          <a:p>
            <a:fld id="{10394C00-DD5B-47BC-8005-05FF6810B31B}" type="slidenum">
              <a:rPr lang="en-GB" noProof="0" smtClean="0"/>
              <a:pPr/>
              <a:t>‹#›</a:t>
            </a:fld>
            <a:endParaRPr lang="en-GB" noProof="0"/>
          </a:p>
        </p:txBody>
      </p:sp>
      <p:sp>
        <p:nvSpPr>
          <p:cNvPr id="6" name="Espace réservé du texte 57">
            <a:extLst>
              <a:ext uri="{FF2B5EF4-FFF2-40B4-BE49-F238E27FC236}">
                <a16:creationId xmlns:a16="http://schemas.microsoft.com/office/drawing/2014/main" id="{4FB0A246-ECF9-7CCD-220B-ADE1B9DE0FAF}"/>
              </a:ext>
            </a:extLst>
          </p:cNvPr>
          <p:cNvSpPr>
            <a:spLocks noGrp="1"/>
          </p:cNvSpPr>
          <p:nvPr>
            <p:ph type="body" sz="quarter" idx="41"/>
          </p:nvPr>
        </p:nvSpPr>
        <p:spPr>
          <a:xfrm>
            <a:off x="10357556" y="204285"/>
            <a:ext cx="1513768" cy="282405"/>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646" b="646"/>
            </a:stretch>
          </a:blipFill>
        </p:spPr>
        <p:txBody>
          <a:bodyPr vert="horz" lIns="0" tIns="45720" rIns="91440" bIns="45720" rtlCol="0">
            <a:noAutofit/>
          </a:bodyPr>
          <a:lstStyle>
            <a:lvl1pPr>
              <a:defRPr lang="fr-BE" sz="1000" noProof="0" dirty="0">
                <a:noFill/>
              </a:defRPr>
            </a:lvl1pPr>
          </a:lstStyle>
          <a:p>
            <a:pPr lvl="0"/>
            <a:endParaRPr lang="en-GB" noProof="0"/>
          </a:p>
        </p:txBody>
      </p:sp>
    </p:spTree>
    <p:extLst>
      <p:ext uri="{BB962C8B-B14F-4D97-AF65-F5344CB8AC3E}">
        <p14:creationId xmlns:p14="http://schemas.microsoft.com/office/powerpoint/2010/main" val="32008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erci - Contact complet">
    <p:bg>
      <p:bgPr>
        <a:solidFill>
          <a:schemeClr val="accent1"/>
        </a:solidFill>
        <a:effectLst/>
      </p:bgPr>
    </p:bg>
    <p:spTree>
      <p:nvGrpSpPr>
        <p:cNvPr id="1" name=""/>
        <p:cNvGrpSpPr/>
        <p:nvPr/>
      </p:nvGrpSpPr>
      <p:grpSpPr>
        <a:xfrm>
          <a:off x="0" y="0"/>
          <a:ext cx="0" cy="0"/>
          <a:chOff x="0" y="0"/>
          <a:chExt cx="0" cy="0"/>
        </a:xfrm>
      </p:grpSpPr>
      <p:sp>
        <p:nvSpPr>
          <p:cNvPr id="80" name="Espace réservé du texte 50">
            <a:extLst>
              <a:ext uri="{FF2B5EF4-FFF2-40B4-BE49-F238E27FC236}">
                <a16:creationId xmlns:a16="http://schemas.microsoft.com/office/drawing/2014/main" id="{413CF2E1-D50E-7F9E-ADCA-F558098542B7}"/>
              </a:ext>
            </a:extLst>
          </p:cNvPr>
          <p:cNvSpPr>
            <a:spLocks noGrp="1"/>
          </p:cNvSpPr>
          <p:nvPr>
            <p:ph type="body" sz="quarter" idx="14" hasCustomPrompt="1"/>
          </p:nvPr>
        </p:nvSpPr>
        <p:spPr>
          <a:xfrm>
            <a:off x="1176338" y="5585556"/>
            <a:ext cx="2943431" cy="694716"/>
          </a:xfrm>
          <a:solidFill>
            <a:srgbClr val="F0D0C8"/>
          </a:solidFill>
        </p:spPr>
        <p:txBody>
          <a:bodyPr lIns="720000" anchor="ctr"/>
          <a:lstStyle>
            <a:lvl1pPr>
              <a:defRPr sz="1200" u="sng">
                <a:solidFill>
                  <a:schemeClr val="accent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algn="l"/>
            <a:r>
              <a:rPr lang="en-GB" sz="1200" b="1" noProof="0">
                <a:solidFill>
                  <a:schemeClr val="accent1"/>
                </a:solidFill>
              </a:rPr>
              <a:t>https://ibsa.brussels/</a:t>
            </a:r>
          </a:p>
        </p:txBody>
      </p:sp>
      <p:sp>
        <p:nvSpPr>
          <p:cNvPr id="7" name="Graphic 90">
            <a:extLst>
              <a:ext uri="{FF2B5EF4-FFF2-40B4-BE49-F238E27FC236}">
                <a16:creationId xmlns:a16="http://schemas.microsoft.com/office/drawing/2014/main" id="{C3710491-6C61-71C3-D7BA-552C03D43354}"/>
              </a:ext>
            </a:extLst>
          </p:cNvPr>
          <p:cNvSpPr/>
          <p:nvPr userDrawn="1"/>
        </p:nvSpPr>
        <p:spPr>
          <a:xfrm rot="10800000">
            <a:off x="6161089" y="-1"/>
            <a:ext cx="6030911" cy="3490316"/>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chemeClr val="bg1"/>
          </a:solidFill>
          <a:ln w="0" cap="flat">
            <a:noFill/>
            <a:prstDash val="solid"/>
            <a:miter/>
          </a:ln>
        </p:spPr>
        <p:txBody>
          <a:bodyPr rtlCol="0" anchor="ctr"/>
          <a:lstStyle/>
          <a:p>
            <a:endParaRPr lang="en-GB" noProof="0"/>
          </a:p>
        </p:txBody>
      </p:sp>
      <p:sp>
        <p:nvSpPr>
          <p:cNvPr id="2" name="Titre 1">
            <a:extLst>
              <a:ext uri="{FF2B5EF4-FFF2-40B4-BE49-F238E27FC236}">
                <a16:creationId xmlns:a16="http://schemas.microsoft.com/office/drawing/2014/main" id="{53559807-4936-AFE5-7E36-4AB20D4CCE3A}"/>
              </a:ext>
            </a:extLst>
          </p:cNvPr>
          <p:cNvSpPr>
            <a:spLocks noGrp="1"/>
          </p:cNvSpPr>
          <p:nvPr>
            <p:ph type="title" hasCustomPrompt="1"/>
          </p:nvPr>
        </p:nvSpPr>
        <p:spPr>
          <a:xfrm>
            <a:off x="1252538" y="1330147"/>
            <a:ext cx="4984751" cy="1006429"/>
          </a:xfrm>
        </p:spPr>
        <p:txBody>
          <a:bodyPr wrap="square">
            <a:spAutoFit/>
          </a:bodyPr>
          <a:lstStyle>
            <a:lvl1pPr>
              <a:defRPr sz="6600" cap="none">
                <a:solidFill>
                  <a:schemeClr val="bg1"/>
                </a:solidFill>
              </a:defRPr>
            </a:lvl1pPr>
          </a:lstStyle>
          <a:p>
            <a:r>
              <a:rPr lang="en-GB" noProof="0"/>
              <a:t>Merci</a:t>
            </a:r>
          </a:p>
        </p:txBody>
      </p:sp>
      <p:cxnSp>
        <p:nvCxnSpPr>
          <p:cNvPr id="37" name="Straight Connector 78">
            <a:extLst>
              <a:ext uri="{FF2B5EF4-FFF2-40B4-BE49-F238E27FC236}">
                <a16:creationId xmlns:a16="http://schemas.microsoft.com/office/drawing/2014/main" id="{2D9B1FC4-015B-0D5E-3A4B-E9DE9794D871}"/>
              </a:ext>
            </a:extLst>
          </p:cNvPr>
          <p:cNvCxnSpPr>
            <a:cxnSpLocks/>
          </p:cNvCxnSpPr>
          <p:nvPr userDrawn="1"/>
        </p:nvCxnSpPr>
        <p:spPr>
          <a:xfrm>
            <a:off x="4988185" y="2700003"/>
            <a:ext cx="0" cy="20980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80">
            <a:extLst>
              <a:ext uri="{FF2B5EF4-FFF2-40B4-BE49-F238E27FC236}">
                <a16:creationId xmlns:a16="http://schemas.microsoft.com/office/drawing/2014/main" id="{BDEF33B7-48AF-8824-CDEB-319D1B674711}"/>
              </a:ext>
            </a:extLst>
          </p:cNvPr>
          <p:cNvCxnSpPr>
            <a:cxnSpLocks/>
          </p:cNvCxnSpPr>
          <p:nvPr userDrawn="1"/>
        </p:nvCxnSpPr>
        <p:spPr>
          <a:xfrm>
            <a:off x="8155252" y="2700003"/>
            <a:ext cx="0" cy="21038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89">
            <a:extLst>
              <a:ext uri="{FF2B5EF4-FFF2-40B4-BE49-F238E27FC236}">
                <a16:creationId xmlns:a16="http://schemas.microsoft.com/office/drawing/2014/main" id="{E43766B8-FFF8-4EFC-4720-6C634AF826F9}"/>
              </a:ext>
            </a:extLst>
          </p:cNvPr>
          <p:cNvCxnSpPr>
            <a:cxnSpLocks/>
          </p:cNvCxnSpPr>
          <p:nvPr userDrawn="1"/>
        </p:nvCxnSpPr>
        <p:spPr>
          <a:xfrm>
            <a:off x="1176338" y="2700003"/>
            <a:ext cx="0" cy="20922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Espace réservé du texte 50">
            <a:extLst>
              <a:ext uri="{FF2B5EF4-FFF2-40B4-BE49-F238E27FC236}">
                <a16:creationId xmlns:a16="http://schemas.microsoft.com/office/drawing/2014/main" id="{C969F2D6-7429-2D0B-10EB-C066468C411A}"/>
              </a:ext>
            </a:extLst>
          </p:cNvPr>
          <p:cNvSpPr>
            <a:spLocks noGrp="1"/>
          </p:cNvSpPr>
          <p:nvPr>
            <p:ph type="body" sz="quarter" idx="10" hasCustomPrompt="1"/>
          </p:nvPr>
        </p:nvSpPr>
        <p:spPr>
          <a:xfrm>
            <a:off x="1303691" y="2716182"/>
            <a:ext cx="3535121" cy="2069331"/>
          </a:xfrm>
        </p:spPr>
        <p:txBody>
          <a:bodyPr/>
          <a:lstStyle>
            <a:lvl1pPr>
              <a:defRPr>
                <a:solidFill>
                  <a:schemeClr val="bg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38" name="Espace réservé du texte 50">
            <a:extLst>
              <a:ext uri="{FF2B5EF4-FFF2-40B4-BE49-F238E27FC236}">
                <a16:creationId xmlns:a16="http://schemas.microsoft.com/office/drawing/2014/main" id="{CF3B52EB-8A53-637A-604D-69587FDAFF0B}"/>
              </a:ext>
            </a:extLst>
          </p:cNvPr>
          <p:cNvSpPr>
            <a:spLocks noGrp="1"/>
          </p:cNvSpPr>
          <p:nvPr>
            <p:ph type="body" sz="quarter" idx="11" hasCustomPrompt="1"/>
          </p:nvPr>
        </p:nvSpPr>
        <p:spPr>
          <a:xfrm>
            <a:off x="5131527" y="2716182"/>
            <a:ext cx="2771576" cy="2069331"/>
          </a:xfrm>
        </p:spPr>
        <p:txBody>
          <a:bodyPr anchor="t"/>
          <a:lstStyle>
            <a:lvl1pPr>
              <a:defRPr sz="1600">
                <a:solidFill>
                  <a:schemeClr val="bg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43" name="Espace réservé du texte 50">
            <a:extLst>
              <a:ext uri="{FF2B5EF4-FFF2-40B4-BE49-F238E27FC236}">
                <a16:creationId xmlns:a16="http://schemas.microsoft.com/office/drawing/2014/main" id="{09E848BA-0BBB-C461-8CF9-CF1DB46D3528}"/>
              </a:ext>
            </a:extLst>
          </p:cNvPr>
          <p:cNvSpPr>
            <a:spLocks noGrp="1"/>
          </p:cNvSpPr>
          <p:nvPr>
            <p:ph type="body" sz="quarter" idx="12" hasCustomPrompt="1"/>
          </p:nvPr>
        </p:nvSpPr>
        <p:spPr>
          <a:xfrm>
            <a:off x="1176338" y="5232824"/>
            <a:ext cx="6445473" cy="332767"/>
          </a:xfrm>
        </p:spPr>
        <p:txBody>
          <a:bodyPr/>
          <a:lstStyle>
            <a:lvl1pPr>
              <a:defRPr sz="1600">
                <a:solidFill>
                  <a:schemeClr val="bg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r>
              <a:rPr lang="en-GB" b="1" noProof="0">
                <a:solidFill>
                  <a:schemeClr val="bg1"/>
                </a:solidFill>
              </a:rPr>
              <a:t>En savoir plus sur Perspective, </a:t>
            </a:r>
            <a:r>
              <a:rPr lang="en-GB" b="1" noProof="0" err="1">
                <a:solidFill>
                  <a:schemeClr val="bg1"/>
                </a:solidFill>
              </a:rPr>
              <a:t>inscrivez-vous</a:t>
            </a:r>
            <a:r>
              <a:rPr lang="en-GB" b="1" noProof="0">
                <a:solidFill>
                  <a:schemeClr val="bg1"/>
                </a:solidFill>
              </a:rPr>
              <a:t> à la Newsletter</a:t>
            </a:r>
          </a:p>
        </p:txBody>
      </p:sp>
      <p:sp>
        <p:nvSpPr>
          <p:cNvPr id="79" name="Espace réservé pour une image  78">
            <a:extLst>
              <a:ext uri="{FF2B5EF4-FFF2-40B4-BE49-F238E27FC236}">
                <a16:creationId xmlns:a16="http://schemas.microsoft.com/office/drawing/2014/main" id="{8B3DA11D-2043-B256-DCDE-CB1E6FA19C4E}"/>
              </a:ext>
            </a:extLst>
          </p:cNvPr>
          <p:cNvSpPr>
            <a:spLocks noGrp="1"/>
          </p:cNvSpPr>
          <p:nvPr>
            <p:ph type="pic" sz="quarter" idx="13"/>
          </p:nvPr>
        </p:nvSpPr>
        <p:spPr>
          <a:xfrm>
            <a:off x="1274763" y="5669815"/>
            <a:ext cx="527050" cy="526198"/>
          </a:xfrm>
        </p:spPr>
        <p:txBody>
          <a:bodyPr/>
          <a:lstStyle>
            <a:lvl1pPr>
              <a:defRPr>
                <a:noFill/>
              </a:defRPr>
            </a:lvl1pPr>
          </a:lstStyle>
          <a:p>
            <a:endParaRPr lang="en-GB" noProof="0"/>
          </a:p>
        </p:txBody>
      </p:sp>
      <p:sp>
        <p:nvSpPr>
          <p:cNvPr id="3" name="TextBox 82">
            <a:extLst>
              <a:ext uri="{FF2B5EF4-FFF2-40B4-BE49-F238E27FC236}">
                <a16:creationId xmlns:a16="http://schemas.microsoft.com/office/drawing/2014/main" id="{2494CFE4-8314-E2C7-D930-7B202450B82D}"/>
              </a:ext>
            </a:extLst>
          </p:cNvPr>
          <p:cNvSpPr txBox="1"/>
          <p:nvPr userDrawn="1"/>
        </p:nvSpPr>
        <p:spPr>
          <a:xfrm>
            <a:off x="8797893" y="3397150"/>
            <a:ext cx="1733417" cy="184666"/>
          </a:xfrm>
          <a:prstGeom prst="rect">
            <a:avLst/>
          </a:prstGeom>
          <a:noFill/>
        </p:spPr>
        <p:txBody>
          <a:bodyPr wrap="square" lIns="0" tIns="0" rIns="0" bIns="0" rtlCol="0" anchor="ctr">
            <a:spAutoFit/>
          </a:bodyPr>
          <a:lstStyle/>
          <a:p>
            <a:r>
              <a:rPr lang="en-GB" sz="1200" u="sng" noProof="0" err="1">
                <a:solidFill>
                  <a:schemeClr val="bg1"/>
                </a:solidFill>
                <a:hlinkClick r:id="rId2">
                  <a:extLst>
                    <a:ext uri="{A12FA001-AC4F-418D-AE19-62706E023703}">
                      <ahyp:hlinkClr xmlns:ahyp="http://schemas.microsoft.com/office/drawing/2018/hyperlinkcolor" val="tx"/>
                    </a:ext>
                  </a:extLst>
                </a:hlinkClick>
              </a:rPr>
              <a:t>Ibsa.brussels</a:t>
            </a:r>
            <a:endParaRPr lang="en-GB" sz="1200" u="sng" noProof="0">
              <a:solidFill>
                <a:schemeClr val="bg1"/>
              </a:solidFill>
            </a:endParaRPr>
          </a:p>
        </p:txBody>
      </p:sp>
      <p:sp>
        <p:nvSpPr>
          <p:cNvPr id="4" name="TextBox 84">
            <a:extLst>
              <a:ext uri="{FF2B5EF4-FFF2-40B4-BE49-F238E27FC236}">
                <a16:creationId xmlns:a16="http://schemas.microsoft.com/office/drawing/2014/main" id="{73850AA3-33FA-B110-9A25-CFBBC2CD9DDE}"/>
              </a:ext>
            </a:extLst>
          </p:cNvPr>
          <p:cNvSpPr txBox="1"/>
          <p:nvPr userDrawn="1"/>
        </p:nvSpPr>
        <p:spPr>
          <a:xfrm>
            <a:off x="8797893" y="3914045"/>
            <a:ext cx="1733417" cy="184666"/>
          </a:xfrm>
          <a:prstGeom prst="rect">
            <a:avLst/>
          </a:prstGeom>
          <a:noFill/>
        </p:spPr>
        <p:txBody>
          <a:bodyPr wrap="square" lIns="0" tIns="0" rIns="0" bIns="0" rtlCol="0" anchor="ctr">
            <a:spAutoFit/>
          </a:bodyPr>
          <a:lstStyle/>
          <a:p>
            <a:r>
              <a:rPr lang="en-GB" sz="1200" noProof="0" err="1">
                <a:solidFill>
                  <a:schemeClr val="bg1"/>
                </a:solidFill>
                <a:hlinkClick r:id="rId3">
                  <a:extLst>
                    <a:ext uri="{A12FA001-AC4F-418D-AE19-62706E023703}">
                      <ahyp:hlinkClr xmlns:ahyp="http://schemas.microsoft.com/office/drawing/2018/hyperlinkcolor" val="tx"/>
                    </a:ext>
                  </a:extLst>
                </a:hlinkClick>
              </a:rPr>
              <a:t>Ibsa.brussels</a:t>
            </a:r>
            <a:endParaRPr lang="en-GB" sz="1400" noProof="0">
              <a:solidFill>
                <a:schemeClr val="bg1"/>
              </a:solidFill>
            </a:endParaRPr>
          </a:p>
        </p:txBody>
      </p:sp>
      <p:grpSp>
        <p:nvGrpSpPr>
          <p:cNvPr id="5" name="Graphic 5">
            <a:extLst>
              <a:ext uri="{FF2B5EF4-FFF2-40B4-BE49-F238E27FC236}">
                <a16:creationId xmlns:a16="http://schemas.microsoft.com/office/drawing/2014/main" id="{6B8DF232-3DDE-C2CF-AAEC-4C86219BA351}"/>
              </a:ext>
            </a:extLst>
          </p:cNvPr>
          <p:cNvGrpSpPr/>
          <p:nvPr userDrawn="1"/>
        </p:nvGrpSpPr>
        <p:grpSpPr>
          <a:xfrm>
            <a:off x="9026229" y="554742"/>
            <a:ext cx="2812533" cy="518634"/>
            <a:chOff x="10357557" y="205649"/>
            <a:chExt cx="1515741" cy="279504"/>
          </a:xfrm>
        </p:grpSpPr>
        <p:sp>
          <p:nvSpPr>
            <p:cNvPr id="6" name="Free-form: Shape 5">
              <a:extLst>
                <a:ext uri="{FF2B5EF4-FFF2-40B4-BE49-F238E27FC236}">
                  <a16:creationId xmlns:a16="http://schemas.microsoft.com/office/drawing/2014/main" id="{E57D5C77-4297-D8C2-0219-5CB9296656CA}"/>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D8112223-2DB6-B5DD-CF6D-CEC6CAC73DCC}"/>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9" name="Graphic 5">
              <a:extLst>
                <a:ext uri="{FF2B5EF4-FFF2-40B4-BE49-F238E27FC236}">
                  <a16:creationId xmlns:a16="http://schemas.microsoft.com/office/drawing/2014/main" id="{6D623A20-2BCB-FEEE-1464-299ED1C908B7}"/>
                </a:ext>
              </a:extLst>
            </p:cNvPr>
            <p:cNvGrpSpPr/>
            <p:nvPr/>
          </p:nvGrpSpPr>
          <p:grpSpPr>
            <a:xfrm>
              <a:off x="10417981" y="235507"/>
              <a:ext cx="130773" cy="115193"/>
              <a:chOff x="10417981" y="235507"/>
              <a:chExt cx="130773" cy="115193"/>
            </a:xfrm>
            <a:solidFill>
              <a:srgbClr val="FFFFFF"/>
            </a:solidFill>
          </p:grpSpPr>
          <p:sp>
            <p:nvSpPr>
              <p:cNvPr id="90" name="Free-form: Shape 89">
                <a:extLst>
                  <a:ext uri="{FF2B5EF4-FFF2-40B4-BE49-F238E27FC236}">
                    <a16:creationId xmlns:a16="http://schemas.microsoft.com/office/drawing/2014/main" id="{C299058C-0D8B-AB13-1E9D-388EA40D62A3}"/>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65188E8D-E65E-6E00-A737-C14A7DBBDA93}"/>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F8F9A1F4-09FB-4E1A-9240-4E0177FE7ADF}"/>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CECA2190-9613-CEEC-E1E4-6BD7D045D453}"/>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FB3BF921-9DD3-F32E-95E1-7E2B54E1CF3A}"/>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5A9556A0-6590-1F39-27AF-5E754166ED53}"/>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2016BB8B-D815-49EA-89EF-A2AC560624D0}"/>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0" name="Graphic 5">
              <a:extLst>
                <a:ext uri="{FF2B5EF4-FFF2-40B4-BE49-F238E27FC236}">
                  <a16:creationId xmlns:a16="http://schemas.microsoft.com/office/drawing/2014/main" id="{6E789F99-3ABD-53CB-1886-5769F5F84AD1}"/>
                </a:ext>
              </a:extLst>
            </p:cNvPr>
            <p:cNvGrpSpPr/>
            <p:nvPr/>
          </p:nvGrpSpPr>
          <p:grpSpPr>
            <a:xfrm>
              <a:off x="11274600" y="317839"/>
              <a:ext cx="598478" cy="83866"/>
              <a:chOff x="11274600" y="317839"/>
              <a:chExt cx="598478" cy="83866"/>
            </a:xfrm>
            <a:solidFill>
              <a:srgbClr val="9A9A9A"/>
            </a:solidFill>
          </p:grpSpPr>
          <p:sp>
            <p:nvSpPr>
              <p:cNvPr id="76" name="Free-form: Shape 75">
                <a:extLst>
                  <a:ext uri="{FF2B5EF4-FFF2-40B4-BE49-F238E27FC236}">
                    <a16:creationId xmlns:a16="http://schemas.microsoft.com/office/drawing/2014/main" id="{0E2198E3-3761-1116-423E-8F88FE7864D0}"/>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AA61C59F-72D1-5EB8-F3C4-EDD0D3DDB27D}"/>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BCA85424-043D-BF59-01CB-B4EDF1A0A2F6}"/>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6B9A0E9-AA78-2D94-5C4C-57BDE7E45BA3}"/>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787F8A07-B806-B074-2E3F-5ECA065D377B}"/>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A54DE17-85D3-4777-39BB-FD6355EBBD9C}"/>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63D41529-9774-33FA-EDD8-B96AE300D06C}"/>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0FA0EAEF-8EC7-0855-1AB4-8CD1EFCA42CC}"/>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CEEBEA1D-BD08-BB03-E74C-7054A54F34CC}"/>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980027C7-5FBB-0DE1-82EE-C823CC2ECE71}"/>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45B9F081-DE4F-4A0A-C9A9-1D720EBE6CD9}"/>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60F39F5C-0221-4924-5ED4-27D19F9DF9A3}"/>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1" name="Free-form: Shape 10">
              <a:extLst>
                <a:ext uri="{FF2B5EF4-FFF2-40B4-BE49-F238E27FC236}">
                  <a16:creationId xmlns:a16="http://schemas.microsoft.com/office/drawing/2014/main" id="{31E5F532-D048-DF36-58CD-17AA92B15C47}"/>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76A37FB-EB14-E7C6-8F1A-4FCC6F11D589}"/>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C2C8345-C6EE-CC68-9832-DD7E4E298423}"/>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94C8AC-6B23-BECE-7374-20D9BC1E977D}"/>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A7B5B0C-9730-8C70-A999-EFEE30AA861A}"/>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16" name="Graphic 5">
              <a:extLst>
                <a:ext uri="{FF2B5EF4-FFF2-40B4-BE49-F238E27FC236}">
                  <a16:creationId xmlns:a16="http://schemas.microsoft.com/office/drawing/2014/main" id="{294FA547-2F57-2615-841B-400F34594DEB}"/>
                </a:ext>
              </a:extLst>
            </p:cNvPr>
            <p:cNvGrpSpPr/>
            <p:nvPr/>
          </p:nvGrpSpPr>
          <p:grpSpPr>
            <a:xfrm>
              <a:off x="10662858" y="315189"/>
              <a:ext cx="592901" cy="101413"/>
              <a:chOff x="10662858" y="315189"/>
              <a:chExt cx="592901" cy="101413"/>
            </a:xfrm>
            <a:solidFill>
              <a:srgbClr val="9A9A9A"/>
            </a:solidFill>
          </p:grpSpPr>
          <p:sp>
            <p:nvSpPr>
              <p:cNvPr id="65" name="Free-form: Shape 64">
                <a:extLst>
                  <a:ext uri="{FF2B5EF4-FFF2-40B4-BE49-F238E27FC236}">
                    <a16:creationId xmlns:a16="http://schemas.microsoft.com/office/drawing/2014/main" id="{53FEF249-B2CA-4226-292E-222B78EC7CFE}"/>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CB635E68-A625-BC75-6FB6-689CCC0B1CEC}"/>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A0BFA17F-85D9-AF15-1EFA-7478B50D49C5}"/>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69355325-03D8-FBAB-6DC0-2785CEB318FD}"/>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5D083C5-32FC-1304-D112-E081A4BB62C7}"/>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ED8887F1-7850-A1EC-98F3-B931C0DF20AF}"/>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F68A225-4A76-FBBF-6D96-D16A7AB41A4E}"/>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3B695F11-8B55-99F5-F23E-367EBE4DED04}"/>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335650E3-3D64-BA7D-E3ED-1C68C0BD2931}"/>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A7CB1231-BA43-406D-722B-6259066CE926}"/>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6D94920-9E22-A493-D61F-EB216347FFDC}"/>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17" name="Graphic 5">
              <a:extLst>
                <a:ext uri="{FF2B5EF4-FFF2-40B4-BE49-F238E27FC236}">
                  <a16:creationId xmlns:a16="http://schemas.microsoft.com/office/drawing/2014/main" id="{4DF429BB-046A-09D2-A6DF-B693F6F1FC10}"/>
                </a:ext>
              </a:extLst>
            </p:cNvPr>
            <p:cNvGrpSpPr/>
            <p:nvPr/>
          </p:nvGrpSpPr>
          <p:grpSpPr>
            <a:xfrm>
              <a:off x="10661798" y="438510"/>
              <a:ext cx="1019683" cy="46642"/>
              <a:chOff x="10661798" y="438510"/>
              <a:chExt cx="1019683" cy="46642"/>
            </a:xfrm>
            <a:solidFill>
              <a:srgbClr val="D95A49"/>
            </a:solidFill>
          </p:grpSpPr>
          <p:sp>
            <p:nvSpPr>
              <p:cNvPr id="18" name="Free-form: Shape 17">
                <a:extLst>
                  <a:ext uri="{FF2B5EF4-FFF2-40B4-BE49-F238E27FC236}">
                    <a16:creationId xmlns:a16="http://schemas.microsoft.com/office/drawing/2014/main" id="{ED16CA32-B833-C2ED-5658-C291E9A76DF8}"/>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D6C46DF-4BEF-803E-DFF6-E8EBC6ECCF9D}"/>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B31037E-F898-9C21-26D9-89AAC664AFD2}"/>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8A508FD-AA94-83AE-2BA3-757653ED96CD}"/>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2596A72-A319-EFA2-7608-A0ECEED2FDAA}"/>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B43D25D-6F2E-5E5A-A798-C15C3D23C586}"/>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FFCF2C-CEF6-6DE0-E41F-4DFD932188AA}"/>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F8A8B89-A4F6-1755-8F63-67ED97268E34}"/>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D56BE62-B2DF-3B69-3747-960FAF03D2C6}"/>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AF0EF80-663E-F04B-5B94-E74CE8B9AB32}"/>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BFCB5B-05EE-7B1D-0690-955581577BE6}"/>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C4CC7D9-D3FF-B005-04D8-08A2B6D3F6FC}"/>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08E615E-F289-C63C-B3F4-C3549F70AF56}"/>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4361430-DEA6-6B62-F994-4522756166F6}"/>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8660B1B-4ABA-AAD4-E165-4425AEC63B8A}"/>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9328CF6-2031-7B00-750B-4768670E72C3}"/>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25F13FF-9721-4320-393B-2E824900AED2}"/>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354785-07A8-E2BA-B286-E7D888867BFF}"/>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5CB2FE-219F-824E-A19B-8CE0C4E7AC4B}"/>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A84210B-2012-333B-400B-E84F13B9F257}"/>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1136B9-CD97-B418-1EB6-02FD04BE3C74}"/>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089E0FB-C11D-0771-4ACC-42B573CB70F5}"/>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D6AD254-2186-84CF-35FD-FE7E64B0875F}"/>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AD680C8-D03A-A834-D3D2-80B1A993B409}"/>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1944888-15B9-BB90-FB10-66CE62EA1F81}"/>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E213178-5509-C9AD-A051-81ABA6FE6D54}"/>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7C2B08A-3F0C-5EF8-D7C9-1AD07CEA99CF}"/>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1D472EF2-522A-0D79-0116-6D3EC977660B}"/>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FDF286F-30CA-68E7-8FC6-7AB109616230}"/>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0926F60-D478-2A21-1B02-ECC0861BD5C9}"/>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EABC4F5-5526-2F36-219B-7230DB21791F}"/>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745BF36-613F-67B8-BEB2-6DC4C6B27F5C}"/>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CC36386-9463-DFFF-A78B-3D121C549E80}"/>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3485FAC0-1EE3-7E64-FC8C-9BFC76807A8E}"/>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D08DAC7F-8F36-E5D5-5AF3-A853B8671622}"/>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B7F976AA-EC2C-D142-1A26-8D1F83533F4A}"/>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FBD8F97F-E779-5DDD-B9BA-1F0D0DEE4CCC}"/>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5E979A96-9DE0-B44F-624E-E997B3E7962F}"/>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21740318-B10F-B148-406A-B0200DBD5003}"/>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AAB6DFBC-9487-4308-A175-3D30A18370D8}"/>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D0856ED3-D7F9-C4D6-B26D-F1D756969215}"/>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3521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erci - Contact speaker - site">
    <p:bg>
      <p:bgPr>
        <a:solidFill>
          <a:schemeClr val="accent1"/>
        </a:solidFill>
        <a:effectLst/>
      </p:bgPr>
    </p:bg>
    <p:spTree>
      <p:nvGrpSpPr>
        <p:cNvPr id="1" name=""/>
        <p:cNvGrpSpPr/>
        <p:nvPr/>
      </p:nvGrpSpPr>
      <p:grpSpPr>
        <a:xfrm>
          <a:off x="0" y="0"/>
          <a:ext cx="0" cy="0"/>
          <a:chOff x="0" y="0"/>
          <a:chExt cx="0" cy="0"/>
        </a:xfrm>
      </p:grpSpPr>
      <p:sp>
        <p:nvSpPr>
          <p:cNvPr id="7" name="Graphic 90">
            <a:extLst>
              <a:ext uri="{FF2B5EF4-FFF2-40B4-BE49-F238E27FC236}">
                <a16:creationId xmlns:a16="http://schemas.microsoft.com/office/drawing/2014/main" id="{C3710491-6C61-71C3-D7BA-552C03D43354}"/>
              </a:ext>
            </a:extLst>
          </p:cNvPr>
          <p:cNvSpPr/>
          <p:nvPr userDrawn="1"/>
        </p:nvSpPr>
        <p:spPr>
          <a:xfrm rot="10800000">
            <a:off x="6095999" y="-1"/>
            <a:ext cx="6095999" cy="3825011"/>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chemeClr val="bg1"/>
          </a:solidFill>
          <a:ln w="0" cap="flat">
            <a:noFill/>
            <a:prstDash val="solid"/>
            <a:miter/>
          </a:ln>
        </p:spPr>
        <p:txBody>
          <a:bodyPr rtlCol="0" anchor="ctr"/>
          <a:lstStyle/>
          <a:p>
            <a:endParaRPr lang="en-GB" noProof="0"/>
          </a:p>
        </p:txBody>
      </p:sp>
      <p:sp>
        <p:nvSpPr>
          <p:cNvPr id="2" name="Titre 1">
            <a:extLst>
              <a:ext uri="{FF2B5EF4-FFF2-40B4-BE49-F238E27FC236}">
                <a16:creationId xmlns:a16="http://schemas.microsoft.com/office/drawing/2014/main" id="{53559807-4936-AFE5-7E36-4AB20D4CCE3A}"/>
              </a:ext>
            </a:extLst>
          </p:cNvPr>
          <p:cNvSpPr>
            <a:spLocks noGrp="1"/>
          </p:cNvSpPr>
          <p:nvPr>
            <p:ph type="title" hasCustomPrompt="1"/>
          </p:nvPr>
        </p:nvSpPr>
        <p:spPr>
          <a:xfrm>
            <a:off x="1252538" y="1330147"/>
            <a:ext cx="4984751" cy="1006429"/>
          </a:xfrm>
        </p:spPr>
        <p:txBody>
          <a:bodyPr wrap="square">
            <a:spAutoFit/>
          </a:bodyPr>
          <a:lstStyle>
            <a:lvl1pPr>
              <a:defRPr sz="6600" cap="none">
                <a:solidFill>
                  <a:schemeClr val="bg1"/>
                </a:solidFill>
              </a:defRPr>
            </a:lvl1pPr>
          </a:lstStyle>
          <a:p>
            <a:r>
              <a:rPr lang="en-GB" noProof="0"/>
              <a:t>Merci</a:t>
            </a:r>
          </a:p>
        </p:txBody>
      </p:sp>
      <p:sp>
        <p:nvSpPr>
          <p:cNvPr id="8" name="Espace réservé du texte 50">
            <a:extLst>
              <a:ext uri="{FF2B5EF4-FFF2-40B4-BE49-F238E27FC236}">
                <a16:creationId xmlns:a16="http://schemas.microsoft.com/office/drawing/2014/main" id="{3474DDF4-4D7F-CE15-3B25-3C0BDC36BC47}"/>
              </a:ext>
            </a:extLst>
          </p:cNvPr>
          <p:cNvSpPr>
            <a:spLocks noGrp="1"/>
          </p:cNvSpPr>
          <p:nvPr>
            <p:ph type="body" sz="quarter" idx="10" hasCustomPrompt="1"/>
          </p:nvPr>
        </p:nvSpPr>
        <p:spPr>
          <a:xfrm>
            <a:off x="1303690" y="3494581"/>
            <a:ext cx="4724043" cy="1306512"/>
          </a:xfrm>
        </p:spPr>
        <p:txBody>
          <a:bodyPr anchor="ctr"/>
          <a:lstStyle>
            <a:lvl1pPr>
              <a:defRPr>
                <a:solidFill>
                  <a:schemeClr val="bg1"/>
                </a:solidFill>
              </a:defRPr>
            </a:lvl1pPr>
            <a:lvl2pPr>
              <a:spcAft>
                <a:spcPts val="800"/>
              </a:spcAft>
              <a:defRPr sz="16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cxnSp>
        <p:nvCxnSpPr>
          <p:cNvPr id="72" name="Straight Connector 89">
            <a:extLst>
              <a:ext uri="{FF2B5EF4-FFF2-40B4-BE49-F238E27FC236}">
                <a16:creationId xmlns:a16="http://schemas.microsoft.com/office/drawing/2014/main" id="{4CEACE11-C274-628D-69E9-56A468FE6068}"/>
              </a:ext>
            </a:extLst>
          </p:cNvPr>
          <p:cNvCxnSpPr>
            <a:cxnSpLocks/>
          </p:cNvCxnSpPr>
          <p:nvPr userDrawn="1"/>
        </p:nvCxnSpPr>
        <p:spPr>
          <a:xfrm>
            <a:off x="1176338" y="3429000"/>
            <a:ext cx="0" cy="15840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space réservé du texte 50">
            <a:extLst>
              <a:ext uri="{FF2B5EF4-FFF2-40B4-BE49-F238E27FC236}">
                <a16:creationId xmlns:a16="http://schemas.microsoft.com/office/drawing/2014/main" id="{7A742D7E-0137-A0BC-3D34-9CFF2ACA2691}"/>
              </a:ext>
            </a:extLst>
          </p:cNvPr>
          <p:cNvSpPr>
            <a:spLocks noGrp="1"/>
          </p:cNvSpPr>
          <p:nvPr>
            <p:ph type="body" sz="quarter" idx="14" hasCustomPrompt="1"/>
          </p:nvPr>
        </p:nvSpPr>
        <p:spPr>
          <a:xfrm>
            <a:off x="6170459" y="4109993"/>
            <a:ext cx="2943431" cy="694716"/>
          </a:xfrm>
          <a:solidFill>
            <a:srgbClr val="F0D0C8"/>
          </a:solidFill>
        </p:spPr>
        <p:txBody>
          <a:bodyPr lIns="720000" anchor="ctr"/>
          <a:lstStyle>
            <a:lvl1pPr>
              <a:defRPr sz="1200" u="sng">
                <a:solidFill>
                  <a:schemeClr val="accent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algn="l"/>
            <a:r>
              <a:rPr lang="en-GB" sz="1200" b="1" noProof="0">
                <a:solidFill>
                  <a:schemeClr val="accent1"/>
                </a:solidFill>
              </a:rPr>
              <a:t>https://ibsa.brussels/</a:t>
            </a:r>
          </a:p>
        </p:txBody>
      </p:sp>
      <p:sp>
        <p:nvSpPr>
          <p:cNvPr id="6" name="Espace réservé du texte 50">
            <a:extLst>
              <a:ext uri="{FF2B5EF4-FFF2-40B4-BE49-F238E27FC236}">
                <a16:creationId xmlns:a16="http://schemas.microsoft.com/office/drawing/2014/main" id="{98E6C8E0-1469-1877-EF4A-DC03C6B35539}"/>
              </a:ext>
            </a:extLst>
          </p:cNvPr>
          <p:cNvSpPr>
            <a:spLocks noGrp="1"/>
          </p:cNvSpPr>
          <p:nvPr>
            <p:ph type="body" sz="quarter" idx="12" hasCustomPrompt="1"/>
          </p:nvPr>
        </p:nvSpPr>
        <p:spPr>
          <a:xfrm>
            <a:off x="6170460" y="3370398"/>
            <a:ext cx="3873194" cy="646330"/>
          </a:xfrm>
        </p:spPr>
        <p:txBody>
          <a:bodyPr anchor="b"/>
          <a:lstStyle>
            <a:lvl1pPr>
              <a:defRPr sz="1800">
                <a:solidFill>
                  <a:schemeClr val="bg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r>
              <a:rPr lang="en-GB" b="1" noProof="0">
                <a:solidFill>
                  <a:schemeClr val="bg1"/>
                </a:solidFill>
              </a:rPr>
              <a:t>En savoir plus sur Perspective, </a:t>
            </a:r>
            <a:br>
              <a:rPr lang="en-GB" b="1" noProof="0">
                <a:solidFill>
                  <a:schemeClr val="bg1"/>
                </a:solidFill>
              </a:rPr>
            </a:br>
            <a:r>
              <a:rPr lang="en-GB" b="1" noProof="0" err="1">
                <a:solidFill>
                  <a:schemeClr val="bg1"/>
                </a:solidFill>
              </a:rPr>
              <a:t>inscrivez-vous</a:t>
            </a:r>
            <a:r>
              <a:rPr lang="en-GB" b="1" noProof="0">
                <a:solidFill>
                  <a:schemeClr val="bg1"/>
                </a:solidFill>
              </a:rPr>
              <a:t> à la Newsletter</a:t>
            </a:r>
          </a:p>
        </p:txBody>
      </p:sp>
      <p:sp>
        <p:nvSpPr>
          <p:cNvPr id="9" name="Espace réservé pour une image  78">
            <a:extLst>
              <a:ext uri="{FF2B5EF4-FFF2-40B4-BE49-F238E27FC236}">
                <a16:creationId xmlns:a16="http://schemas.microsoft.com/office/drawing/2014/main" id="{459EAE75-E8BC-F6A2-3056-641BBC64DD97}"/>
              </a:ext>
            </a:extLst>
          </p:cNvPr>
          <p:cNvSpPr>
            <a:spLocks noGrp="1"/>
          </p:cNvSpPr>
          <p:nvPr>
            <p:ph type="pic" sz="quarter" idx="13"/>
          </p:nvPr>
        </p:nvSpPr>
        <p:spPr>
          <a:xfrm>
            <a:off x="6268884" y="4194252"/>
            <a:ext cx="527050" cy="526198"/>
          </a:xfrm>
        </p:spPr>
        <p:txBody>
          <a:bodyPr/>
          <a:lstStyle>
            <a:lvl1pPr>
              <a:defRPr>
                <a:noFill/>
              </a:defRPr>
            </a:lvl1pPr>
          </a:lstStyle>
          <a:p>
            <a:endParaRPr lang="en-GB" noProof="0"/>
          </a:p>
        </p:txBody>
      </p:sp>
      <p:grpSp>
        <p:nvGrpSpPr>
          <p:cNvPr id="3" name="Graphic 5">
            <a:extLst>
              <a:ext uri="{FF2B5EF4-FFF2-40B4-BE49-F238E27FC236}">
                <a16:creationId xmlns:a16="http://schemas.microsoft.com/office/drawing/2014/main" id="{51B1E5B5-5EFB-3FFA-7D66-3CC1360CE9DA}"/>
              </a:ext>
            </a:extLst>
          </p:cNvPr>
          <p:cNvGrpSpPr>
            <a:grpSpLocks noChangeAspect="1"/>
          </p:cNvGrpSpPr>
          <p:nvPr userDrawn="1"/>
        </p:nvGrpSpPr>
        <p:grpSpPr>
          <a:xfrm>
            <a:off x="9386069" y="379725"/>
            <a:ext cx="2147490" cy="396000"/>
            <a:chOff x="10357557" y="205649"/>
            <a:chExt cx="1515741" cy="279504"/>
          </a:xfrm>
        </p:grpSpPr>
        <p:sp>
          <p:nvSpPr>
            <p:cNvPr id="4" name="Free-form: Shape 3">
              <a:extLst>
                <a:ext uri="{FF2B5EF4-FFF2-40B4-BE49-F238E27FC236}">
                  <a16:creationId xmlns:a16="http://schemas.microsoft.com/office/drawing/2014/main" id="{B7D5FC4B-5238-29E0-3688-9FD0A41BB053}"/>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17EAD6A-5566-966D-EBDF-5D3CD6790A7C}"/>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11" name="Graphic 5">
              <a:extLst>
                <a:ext uri="{FF2B5EF4-FFF2-40B4-BE49-F238E27FC236}">
                  <a16:creationId xmlns:a16="http://schemas.microsoft.com/office/drawing/2014/main" id="{D36E0D1E-502A-339E-16C0-779033278C3D}"/>
                </a:ext>
              </a:extLst>
            </p:cNvPr>
            <p:cNvGrpSpPr/>
            <p:nvPr/>
          </p:nvGrpSpPr>
          <p:grpSpPr>
            <a:xfrm>
              <a:off x="10417981" y="235507"/>
              <a:ext cx="130773" cy="115193"/>
              <a:chOff x="10417981" y="235507"/>
              <a:chExt cx="130773" cy="115193"/>
            </a:xfrm>
            <a:solidFill>
              <a:srgbClr val="FFFFFF"/>
            </a:solidFill>
          </p:grpSpPr>
          <p:sp>
            <p:nvSpPr>
              <p:cNvPr id="86" name="Free-form: Shape 85">
                <a:extLst>
                  <a:ext uri="{FF2B5EF4-FFF2-40B4-BE49-F238E27FC236}">
                    <a16:creationId xmlns:a16="http://schemas.microsoft.com/office/drawing/2014/main" id="{CAB2DFA5-FF4E-C0E1-D0C0-6399F52B149C}"/>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58604C58-C8FB-3633-D99A-1CC0F67F7FB0}"/>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D1530CB7-F7B6-AFCD-3992-C08E824DA82D}"/>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14770125-9D0D-B68F-FCB6-9EA9896F9D0B}"/>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23F178A7-04E7-2E13-845F-5618894655EA}"/>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F1F9A202-7BC1-F359-025B-A1372A8106EA}"/>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D4AF5874-209B-D857-A5F3-4809F49CA89E}"/>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2" name="Graphic 5">
              <a:extLst>
                <a:ext uri="{FF2B5EF4-FFF2-40B4-BE49-F238E27FC236}">
                  <a16:creationId xmlns:a16="http://schemas.microsoft.com/office/drawing/2014/main" id="{34909B90-4744-7556-40EF-F2C689927CFF}"/>
                </a:ext>
              </a:extLst>
            </p:cNvPr>
            <p:cNvGrpSpPr/>
            <p:nvPr/>
          </p:nvGrpSpPr>
          <p:grpSpPr>
            <a:xfrm>
              <a:off x="11274600" y="317839"/>
              <a:ext cx="598478" cy="83866"/>
              <a:chOff x="11274600" y="317839"/>
              <a:chExt cx="598478" cy="83866"/>
            </a:xfrm>
            <a:solidFill>
              <a:srgbClr val="9A9A9A"/>
            </a:solidFill>
          </p:grpSpPr>
          <p:sp>
            <p:nvSpPr>
              <p:cNvPr id="74" name="Free-form: Shape 73">
                <a:extLst>
                  <a:ext uri="{FF2B5EF4-FFF2-40B4-BE49-F238E27FC236}">
                    <a16:creationId xmlns:a16="http://schemas.microsoft.com/office/drawing/2014/main" id="{66C2D02D-FB90-E275-C99E-A17D4A682391}"/>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7665CC96-7654-AB2E-5A33-0B0E1C4069ED}"/>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C48ACD78-9BE8-C6D9-49E4-F8E68DE662EF}"/>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809697EF-67B8-DBCB-8D5F-79C0BE0CB901}"/>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B71C3D71-CA58-E82B-3172-173E64FA4557}"/>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894B5A4B-1E3D-DE19-30DF-1CF27E204A5B}"/>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AAA9FC73-39EC-E89D-29B5-F01E36D88028}"/>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88824CF-5744-BCDC-E6D0-26ACF30E0171}"/>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98FFAB7D-1006-30BA-5BB0-7360158F64ED}"/>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3D841DF4-77E5-FE9E-EF7D-7FD8887337DD}"/>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6D372EFA-A827-62F0-7F5F-5C470DFD6D15}"/>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44D4448C-16BF-0C44-A86A-6109CFF1B619}"/>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5E506860-0F70-D0B4-57A7-0DD8855148C5}"/>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27853C-FA1E-8B8D-8E15-80EFA894F850}"/>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9C7FC4D-EBB7-3E0E-3128-8A02E83B8544}"/>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C8F1744-0C73-3E56-3D20-D12650C09559}"/>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E1339BD-5FF3-3B74-DE63-17C9244BE555}"/>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18" name="Graphic 5">
              <a:extLst>
                <a:ext uri="{FF2B5EF4-FFF2-40B4-BE49-F238E27FC236}">
                  <a16:creationId xmlns:a16="http://schemas.microsoft.com/office/drawing/2014/main" id="{629E1505-C005-6562-ABB6-996041F69CDF}"/>
                </a:ext>
              </a:extLst>
            </p:cNvPr>
            <p:cNvGrpSpPr/>
            <p:nvPr/>
          </p:nvGrpSpPr>
          <p:grpSpPr>
            <a:xfrm>
              <a:off x="10662858" y="315189"/>
              <a:ext cx="592901" cy="101413"/>
              <a:chOff x="10662858" y="315189"/>
              <a:chExt cx="592901" cy="101413"/>
            </a:xfrm>
            <a:solidFill>
              <a:srgbClr val="9A9A9A"/>
            </a:solidFill>
          </p:grpSpPr>
          <p:sp>
            <p:nvSpPr>
              <p:cNvPr id="62" name="Free-form: Shape 61">
                <a:extLst>
                  <a:ext uri="{FF2B5EF4-FFF2-40B4-BE49-F238E27FC236}">
                    <a16:creationId xmlns:a16="http://schemas.microsoft.com/office/drawing/2014/main" id="{D6BBDAB3-B69A-4EF1-157D-3571F3E3FADD}"/>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A5089D9A-B0EF-6DF8-56B5-538C45296C34}"/>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DB51D769-031B-BE05-61F2-6273AA629667}"/>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08A41BAF-4E9C-E462-E25B-2916A23010A7}"/>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D8E760E-6ABB-AB47-CBBC-75D8CB936D6B}"/>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C52D886-8651-5A04-6080-1BC7EBC928D6}"/>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BA0F26A8-23CF-A6CA-D4CA-03E031FA0784}"/>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DC5D277-5FAC-3B4E-41A4-C3E687556B84}"/>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8550D31-D04B-0D95-7326-5A46B3E9CA54}"/>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29EF4575-12CB-BCD0-4DDF-9D2B2D9201CE}"/>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B400D433-29F0-BD11-6623-1F89A153E6D0}"/>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19" name="Graphic 5">
              <a:extLst>
                <a:ext uri="{FF2B5EF4-FFF2-40B4-BE49-F238E27FC236}">
                  <a16:creationId xmlns:a16="http://schemas.microsoft.com/office/drawing/2014/main" id="{9D3DE2AA-9EA9-DF9C-E740-5E3BF19AD915}"/>
                </a:ext>
              </a:extLst>
            </p:cNvPr>
            <p:cNvGrpSpPr/>
            <p:nvPr/>
          </p:nvGrpSpPr>
          <p:grpSpPr>
            <a:xfrm>
              <a:off x="10661798" y="438510"/>
              <a:ext cx="1019683" cy="46642"/>
              <a:chOff x="10661798" y="438510"/>
              <a:chExt cx="1019683" cy="46642"/>
            </a:xfrm>
            <a:solidFill>
              <a:srgbClr val="D95A49"/>
            </a:solidFill>
          </p:grpSpPr>
          <p:sp>
            <p:nvSpPr>
              <p:cNvPr id="20" name="Free-form: Shape 19">
                <a:extLst>
                  <a:ext uri="{FF2B5EF4-FFF2-40B4-BE49-F238E27FC236}">
                    <a16:creationId xmlns:a16="http://schemas.microsoft.com/office/drawing/2014/main" id="{DDD055F6-A1F2-E7CA-CB5D-B4538A7A523E}"/>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14F815E-57F4-175B-FA32-7075ABCC2A88}"/>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4B8D48C-7835-8749-DFA1-7B4F121E8883}"/>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179819B-61B5-8F99-655D-79D8D20B03BA}"/>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9AFCBF-CDBF-75C9-BF80-99442321A059}"/>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0D051B-89E4-AC02-B759-05635BEE5811}"/>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953C8DA-492A-AF1C-20C2-5F2FAF427584}"/>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A3C523D-B8AA-5CEB-2BA2-5829CCD9856A}"/>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C92E983-9C1D-F99E-E803-CA8E081EFBA2}"/>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0783148-21AF-FBF4-4BEE-EB819C27977A}"/>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C9EC3FF-51DD-0D58-5FA8-2D2D67D6ED3A}"/>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9FC73D2-04C9-5FFC-4F77-CA1EA0901396}"/>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A295171-4292-9E62-7BC4-C1644CCC6748}"/>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32476CC-83AD-D7BE-FC2E-07DCD2B5DE07}"/>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077DD53-4FB0-763A-2249-7FAD2165D339}"/>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C55D09-BE93-50A8-6532-4F2623EF6891}"/>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85F4542-B90C-ADBD-DEBA-BB993921F582}"/>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1E9E720-62E6-4338-116E-A9AF2A5EAC7E}"/>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03FA08C-8505-FC23-D500-B91AEC44ED42}"/>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8D2AB8-CD8E-6387-55AF-187C1BC08B23}"/>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AF9EAA6-6E10-C2DE-1670-05B97798BB23}"/>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25ED17A-0D56-65FC-5E7F-6AE189308502}"/>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39737D9-062F-B0A5-C0E8-308ABA29D42B}"/>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6D25FC4-40DD-67F3-BFDA-E30C833A41E6}"/>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050669-C9A4-7FFE-0462-6AAA3CCB2F2F}"/>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A89BECC-B45D-7FB5-71A6-E59BBE9E20CA}"/>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B7A18AB-3EA1-7B26-E1A2-60F093770CB2}"/>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25063B0F-CAE4-6714-5EB2-571A664C4014}"/>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CD7D6D6-FB01-4D54-7409-8565EC274BF6}"/>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15574F5-546A-F7A4-9125-7D376DC7BDC7}"/>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D479C1AA-1E2A-CC7B-CEFA-85FBC0AB6AAF}"/>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ADD2E64-976B-6182-0252-2EDF1EB02071}"/>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032A74BA-0085-3B41-9D70-2D1B4856EF85}"/>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37B12754-2CE7-08E1-6809-1F160CA82228}"/>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49EE4EE-4F05-FC8E-ED44-67DDC6652F7C}"/>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145721B-1DFA-4A3E-BF64-1416AA584B53}"/>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30ECDCD3-4C13-2416-3F90-AA158C0B425F}"/>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EB720A7-B86F-5BC3-D6F8-1E9AE77FD69A}"/>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4D825107-5E68-824A-89E6-0773182115FF}"/>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2DC342E-28B4-A44B-408F-DFEC67BD50FB}"/>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023B19B2-84BC-7F5A-83CA-032C081FCCAD}"/>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7581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Merci - image - Contact complet">
    <p:bg>
      <p:bgPr>
        <a:solidFill>
          <a:schemeClr val="accent1"/>
        </a:solidFill>
        <a:effectLst/>
      </p:bgPr>
    </p:bg>
    <p:spTree>
      <p:nvGrpSpPr>
        <p:cNvPr id="1" name=""/>
        <p:cNvGrpSpPr/>
        <p:nvPr/>
      </p:nvGrpSpPr>
      <p:grpSpPr>
        <a:xfrm>
          <a:off x="0" y="0"/>
          <a:ext cx="0" cy="0"/>
          <a:chOff x="0" y="0"/>
          <a:chExt cx="0" cy="0"/>
        </a:xfrm>
      </p:grpSpPr>
      <p:sp>
        <p:nvSpPr>
          <p:cNvPr id="3" name="Graphic 90">
            <a:extLst>
              <a:ext uri="{FF2B5EF4-FFF2-40B4-BE49-F238E27FC236}">
                <a16:creationId xmlns:a16="http://schemas.microsoft.com/office/drawing/2014/main" id="{23C548BD-2C75-718A-65A3-0B05888EB3A8}"/>
              </a:ext>
            </a:extLst>
          </p:cNvPr>
          <p:cNvSpPr/>
          <p:nvPr userDrawn="1"/>
        </p:nvSpPr>
        <p:spPr>
          <a:xfrm rot="10800000">
            <a:off x="6161089" y="-1"/>
            <a:ext cx="6030911" cy="3490316"/>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chemeClr val="bg1"/>
          </a:solidFill>
          <a:ln w="0" cap="flat">
            <a:noFill/>
            <a:prstDash val="solid"/>
            <a:miter/>
          </a:ln>
        </p:spPr>
        <p:txBody>
          <a:bodyPr rtlCol="0" anchor="ctr"/>
          <a:lstStyle/>
          <a:p>
            <a:endParaRPr lang="en-GB" noProof="0"/>
          </a:p>
        </p:txBody>
      </p:sp>
      <p:sp>
        <p:nvSpPr>
          <p:cNvPr id="6" name="Espace réservé pour une image  6">
            <a:extLst>
              <a:ext uri="{FF2B5EF4-FFF2-40B4-BE49-F238E27FC236}">
                <a16:creationId xmlns:a16="http://schemas.microsoft.com/office/drawing/2014/main" id="{1C031E9E-CB5A-F87B-5884-E70379059F10}"/>
              </a:ext>
            </a:extLst>
          </p:cNvPr>
          <p:cNvSpPr>
            <a:spLocks noGrp="1"/>
          </p:cNvSpPr>
          <p:nvPr>
            <p:ph type="pic" sz="quarter" idx="13"/>
          </p:nvPr>
        </p:nvSpPr>
        <p:spPr>
          <a:xfrm>
            <a:off x="0" y="0"/>
            <a:ext cx="12192000" cy="6858000"/>
          </a:xfrm>
        </p:spPr>
        <p:txBody>
          <a:bodyPr/>
          <a:lstStyle/>
          <a:p>
            <a:endParaRPr lang="en-GB" noProof="0"/>
          </a:p>
        </p:txBody>
      </p:sp>
      <p:sp>
        <p:nvSpPr>
          <p:cNvPr id="35" name="Espace réservé du texte 10">
            <a:extLst>
              <a:ext uri="{FF2B5EF4-FFF2-40B4-BE49-F238E27FC236}">
                <a16:creationId xmlns:a16="http://schemas.microsoft.com/office/drawing/2014/main" id="{4017815A-702C-7500-900D-B42A32AED685}"/>
              </a:ext>
            </a:extLst>
          </p:cNvPr>
          <p:cNvSpPr>
            <a:spLocks noGrp="1"/>
          </p:cNvSpPr>
          <p:nvPr>
            <p:ph type="body" sz="quarter" idx="26" hasCustomPrompt="1"/>
          </p:nvPr>
        </p:nvSpPr>
        <p:spPr>
          <a:xfrm>
            <a:off x="0" y="0"/>
            <a:ext cx="12192000" cy="6858000"/>
          </a:xfrm>
          <a:prstGeom prst="rect">
            <a:avLst/>
          </a:prstGeom>
          <a:gradFill>
            <a:gsLst>
              <a:gs pos="0">
                <a:schemeClr val="accent1">
                  <a:alpha val="90000"/>
                </a:schemeClr>
              </a:gs>
              <a:gs pos="100000">
                <a:schemeClr val="accent1">
                  <a:alpha val="80000"/>
                </a:schemeClr>
              </a:gs>
            </a:gsLst>
            <a:lin ang="18900000" scaled="1"/>
          </a:gra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r>
              <a:rPr lang="en-GB" noProof="0"/>
              <a:t> </a:t>
            </a:r>
          </a:p>
        </p:txBody>
      </p:sp>
      <p:sp>
        <p:nvSpPr>
          <p:cNvPr id="5" name="Espace réservé du texte 10">
            <a:extLst>
              <a:ext uri="{FF2B5EF4-FFF2-40B4-BE49-F238E27FC236}">
                <a16:creationId xmlns:a16="http://schemas.microsoft.com/office/drawing/2014/main" id="{34DA9FBD-C876-77E8-47C7-FE1C01840AB5}"/>
              </a:ext>
            </a:extLst>
          </p:cNvPr>
          <p:cNvSpPr>
            <a:spLocks noGrp="1"/>
          </p:cNvSpPr>
          <p:nvPr>
            <p:ph type="body" sz="quarter" idx="14"/>
          </p:nvPr>
        </p:nvSpPr>
        <p:spPr>
          <a:xfrm rot="10800000">
            <a:off x="6159500" y="-1"/>
            <a:ext cx="6032500" cy="3491235"/>
          </a:xfrm>
          <a:prstGeom prst="rtTriangle">
            <a:avLst/>
          </a:prstGeom>
          <a:solidFill>
            <a:schemeClr val="bg1"/>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 name="Titre 1">
            <a:extLst>
              <a:ext uri="{FF2B5EF4-FFF2-40B4-BE49-F238E27FC236}">
                <a16:creationId xmlns:a16="http://schemas.microsoft.com/office/drawing/2014/main" id="{53559807-4936-AFE5-7E36-4AB20D4CCE3A}"/>
              </a:ext>
            </a:extLst>
          </p:cNvPr>
          <p:cNvSpPr>
            <a:spLocks noGrp="1"/>
          </p:cNvSpPr>
          <p:nvPr>
            <p:ph type="title" hasCustomPrompt="1"/>
          </p:nvPr>
        </p:nvSpPr>
        <p:spPr>
          <a:xfrm>
            <a:off x="1252538" y="1330147"/>
            <a:ext cx="4984751" cy="1006429"/>
          </a:xfrm>
        </p:spPr>
        <p:txBody>
          <a:bodyPr wrap="square">
            <a:spAutoFit/>
          </a:bodyPr>
          <a:lstStyle>
            <a:lvl1pPr>
              <a:defRPr sz="6600" cap="none">
                <a:solidFill>
                  <a:schemeClr val="bg1"/>
                </a:solidFill>
              </a:defRPr>
            </a:lvl1pPr>
          </a:lstStyle>
          <a:p>
            <a:r>
              <a:rPr lang="en-GB" noProof="0"/>
              <a:t>Merci</a:t>
            </a:r>
          </a:p>
        </p:txBody>
      </p:sp>
      <p:sp>
        <p:nvSpPr>
          <p:cNvPr id="51" name="Espace réservé du texte 50">
            <a:extLst>
              <a:ext uri="{FF2B5EF4-FFF2-40B4-BE49-F238E27FC236}">
                <a16:creationId xmlns:a16="http://schemas.microsoft.com/office/drawing/2014/main" id="{C969F2D6-7429-2D0B-10EB-C066468C411A}"/>
              </a:ext>
            </a:extLst>
          </p:cNvPr>
          <p:cNvSpPr>
            <a:spLocks noGrp="1"/>
          </p:cNvSpPr>
          <p:nvPr>
            <p:ph type="body" sz="quarter" idx="10" hasCustomPrompt="1"/>
          </p:nvPr>
        </p:nvSpPr>
        <p:spPr>
          <a:xfrm>
            <a:off x="1303691" y="2716182"/>
            <a:ext cx="3586967" cy="2069331"/>
          </a:xfrm>
        </p:spPr>
        <p:txBody>
          <a:bodyPr/>
          <a:lstStyle>
            <a:lvl1pPr>
              <a:defRPr>
                <a:solidFill>
                  <a:schemeClr val="bg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13" name="TextBox 77">
            <a:extLst>
              <a:ext uri="{FF2B5EF4-FFF2-40B4-BE49-F238E27FC236}">
                <a16:creationId xmlns:a16="http://schemas.microsoft.com/office/drawing/2014/main" id="{B8BAEA32-5506-0261-9273-FCEDB3565EF5}"/>
              </a:ext>
            </a:extLst>
          </p:cNvPr>
          <p:cNvSpPr txBox="1"/>
          <p:nvPr userDrawn="1"/>
        </p:nvSpPr>
        <p:spPr>
          <a:xfrm>
            <a:off x="5137559" y="2960777"/>
            <a:ext cx="2765544" cy="1576522"/>
          </a:xfrm>
          <a:prstGeom prst="rect">
            <a:avLst/>
          </a:prstGeom>
          <a:noFill/>
        </p:spPr>
        <p:txBody>
          <a:bodyPr wrap="square" lIns="0" tIns="0" rIns="0" bIns="0" rtlCol="0" anchor="t">
            <a:spAutoFit/>
          </a:bodyPr>
          <a:lstStyle/>
          <a:p>
            <a:pPr>
              <a:lnSpc>
                <a:spcPct val="110000"/>
              </a:lnSpc>
            </a:pPr>
            <a:r>
              <a:rPr lang="en-GB" sz="1600" b="1" noProof="0" err="1">
                <a:solidFill>
                  <a:schemeClr val="bg1"/>
                </a:solidFill>
              </a:rPr>
              <a:t>Ibsa.brussels</a:t>
            </a:r>
            <a:br>
              <a:rPr lang="en-GB" sz="1200" noProof="0">
                <a:solidFill>
                  <a:schemeClr val="bg1"/>
                </a:solidFill>
              </a:rPr>
            </a:br>
            <a:r>
              <a:rPr lang="en-GB" sz="1200" noProof="0">
                <a:solidFill>
                  <a:schemeClr val="bg1"/>
                </a:solidFill>
              </a:rPr>
              <a:t>(Bureau </a:t>
            </a:r>
            <a:r>
              <a:rPr lang="en-GB" sz="1200" noProof="0" err="1">
                <a:solidFill>
                  <a:schemeClr val="bg1"/>
                </a:solidFill>
              </a:rPr>
              <a:t>bruxellois</a:t>
            </a:r>
            <a:r>
              <a:rPr lang="en-GB" sz="1200" noProof="0">
                <a:solidFill>
                  <a:schemeClr val="bg1"/>
                </a:solidFill>
              </a:rPr>
              <a:t> de la planification)</a:t>
            </a:r>
          </a:p>
          <a:p>
            <a:pPr>
              <a:lnSpc>
                <a:spcPct val="110000"/>
              </a:lnSpc>
            </a:pPr>
            <a:endParaRPr lang="en-GB" sz="1200" noProof="0">
              <a:solidFill>
                <a:schemeClr val="bg1"/>
              </a:solidFill>
            </a:endParaRPr>
          </a:p>
          <a:p>
            <a:pPr>
              <a:lnSpc>
                <a:spcPct val="110000"/>
              </a:lnSpc>
            </a:pPr>
            <a:r>
              <a:rPr lang="en-GB" sz="1200" noProof="0">
                <a:solidFill>
                  <a:schemeClr val="bg1"/>
                </a:solidFill>
              </a:rPr>
              <a:t>Rue de Namur 59, </a:t>
            </a:r>
          </a:p>
          <a:p>
            <a:pPr>
              <a:lnSpc>
                <a:spcPct val="110000"/>
              </a:lnSpc>
              <a:spcAft>
                <a:spcPts val="800"/>
              </a:spcAft>
            </a:pPr>
            <a:r>
              <a:rPr lang="en-GB" sz="1200" noProof="0">
                <a:solidFill>
                  <a:schemeClr val="bg1"/>
                </a:solidFill>
              </a:rPr>
              <a:t>B-1000 </a:t>
            </a:r>
            <a:r>
              <a:rPr lang="en-GB" sz="1200" noProof="0" err="1">
                <a:solidFill>
                  <a:schemeClr val="bg1"/>
                </a:solidFill>
              </a:rPr>
              <a:t>Bruxelles</a:t>
            </a:r>
            <a:endParaRPr lang="en-GB" sz="1200" noProof="0">
              <a:solidFill>
                <a:schemeClr val="bg1"/>
              </a:solidFill>
            </a:endParaRPr>
          </a:p>
          <a:p>
            <a:pPr>
              <a:lnSpc>
                <a:spcPct val="110000"/>
              </a:lnSpc>
            </a:pPr>
            <a:r>
              <a:rPr lang="en-GB" sz="1200" noProof="0">
                <a:solidFill>
                  <a:schemeClr val="bg1"/>
                </a:solidFill>
              </a:rPr>
              <a:t>T: +32 2 435 42 30</a:t>
            </a:r>
          </a:p>
          <a:p>
            <a:pPr>
              <a:lnSpc>
                <a:spcPct val="110000"/>
              </a:lnSpc>
            </a:pPr>
            <a:r>
              <a:rPr lang="en-GB" sz="1200" noProof="0">
                <a:solidFill>
                  <a:schemeClr val="bg1"/>
                </a:solidFill>
              </a:rPr>
              <a:t>E: </a:t>
            </a:r>
            <a:r>
              <a:rPr lang="en-GB" sz="1200" noProof="0" err="1">
                <a:solidFill>
                  <a:schemeClr val="bg1"/>
                </a:solidFill>
                <a:hlinkClick r:id="rId2">
                  <a:extLst>
                    <a:ext uri="{A12FA001-AC4F-418D-AE19-62706E023703}">
                      <ahyp:hlinkClr xmlns:ahyp="http://schemas.microsoft.com/office/drawing/2018/hyperlinkcolor" val="tx"/>
                    </a:ext>
                  </a:extLst>
                </a:hlinkClick>
              </a:rPr>
              <a:t>ibsa@perspective.brussels</a:t>
            </a:r>
            <a:endParaRPr lang="en-GB" sz="1200" noProof="0">
              <a:solidFill>
                <a:schemeClr val="bg1"/>
              </a:solidFill>
            </a:endParaRPr>
          </a:p>
        </p:txBody>
      </p:sp>
      <p:cxnSp>
        <p:nvCxnSpPr>
          <p:cNvPr id="17" name="Straight Connector 78">
            <a:extLst>
              <a:ext uri="{FF2B5EF4-FFF2-40B4-BE49-F238E27FC236}">
                <a16:creationId xmlns:a16="http://schemas.microsoft.com/office/drawing/2014/main" id="{000ACCBE-408B-AC50-28C1-7872ED69EA0E}"/>
              </a:ext>
            </a:extLst>
          </p:cNvPr>
          <p:cNvCxnSpPr>
            <a:cxnSpLocks/>
          </p:cNvCxnSpPr>
          <p:nvPr userDrawn="1"/>
        </p:nvCxnSpPr>
        <p:spPr>
          <a:xfrm>
            <a:off x="4988185" y="2700003"/>
            <a:ext cx="0" cy="20980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80">
            <a:extLst>
              <a:ext uri="{FF2B5EF4-FFF2-40B4-BE49-F238E27FC236}">
                <a16:creationId xmlns:a16="http://schemas.microsoft.com/office/drawing/2014/main" id="{4B379FC7-5075-F99A-ED43-DB827B24DAD9}"/>
              </a:ext>
            </a:extLst>
          </p:cNvPr>
          <p:cNvCxnSpPr>
            <a:cxnSpLocks/>
          </p:cNvCxnSpPr>
          <p:nvPr userDrawn="1"/>
        </p:nvCxnSpPr>
        <p:spPr>
          <a:xfrm>
            <a:off x="8155252" y="2700003"/>
            <a:ext cx="0" cy="21038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89">
            <a:extLst>
              <a:ext uri="{FF2B5EF4-FFF2-40B4-BE49-F238E27FC236}">
                <a16:creationId xmlns:a16="http://schemas.microsoft.com/office/drawing/2014/main" id="{445FA326-E95A-CB8B-2BD6-6A291A0995F9}"/>
              </a:ext>
            </a:extLst>
          </p:cNvPr>
          <p:cNvCxnSpPr>
            <a:cxnSpLocks/>
          </p:cNvCxnSpPr>
          <p:nvPr userDrawn="1"/>
        </p:nvCxnSpPr>
        <p:spPr>
          <a:xfrm>
            <a:off x="1176338" y="2700003"/>
            <a:ext cx="0" cy="20922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82">
            <a:extLst>
              <a:ext uri="{FF2B5EF4-FFF2-40B4-BE49-F238E27FC236}">
                <a16:creationId xmlns:a16="http://schemas.microsoft.com/office/drawing/2014/main" id="{83AB6233-51B4-3D60-4E47-63942B88E38A}"/>
              </a:ext>
            </a:extLst>
          </p:cNvPr>
          <p:cNvSpPr txBox="1"/>
          <p:nvPr userDrawn="1"/>
        </p:nvSpPr>
        <p:spPr>
          <a:xfrm>
            <a:off x="8797893" y="3397150"/>
            <a:ext cx="1733417" cy="184666"/>
          </a:xfrm>
          <a:prstGeom prst="rect">
            <a:avLst/>
          </a:prstGeom>
          <a:noFill/>
        </p:spPr>
        <p:txBody>
          <a:bodyPr wrap="square" lIns="0" tIns="0" rIns="0" bIns="0" rtlCol="0" anchor="ctr">
            <a:spAutoFit/>
          </a:bodyPr>
          <a:lstStyle/>
          <a:p>
            <a:r>
              <a:rPr lang="en-GB" sz="1200" u="sng" noProof="0" err="1">
                <a:solidFill>
                  <a:schemeClr val="bg1"/>
                </a:solidFill>
                <a:hlinkClick r:id="rId3">
                  <a:extLst>
                    <a:ext uri="{A12FA001-AC4F-418D-AE19-62706E023703}">
                      <ahyp:hlinkClr xmlns:ahyp="http://schemas.microsoft.com/office/drawing/2018/hyperlinkcolor" val="tx"/>
                    </a:ext>
                  </a:extLst>
                </a:hlinkClick>
              </a:rPr>
              <a:t>Ibsa.brussels</a:t>
            </a:r>
            <a:endParaRPr lang="en-GB" sz="1200" u="sng" noProof="0">
              <a:solidFill>
                <a:schemeClr val="bg1"/>
              </a:solidFill>
            </a:endParaRPr>
          </a:p>
        </p:txBody>
      </p:sp>
      <p:sp>
        <p:nvSpPr>
          <p:cNvPr id="28" name="TextBox 84">
            <a:extLst>
              <a:ext uri="{FF2B5EF4-FFF2-40B4-BE49-F238E27FC236}">
                <a16:creationId xmlns:a16="http://schemas.microsoft.com/office/drawing/2014/main" id="{02292F75-88C3-DC86-411E-7EB48BE839A1}"/>
              </a:ext>
            </a:extLst>
          </p:cNvPr>
          <p:cNvSpPr txBox="1"/>
          <p:nvPr userDrawn="1"/>
        </p:nvSpPr>
        <p:spPr>
          <a:xfrm>
            <a:off x="8797893" y="3914045"/>
            <a:ext cx="1733417" cy="184666"/>
          </a:xfrm>
          <a:prstGeom prst="rect">
            <a:avLst/>
          </a:prstGeom>
          <a:noFill/>
        </p:spPr>
        <p:txBody>
          <a:bodyPr wrap="square" lIns="0" tIns="0" rIns="0" bIns="0" rtlCol="0" anchor="ctr">
            <a:spAutoFit/>
          </a:bodyPr>
          <a:lstStyle/>
          <a:p>
            <a:r>
              <a:rPr lang="en-GB" sz="1200" noProof="0" err="1">
                <a:solidFill>
                  <a:schemeClr val="bg1"/>
                </a:solidFill>
                <a:hlinkClick r:id="rId4">
                  <a:extLst>
                    <a:ext uri="{A12FA001-AC4F-418D-AE19-62706E023703}">
                      <ahyp:hlinkClr xmlns:ahyp="http://schemas.microsoft.com/office/drawing/2018/hyperlinkcolor" val="tx"/>
                    </a:ext>
                  </a:extLst>
                </a:hlinkClick>
              </a:rPr>
              <a:t>Ibsa.brussels</a:t>
            </a:r>
            <a:endParaRPr lang="en-GB" sz="1400" noProof="0">
              <a:solidFill>
                <a:schemeClr val="bg1"/>
              </a:solidFill>
            </a:endParaRPr>
          </a:p>
        </p:txBody>
      </p:sp>
      <p:sp>
        <p:nvSpPr>
          <p:cNvPr id="4" name="Espace réservé du texte 50">
            <a:extLst>
              <a:ext uri="{FF2B5EF4-FFF2-40B4-BE49-F238E27FC236}">
                <a16:creationId xmlns:a16="http://schemas.microsoft.com/office/drawing/2014/main" id="{78DF9FDD-CAD5-8658-4561-1FA42E7ADFEF}"/>
              </a:ext>
            </a:extLst>
          </p:cNvPr>
          <p:cNvSpPr>
            <a:spLocks noGrp="1"/>
          </p:cNvSpPr>
          <p:nvPr>
            <p:ph type="body" sz="quarter" idx="27" hasCustomPrompt="1"/>
          </p:nvPr>
        </p:nvSpPr>
        <p:spPr>
          <a:xfrm>
            <a:off x="1176338" y="5585556"/>
            <a:ext cx="2943431" cy="694716"/>
          </a:xfrm>
          <a:solidFill>
            <a:srgbClr val="F0D0C8"/>
          </a:solidFill>
        </p:spPr>
        <p:txBody>
          <a:bodyPr lIns="720000" anchor="ctr"/>
          <a:lstStyle>
            <a:lvl1pPr>
              <a:defRPr sz="1200" u="sng">
                <a:solidFill>
                  <a:schemeClr val="accent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algn="l"/>
            <a:r>
              <a:rPr lang="en-GB" sz="1200" b="1" noProof="0">
                <a:solidFill>
                  <a:schemeClr val="accent1"/>
                </a:solidFill>
              </a:rPr>
              <a:t>https://ibsa.brussels/</a:t>
            </a:r>
          </a:p>
        </p:txBody>
      </p:sp>
      <p:sp>
        <p:nvSpPr>
          <p:cNvPr id="10" name="Espace réservé du texte 50">
            <a:extLst>
              <a:ext uri="{FF2B5EF4-FFF2-40B4-BE49-F238E27FC236}">
                <a16:creationId xmlns:a16="http://schemas.microsoft.com/office/drawing/2014/main" id="{14633C5F-0A9E-71B8-0910-75EB58E478B3}"/>
              </a:ext>
            </a:extLst>
          </p:cNvPr>
          <p:cNvSpPr>
            <a:spLocks noGrp="1"/>
          </p:cNvSpPr>
          <p:nvPr>
            <p:ph type="body" sz="quarter" idx="12" hasCustomPrompt="1"/>
          </p:nvPr>
        </p:nvSpPr>
        <p:spPr>
          <a:xfrm>
            <a:off x="1176338" y="5232824"/>
            <a:ext cx="6445473" cy="332767"/>
          </a:xfrm>
        </p:spPr>
        <p:txBody>
          <a:bodyPr/>
          <a:lstStyle>
            <a:lvl1pPr>
              <a:defRPr sz="1600">
                <a:solidFill>
                  <a:schemeClr val="bg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r>
              <a:rPr lang="en-GB" b="1" noProof="0">
                <a:solidFill>
                  <a:schemeClr val="bg1"/>
                </a:solidFill>
              </a:rPr>
              <a:t>En savoir plus sur Perspective, </a:t>
            </a:r>
            <a:r>
              <a:rPr lang="en-GB" b="1" noProof="0" err="1">
                <a:solidFill>
                  <a:schemeClr val="bg1"/>
                </a:solidFill>
              </a:rPr>
              <a:t>inscrivez-vous</a:t>
            </a:r>
            <a:r>
              <a:rPr lang="en-GB" b="1" noProof="0">
                <a:solidFill>
                  <a:schemeClr val="bg1"/>
                </a:solidFill>
              </a:rPr>
              <a:t> à la Newsletter</a:t>
            </a:r>
          </a:p>
        </p:txBody>
      </p:sp>
      <p:sp>
        <p:nvSpPr>
          <p:cNvPr id="11" name="Espace réservé pour une image  78">
            <a:extLst>
              <a:ext uri="{FF2B5EF4-FFF2-40B4-BE49-F238E27FC236}">
                <a16:creationId xmlns:a16="http://schemas.microsoft.com/office/drawing/2014/main" id="{E48BAEA4-818E-BB5F-728C-E41C9521D8B3}"/>
              </a:ext>
            </a:extLst>
          </p:cNvPr>
          <p:cNvSpPr>
            <a:spLocks noGrp="1"/>
          </p:cNvSpPr>
          <p:nvPr>
            <p:ph type="pic" sz="quarter" idx="28"/>
          </p:nvPr>
        </p:nvSpPr>
        <p:spPr>
          <a:xfrm>
            <a:off x="1274763" y="5669815"/>
            <a:ext cx="527050" cy="526198"/>
          </a:xfrm>
        </p:spPr>
        <p:txBody>
          <a:bodyPr/>
          <a:lstStyle>
            <a:lvl1pPr>
              <a:defRPr>
                <a:noFill/>
              </a:defRPr>
            </a:lvl1pPr>
          </a:lstStyle>
          <a:p>
            <a:endParaRPr lang="en-GB" noProof="0"/>
          </a:p>
        </p:txBody>
      </p:sp>
      <p:sp>
        <p:nvSpPr>
          <p:cNvPr id="12" name="Espace réservé du texte 57">
            <a:extLst>
              <a:ext uri="{FF2B5EF4-FFF2-40B4-BE49-F238E27FC236}">
                <a16:creationId xmlns:a16="http://schemas.microsoft.com/office/drawing/2014/main" id="{A69ACB69-C700-AA5E-61FE-AF0D5FB4B219}"/>
              </a:ext>
            </a:extLst>
          </p:cNvPr>
          <p:cNvSpPr>
            <a:spLocks noGrp="1"/>
          </p:cNvSpPr>
          <p:nvPr>
            <p:ph type="body" sz="quarter" idx="29"/>
          </p:nvPr>
        </p:nvSpPr>
        <p:spPr>
          <a:xfrm>
            <a:off x="9026474" y="551098"/>
            <a:ext cx="2815574" cy="525267"/>
          </a:xfr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t="552" b="552"/>
            </a:stretch>
          </a:blipFill>
        </p:spPr>
        <p:txBody>
          <a:bodyPr vert="horz" lIns="0" tIns="45720" rIns="91440" bIns="45720" rtlCol="0">
            <a:noAutofit/>
          </a:bodyPr>
          <a:lstStyle>
            <a:lvl1pPr>
              <a:defRPr lang="fr-BE" dirty="0">
                <a:noFill/>
              </a:defRPr>
            </a:lvl1pPr>
          </a:lstStyle>
          <a:p>
            <a:pPr lvl="0"/>
            <a:endParaRPr lang="en-GB" noProof="0"/>
          </a:p>
        </p:txBody>
      </p:sp>
    </p:spTree>
    <p:extLst>
      <p:ext uri="{BB962C8B-B14F-4D97-AF65-F5344CB8AC3E}">
        <p14:creationId xmlns:p14="http://schemas.microsoft.com/office/powerpoint/2010/main" val="299280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Merci - image - Contact speaker - site">
    <p:bg>
      <p:bgPr>
        <a:solidFill>
          <a:schemeClr val="accent1"/>
        </a:solidFill>
        <a:effectLst/>
      </p:bgPr>
    </p:bg>
    <p:spTree>
      <p:nvGrpSpPr>
        <p:cNvPr id="1" name=""/>
        <p:cNvGrpSpPr/>
        <p:nvPr/>
      </p:nvGrpSpPr>
      <p:grpSpPr>
        <a:xfrm>
          <a:off x="0" y="0"/>
          <a:ext cx="0" cy="0"/>
          <a:chOff x="0" y="0"/>
          <a:chExt cx="0" cy="0"/>
        </a:xfrm>
      </p:grpSpPr>
      <p:sp>
        <p:nvSpPr>
          <p:cNvPr id="16" name="Graphic 90">
            <a:extLst>
              <a:ext uri="{FF2B5EF4-FFF2-40B4-BE49-F238E27FC236}">
                <a16:creationId xmlns:a16="http://schemas.microsoft.com/office/drawing/2014/main" id="{E60059A6-D339-8D73-4FEA-025D31D08AD5}"/>
              </a:ext>
            </a:extLst>
          </p:cNvPr>
          <p:cNvSpPr/>
          <p:nvPr userDrawn="1"/>
        </p:nvSpPr>
        <p:spPr>
          <a:xfrm rot="10800000">
            <a:off x="6161089" y="0"/>
            <a:ext cx="6030911" cy="3490316"/>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chemeClr val="bg1"/>
          </a:solidFill>
          <a:ln w="0" cap="flat">
            <a:noFill/>
            <a:prstDash val="solid"/>
            <a:miter/>
          </a:ln>
        </p:spPr>
        <p:txBody>
          <a:bodyPr rtlCol="0" anchor="ctr"/>
          <a:lstStyle/>
          <a:p>
            <a:endParaRPr lang="en-GB" noProof="0"/>
          </a:p>
        </p:txBody>
      </p:sp>
      <p:sp>
        <p:nvSpPr>
          <p:cNvPr id="6" name="Espace réservé pour une image  6">
            <a:extLst>
              <a:ext uri="{FF2B5EF4-FFF2-40B4-BE49-F238E27FC236}">
                <a16:creationId xmlns:a16="http://schemas.microsoft.com/office/drawing/2014/main" id="{1C031E9E-CB5A-F87B-5884-E70379059F10}"/>
              </a:ext>
            </a:extLst>
          </p:cNvPr>
          <p:cNvSpPr>
            <a:spLocks noGrp="1"/>
          </p:cNvSpPr>
          <p:nvPr>
            <p:ph type="pic" sz="quarter" idx="13"/>
          </p:nvPr>
        </p:nvSpPr>
        <p:spPr>
          <a:xfrm>
            <a:off x="0" y="0"/>
            <a:ext cx="12192000" cy="6858000"/>
          </a:xfrm>
        </p:spPr>
        <p:txBody>
          <a:bodyPr/>
          <a:lstStyle/>
          <a:p>
            <a:endParaRPr lang="en-GB" noProof="0"/>
          </a:p>
        </p:txBody>
      </p:sp>
      <p:sp>
        <p:nvSpPr>
          <p:cNvPr id="35" name="Espace réservé du texte 10">
            <a:extLst>
              <a:ext uri="{FF2B5EF4-FFF2-40B4-BE49-F238E27FC236}">
                <a16:creationId xmlns:a16="http://schemas.microsoft.com/office/drawing/2014/main" id="{4017815A-702C-7500-900D-B42A32AED685}"/>
              </a:ext>
            </a:extLst>
          </p:cNvPr>
          <p:cNvSpPr>
            <a:spLocks noGrp="1"/>
          </p:cNvSpPr>
          <p:nvPr>
            <p:ph type="body" sz="quarter" idx="26" hasCustomPrompt="1"/>
          </p:nvPr>
        </p:nvSpPr>
        <p:spPr>
          <a:xfrm>
            <a:off x="0" y="0"/>
            <a:ext cx="12192000" cy="6858000"/>
          </a:xfrm>
          <a:prstGeom prst="rect">
            <a:avLst/>
          </a:prstGeom>
          <a:gradFill>
            <a:gsLst>
              <a:gs pos="0">
                <a:schemeClr val="accent1">
                  <a:alpha val="90000"/>
                </a:schemeClr>
              </a:gs>
              <a:gs pos="100000">
                <a:schemeClr val="accent1">
                  <a:alpha val="80000"/>
                </a:schemeClr>
              </a:gs>
            </a:gsLst>
            <a:lin ang="18900000" scaled="1"/>
          </a:gra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r>
              <a:rPr lang="en-GB" noProof="0"/>
              <a:t> </a:t>
            </a:r>
          </a:p>
        </p:txBody>
      </p:sp>
      <p:sp>
        <p:nvSpPr>
          <p:cNvPr id="5" name="Espace réservé du texte 10">
            <a:extLst>
              <a:ext uri="{FF2B5EF4-FFF2-40B4-BE49-F238E27FC236}">
                <a16:creationId xmlns:a16="http://schemas.microsoft.com/office/drawing/2014/main" id="{34DA9FBD-C876-77E8-47C7-FE1C01840AB5}"/>
              </a:ext>
            </a:extLst>
          </p:cNvPr>
          <p:cNvSpPr>
            <a:spLocks noGrp="1"/>
          </p:cNvSpPr>
          <p:nvPr>
            <p:ph type="body" sz="quarter" idx="14"/>
          </p:nvPr>
        </p:nvSpPr>
        <p:spPr>
          <a:xfrm rot="10800000">
            <a:off x="6159500" y="-1"/>
            <a:ext cx="6032500" cy="3491235"/>
          </a:xfrm>
          <a:prstGeom prst="rtTriangle">
            <a:avLst/>
          </a:prstGeom>
          <a:solidFill>
            <a:schemeClr val="bg1"/>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 name="Titre 1">
            <a:extLst>
              <a:ext uri="{FF2B5EF4-FFF2-40B4-BE49-F238E27FC236}">
                <a16:creationId xmlns:a16="http://schemas.microsoft.com/office/drawing/2014/main" id="{53559807-4936-AFE5-7E36-4AB20D4CCE3A}"/>
              </a:ext>
            </a:extLst>
          </p:cNvPr>
          <p:cNvSpPr>
            <a:spLocks noGrp="1"/>
          </p:cNvSpPr>
          <p:nvPr>
            <p:ph type="title" hasCustomPrompt="1"/>
          </p:nvPr>
        </p:nvSpPr>
        <p:spPr>
          <a:xfrm>
            <a:off x="1252538" y="1330147"/>
            <a:ext cx="4984751" cy="1006429"/>
          </a:xfrm>
        </p:spPr>
        <p:txBody>
          <a:bodyPr wrap="square">
            <a:spAutoFit/>
          </a:bodyPr>
          <a:lstStyle>
            <a:lvl1pPr>
              <a:defRPr sz="6600" cap="none">
                <a:solidFill>
                  <a:schemeClr val="bg1"/>
                </a:solidFill>
              </a:defRPr>
            </a:lvl1pPr>
          </a:lstStyle>
          <a:p>
            <a:r>
              <a:rPr lang="en-GB" noProof="0"/>
              <a:t>Merci</a:t>
            </a:r>
          </a:p>
        </p:txBody>
      </p:sp>
      <p:sp>
        <p:nvSpPr>
          <p:cNvPr id="51" name="Espace réservé du texte 50">
            <a:extLst>
              <a:ext uri="{FF2B5EF4-FFF2-40B4-BE49-F238E27FC236}">
                <a16:creationId xmlns:a16="http://schemas.microsoft.com/office/drawing/2014/main" id="{C969F2D6-7429-2D0B-10EB-C066468C411A}"/>
              </a:ext>
            </a:extLst>
          </p:cNvPr>
          <p:cNvSpPr>
            <a:spLocks noGrp="1"/>
          </p:cNvSpPr>
          <p:nvPr>
            <p:ph type="body" sz="quarter" idx="10" hasCustomPrompt="1"/>
          </p:nvPr>
        </p:nvSpPr>
        <p:spPr>
          <a:xfrm>
            <a:off x="1303691" y="3494581"/>
            <a:ext cx="4741087" cy="1306512"/>
          </a:xfrm>
        </p:spPr>
        <p:txBody>
          <a:bodyPr anchor="ctr"/>
          <a:lstStyle>
            <a:lvl1pPr>
              <a:defRPr>
                <a:solidFill>
                  <a:schemeClr val="bg1"/>
                </a:solidFill>
              </a:defRPr>
            </a:lvl1pPr>
            <a:lvl2pPr>
              <a:spcAft>
                <a:spcPts val="800"/>
              </a:spcAft>
              <a:defRPr sz="16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cxnSp>
        <p:nvCxnSpPr>
          <p:cNvPr id="21" name="Straight Connector 89">
            <a:extLst>
              <a:ext uri="{FF2B5EF4-FFF2-40B4-BE49-F238E27FC236}">
                <a16:creationId xmlns:a16="http://schemas.microsoft.com/office/drawing/2014/main" id="{91F11E7D-4719-9E17-79F9-07B665A6D77C}"/>
              </a:ext>
            </a:extLst>
          </p:cNvPr>
          <p:cNvCxnSpPr>
            <a:cxnSpLocks/>
          </p:cNvCxnSpPr>
          <p:nvPr userDrawn="1"/>
        </p:nvCxnSpPr>
        <p:spPr>
          <a:xfrm>
            <a:off x="1176338" y="3429000"/>
            <a:ext cx="0" cy="15840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texte 50">
            <a:extLst>
              <a:ext uri="{FF2B5EF4-FFF2-40B4-BE49-F238E27FC236}">
                <a16:creationId xmlns:a16="http://schemas.microsoft.com/office/drawing/2014/main" id="{1C0CF420-3144-2EB4-65FB-BE9CF5D44A6E}"/>
              </a:ext>
            </a:extLst>
          </p:cNvPr>
          <p:cNvSpPr>
            <a:spLocks noGrp="1"/>
          </p:cNvSpPr>
          <p:nvPr>
            <p:ph type="body" sz="quarter" idx="27" hasCustomPrompt="1"/>
          </p:nvPr>
        </p:nvSpPr>
        <p:spPr>
          <a:xfrm>
            <a:off x="6170459" y="4109993"/>
            <a:ext cx="2943431" cy="694716"/>
          </a:xfrm>
          <a:solidFill>
            <a:srgbClr val="F0D0C8"/>
          </a:solidFill>
        </p:spPr>
        <p:txBody>
          <a:bodyPr lIns="720000" anchor="ctr"/>
          <a:lstStyle>
            <a:lvl1pPr>
              <a:defRPr sz="1200" u="sng">
                <a:solidFill>
                  <a:schemeClr val="accent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pPr algn="l"/>
            <a:r>
              <a:rPr lang="en-GB" sz="1200" b="1" noProof="0">
                <a:solidFill>
                  <a:schemeClr val="accent1"/>
                </a:solidFill>
              </a:rPr>
              <a:t>https://ibsa.brussels/</a:t>
            </a:r>
          </a:p>
        </p:txBody>
      </p:sp>
      <p:sp>
        <p:nvSpPr>
          <p:cNvPr id="7" name="Espace réservé du texte 50">
            <a:extLst>
              <a:ext uri="{FF2B5EF4-FFF2-40B4-BE49-F238E27FC236}">
                <a16:creationId xmlns:a16="http://schemas.microsoft.com/office/drawing/2014/main" id="{5882B575-95F0-648E-DB78-F1BC47CB0A37}"/>
              </a:ext>
            </a:extLst>
          </p:cNvPr>
          <p:cNvSpPr>
            <a:spLocks noGrp="1"/>
          </p:cNvSpPr>
          <p:nvPr>
            <p:ph type="body" sz="quarter" idx="12" hasCustomPrompt="1"/>
          </p:nvPr>
        </p:nvSpPr>
        <p:spPr>
          <a:xfrm>
            <a:off x="6170460" y="3370398"/>
            <a:ext cx="3873194" cy="646330"/>
          </a:xfrm>
        </p:spPr>
        <p:txBody>
          <a:bodyPr anchor="b"/>
          <a:lstStyle>
            <a:lvl1pPr>
              <a:defRPr sz="1800">
                <a:solidFill>
                  <a:schemeClr val="bg1"/>
                </a:solidFill>
              </a:defRPr>
            </a:lvl1pPr>
            <a:lvl2pPr>
              <a:spcAft>
                <a:spcPts val="1000"/>
              </a:spcAft>
              <a:defRPr sz="1200" b="0">
                <a:solidFill>
                  <a:schemeClr val="bg1"/>
                </a:solidFill>
              </a:defRPr>
            </a:lvl2pPr>
            <a:lvl3pPr marL="0" indent="0">
              <a:buFont typeface="Arial" panose="020B0604020202020204" pitchFamily="34" charset="0"/>
              <a:buNone/>
              <a:defRPr sz="1000">
                <a:solidFill>
                  <a:schemeClr val="bg1"/>
                </a:solidFill>
              </a:defRPr>
            </a:lvl3pPr>
            <a:lvl4pPr marL="0" indent="0">
              <a:buFont typeface="Arial" panose="020B0604020202020204" pitchFamily="34" charset="0"/>
              <a:buNone/>
              <a:defRPr sz="800">
                <a:solidFill>
                  <a:schemeClr val="bg1"/>
                </a:solidFill>
              </a:defRPr>
            </a:lvl4pPr>
            <a:lvl5pPr marL="0" indent="0">
              <a:buNone/>
              <a:defRPr sz="800">
                <a:solidFill>
                  <a:schemeClr val="bg1"/>
                </a:solidFill>
              </a:defRPr>
            </a:lvl5pPr>
          </a:lstStyle>
          <a:p>
            <a:r>
              <a:rPr lang="en-GB" b="1" noProof="0">
                <a:solidFill>
                  <a:schemeClr val="bg1"/>
                </a:solidFill>
              </a:rPr>
              <a:t>En savoir plus sur Perspective, </a:t>
            </a:r>
            <a:br>
              <a:rPr lang="en-GB" b="1" noProof="0">
                <a:solidFill>
                  <a:schemeClr val="bg1"/>
                </a:solidFill>
              </a:rPr>
            </a:br>
            <a:r>
              <a:rPr lang="en-GB" b="1" noProof="0" err="1">
                <a:solidFill>
                  <a:schemeClr val="bg1"/>
                </a:solidFill>
              </a:rPr>
              <a:t>inscrivez-vous</a:t>
            </a:r>
            <a:r>
              <a:rPr lang="en-GB" b="1" noProof="0">
                <a:solidFill>
                  <a:schemeClr val="bg1"/>
                </a:solidFill>
              </a:rPr>
              <a:t> à la Newsletter</a:t>
            </a:r>
          </a:p>
        </p:txBody>
      </p:sp>
      <p:sp>
        <p:nvSpPr>
          <p:cNvPr id="8" name="Espace réservé pour une image  78">
            <a:extLst>
              <a:ext uri="{FF2B5EF4-FFF2-40B4-BE49-F238E27FC236}">
                <a16:creationId xmlns:a16="http://schemas.microsoft.com/office/drawing/2014/main" id="{58B65331-BD1D-425C-B5BC-89025D512F11}"/>
              </a:ext>
            </a:extLst>
          </p:cNvPr>
          <p:cNvSpPr>
            <a:spLocks noGrp="1"/>
          </p:cNvSpPr>
          <p:nvPr>
            <p:ph type="pic" sz="quarter" idx="28"/>
          </p:nvPr>
        </p:nvSpPr>
        <p:spPr>
          <a:xfrm>
            <a:off x="6268884" y="4194252"/>
            <a:ext cx="527050" cy="526198"/>
          </a:xfrm>
        </p:spPr>
        <p:txBody>
          <a:bodyPr/>
          <a:lstStyle>
            <a:lvl1pPr>
              <a:defRPr>
                <a:noFill/>
              </a:defRPr>
            </a:lvl1pPr>
          </a:lstStyle>
          <a:p>
            <a:endParaRPr lang="en-GB" noProof="0"/>
          </a:p>
        </p:txBody>
      </p:sp>
      <p:sp>
        <p:nvSpPr>
          <p:cNvPr id="10" name="Espace réservé du texte 57">
            <a:extLst>
              <a:ext uri="{FF2B5EF4-FFF2-40B4-BE49-F238E27FC236}">
                <a16:creationId xmlns:a16="http://schemas.microsoft.com/office/drawing/2014/main" id="{40DB7A70-609C-A4F2-D7C0-F1002A284238}"/>
              </a:ext>
            </a:extLst>
          </p:cNvPr>
          <p:cNvSpPr>
            <a:spLocks noGrp="1"/>
          </p:cNvSpPr>
          <p:nvPr>
            <p:ph type="body" sz="quarter" idx="29"/>
          </p:nvPr>
        </p:nvSpPr>
        <p:spPr>
          <a:xfrm>
            <a:off x="9026474" y="551098"/>
            <a:ext cx="2815574" cy="525267"/>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552" b="552"/>
            </a:stretch>
          </a:blipFill>
        </p:spPr>
        <p:txBody>
          <a:bodyPr vert="horz" lIns="0" tIns="45720" rIns="91440" bIns="45720" rtlCol="0">
            <a:noAutofit/>
          </a:bodyPr>
          <a:lstStyle>
            <a:lvl1pPr>
              <a:defRPr lang="fr-BE" noProof="0" dirty="0">
                <a:noFill/>
              </a:defRPr>
            </a:lvl1pPr>
          </a:lstStyle>
          <a:p>
            <a:pPr lvl="0"/>
            <a:endParaRPr lang="en-GB" noProof="0"/>
          </a:p>
        </p:txBody>
      </p:sp>
    </p:spTree>
    <p:extLst>
      <p:ext uri="{BB962C8B-B14F-4D97-AF65-F5344CB8AC3E}">
        <p14:creationId xmlns:p14="http://schemas.microsoft.com/office/powerpoint/2010/main" val="421718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Logo avec 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FC72C5E9-DE27-4F59-3F4D-CB9F53C395D2}"/>
              </a:ext>
            </a:extLst>
          </p:cNvPr>
          <p:cNvSpPr>
            <a:spLocks noGrp="1"/>
          </p:cNvSpPr>
          <p:nvPr>
            <p:ph type="pic" sz="quarter" idx="10"/>
          </p:nvPr>
        </p:nvSpPr>
        <p:spPr>
          <a:xfrm>
            <a:off x="0" y="0"/>
            <a:ext cx="12192000" cy="6858000"/>
          </a:xfrm>
        </p:spPr>
        <p:txBody>
          <a:bodyPr/>
          <a:lstStyle/>
          <a:p>
            <a:endParaRPr lang="en-GB" noProof="0"/>
          </a:p>
        </p:txBody>
      </p:sp>
      <p:sp>
        <p:nvSpPr>
          <p:cNvPr id="11" name="Espace réservé du texte 10">
            <a:extLst>
              <a:ext uri="{FF2B5EF4-FFF2-40B4-BE49-F238E27FC236}">
                <a16:creationId xmlns:a16="http://schemas.microsoft.com/office/drawing/2014/main" id="{ECA4D61F-01F5-D7CD-5853-69ADC474549F}"/>
              </a:ext>
            </a:extLst>
          </p:cNvPr>
          <p:cNvSpPr>
            <a:spLocks noGrp="1"/>
          </p:cNvSpPr>
          <p:nvPr>
            <p:ph type="body" sz="quarter" idx="11"/>
          </p:nvPr>
        </p:nvSpPr>
        <p:spPr>
          <a:xfrm>
            <a:off x="0" y="1839442"/>
            <a:ext cx="8671560" cy="5018558"/>
          </a:xfrm>
          <a:prstGeom prst="rtTriangle">
            <a:avLst/>
          </a:prstGeom>
          <a:solidFill>
            <a:schemeClr val="bg1"/>
          </a:solidFill>
        </p:spPr>
        <p:txBody>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0" name="Espace réservé du texte 49">
            <a:extLst>
              <a:ext uri="{FF2B5EF4-FFF2-40B4-BE49-F238E27FC236}">
                <a16:creationId xmlns:a16="http://schemas.microsoft.com/office/drawing/2014/main" id="{057BF183-07F7-EC15-9BEC-4EB5A9C5DB36}"/>
              </a:ext>
            </a:extLst>
          </p:cNvPr>
          <p:cNvSpPr>
            <a:spLocks noGrp="1"/>
          </p:cNvSpPr>
          <p:nvPr>
            <p:ph type="body" sz="quarter" idx="12"/>
          </p:nvPr>
        </p:nvSpPr>
        <p:spPr>
          <a:xfrm>
            <a:off x="3831772" y="1494088"/>
            <a:ext cx="4528458" cy="1934912"/>
          </a:xfrm>
          <a:custGeom>
            <a:avLst/>
            <a:gdLst>
              <a:gd name="connsiteX0" fmla="*/ 2264802 w 4528458"/>
              <a:gd name="connsiteY0" fmla="*/ 0 h 1934912"/>
              <a:gd name="connsiteX1" fmla="*/ 4528458 w 4528458"/>
              <a:gd name="connsiteY1" fmla="*/ 1308150 h 1934912"/>
              <a:gd name="connsiteX2" fmla="*/ 3440990 w 4528458"/>
              <a:gd name="connsiteY2" fmla="*/ 1934912 h 1934912"/>
              <a:gd name="connsiteX3" fmla="*/ 2263668 w 4528458"/>
              <a:gd name="connsiteY3" fmla="*/ 1254683 h 1934912"/>
              <a:gd name="connsiteX4" fmla="*/ 1086333 w 4528458"/>
              <a:gd name="connsiteY4" fmla="*/ 1934912 h 1934912"/>
              <a:gd name="connsiteX5" fmla="*/ 0 w 4528458"/>
              <a:gd name="connsiteY5" fmla="*/ 1307003 h 193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8458" h="1934912">
                <a:moveTo>
                  <a:pt x="2264802" y="0"/>
                </a:moveTo>
                <a:lnTo>
                  <a:pt x="4528458" y="1308150"/>
                </a:lnTo>
                <a:lnTo>
                  <a:pt x="3440990" y="1934912"/>
                </a:lnTo>
                <a:lnTo>
                  <a:pt x="2263668" y="1254683"/>
                </a:lnTo>
                <a:lnTo>
                  <a:pt x="1086333" y="1934912"/>
                </a:lnTo>
                <a:lnTo>
                  <a:pt x="0" y="1307003"/>
                </a:lnTo>
                <a:close/>
              </a:path>
            </a:pathLst>
          </a:custGeom>
          <a:solidFill>
            <a:srgbClr val="F0D0C8">
              <a:alpha val="80000"/>
            </a:srgbClr>
          </a:solidFill>
        </p:spPr>
        <p:txBody>
          <a:bodyPr wrap="square">
            <a:noAutofit/>
          </a:bodyPr>
          <a:lstStyle>
            <a:lvl1pPr marL="0" indent="0" algn="ctr">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3" name="Espace réservé du texte 52">
            <a:extLst>
              <a:ext uri="{FF2B5EF4-FFF2-40B4-BE49-F238E27FC236}">
                <a16:creationId xmlns:a16="http://schemas.microsoft.com/office/drawing/2014/main" id="{18DDBF85-0EF3-1C3F-51BF-229746F87EA9}"/>
              </a:ext>
            </a:extLst>
          </p:cNvPr>
          <p:cNvSpPr>
            <a:spLocks noGrp="1"/>
          </p:cNvSpPr>
          <p:nvPr>
            <p:ph type="body" sz="quarter" idx="13"/>
          </p:nvPr>
        </p:nvSpPr>
        <p:spPr>
          <a:xfrm>
            <a:off x="4918095" y="2748762"/>
            <a:ext cx="2354669" cy="1359335"/>
          </a:xfrm>
          <a:custGeom>
            <a:avLst/>
            <a:gdLst>
              <a:gd name="connsiteX0" fmla="*/ 1178469 w 2354669"/>
              <a:gd name="connsiteY0" fmla="*/ 0 h 1359335"/>
              <a:gd name="connsiteX1" fmla="*/ 2354669 w 2354669"/>
              <a:gd name="connsiteY1" fmla="*/ 680241 h 1359335"/>
              <a:gd name="connsiteX2" fmla="*/ 1177335 w 2354669"/>
              <a:gd name="connsiteY2" fmla="*/ 1359335 h 1359335"/>
              <a:gd name="connsiteX3" fmla="*/ 0 w 2354669"/>
              <a:gd name="connsiteY3" fmla="*/ 680241 h 1359335"/>
            </a:gdLst>
            <a:ahLst/>
            <a:cxnLst>
              <a:cxn ang="0">
                <a:pos x="connsiteX0" y="connsiteY0"/>
              </a:cxn>
              <a:cxn ang="0">
                <a:pos x="connsiteX1" y="connsiteY1"/>
              </a:cxn>
              <a:cxn ang="0">
                <a:pos x="connsiteX2" y="connsiteY2"/>
              </a:cxn>
              <a:cxn ang="0">
                <a:pos x="connsiteX3" y="connsiteY3"/>
              </a:cxn>
            </a:cxnLst>
            <a:rect l="l" t="t" r="r" b="b"/>
            <a:pathLst>
              <a:path w="2354669" h="1359335">
                <a:moveTo>
                  <a:pt x="1178469" y="0"/>
                </a:moveTo>
                <a:lnTo>
                  <a:pt x="2354669" y="680241"/>
                </a:lnTo>
                <a:lnTo>
                  <a:pt x="1177335" y="1359335"/>
                </a:lnTo>
                <a:lnTo>
                  <a:pt x="0" y="680241"/>
                </a:lnTo>
                <a:close/>
              </a:path>
            </a:pathLst>
          </a:custGeom>
          <a:solidFill>
            <a:srgbClr val="562821">
              <a:alpha val="80000"/>
            </a:srgbClr>
          </a:solidFill>
        </p:spPr>
        <p:txBody>
          <a:bodyPr wrap="square">
            <a:noAutofit/>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56" name="Espace réservé du texte 55">
            <a:extLst>
              <a:ext uri="{FF2B5EF4-FFF2-40B4-BE49-F238E27FC236}">
                <a16:creationId xmlns:a16="http://schemas.microsoft.com/office/drawing/2014/main" id="{FA1CE3BC-E36D-67BF-E0F8-353195F23715}"/>
              </a:ext>
            </a:extLst>
          </p:cNvPr>
          <p:cNvSpPr>
            <a:spLocks noGrp="1"/>
          </p:cNvSpPr>
          <p:nvPr>
            <p:ph type="body" sz="quarter" idx="14"/>
          </p:nvPr>
        </p:nvSpPr>
        <p:spPr>
          <a:xfrm>
            <a:off x="3831772" y="3429000"/>
            <a:ext cx="4528458" cy="1934912"/>
          </a:xfrm>
          <a:custGeom>
            <a:avLst/>
            <a:gdLst>
              <a:gd name="connsiteX0" fmla="*/ 1086333 w 4528458"/>
              <a:gd name="connsiteY0" fmla="*/ 0 h 1934912"/>
              <a:gd name="connsiteX1" fmla="*/ 2263668 w 4528458"/>
              <a:gd name="connsiteY1" fmla="*/ 679094 h 1934912"/>
              <a:gd name="connsiteX2" fmla="*/ 3440990 w 4528458"/>
              <a:gd name="connsiteY2" fmla="*/ 0 h 1934912"/>
              <a:gd name="connsiteX3" fmla="*/ 4528458 w 4528458"/>
              <a:gd name="connsiteY3" fmla="*/ 627909 h 1934912"/>
              <a:gd name="connsiteX4" fmla="*/ 2263668 w 4528458"/>
              <a:gd name="connsiteY4" fmla="*/ 1934912 h 1934912"/>
              <a:gd name="connsiteX5" fmla="*/ 0 w 4528458"/>
              <a:gd name="connsiteY5" fmla="*/ 626775 h 193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8458" h="1934912">
                <a:moveTo>
                  <a:pt x="1086333" y="0"/>
                </a:moveTo>
                <a:lnTo>
                  <a:pt x="2263668" y="679094"/>
                </a:lnTo>
                <a:lnTo>
                  <a:pt x="3440990" y="0"/>
                </a:lnTo>
                <a:lnTo>
                  <a:pt x="4528458" y="627909"/>
                </a:lnTo>
                <a:lnTo>
                  <a:pt x="2263668" y="1934912"/>
                </a:lnTo>
                <a:lnTo>
                  <a:pt x="0" y="626775"/>
                </a:lnTo>
                <a:close/>
              </a:path>
            </a:pathLst>
          </a:custGeom>
          <a:solidFill>
            <a:schemeClr val="accent1">
              <a:alpha val="80000"/>
            </a:schemeClr>
          </a:solidFill>
        </p:spPr>
        <p:txBody>
          <a:bodyPr wrap="square">
            <a:noAutofit/>
          </a:bodyPr>
          <a:lstStyle>
            <a:lvl1pPr marL="0" indent="0">
              <a:buFont typeface="Arial" panose="020B0604020202020204" pitchFamily="34" charset="0"/>
              <a:buNone/>
              <a:defRPr>
                <a:noFill/>
              </a:defRPr>
            </a:lvl1pPr>
            <a:lvl2pPr marL="0" indent="0">
              <a:buFont typeface="Arial" panose="020B0604020202020204" pitchFamily="34" charset="0"/>
              <a:buNone/>
              <a:defRPr>
                <a:noFill/>
              </a:defRPr>
            </a:lvl2pPr>
            <a:lvl3pPr marL="279400" indent="0">
              <a:buFont typeface="Arial" panose="020B0604020202020204" pitchFamily="34" charset="0"/>
              <a:buNone/>
              <a:defRPr>
                <a:noFill/>
              </a:defRPr>
            </a:lvl3pPr>
            <a:lvl4pPr marL="552450" indent="0">
              <a:buNone/>
              <a:defRPr>
                <a:noFill/>
              </a:defRPr>
            </a:lvl4pPr>
            <a:lvl5pPr marL="784225" indent="0">
              <a:buNone/>
              <a:defRPr>
                <a:noFill/>
              </a:defRPr>
            </a:lvl5pPr>
          </a:lstStyle>
          <a:p>
            <a:pPr lvl="0"/>
            <a:endParaRPr lang="en-GB" noProof="0"/>
          </a:p>
        </p:txBody>
      </p:sp>
      <p:sp>
        <p:nvSpPr>
          <p:cNvPr id="2" name="Espace réservé du texte 57">
            <a:extLst>
              <a:ext uri="{FF2B5EF4-FFF2-40B4-BE49-F238E27FC236}">
                <a16:creationId xmlns:a16="http://schemas.microsoft.com/office/drawing/2014/main" id="{4CCD7B02-8CCF-4807-B2DD-BB6F5A88FE18}"/>
              </a:ext>
            </a:extLst>
          </p:cNvPr>
          <p:cNvSpPr>
            <a:spLocks noGrp="1"/>
          </p:cNvSpPr>
          <p:nvPr>
            <p:ph type="body" sz="quarter" idx="15"/>
          </p:nvPr>
        </p:nvSpPr>
        <p:spPr>
          <a:xfrm>
            <a:off x="660400" y="5262562"/>
            <a:ext cx="5107092" cy="9398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t="552" b="552"/>
            </a:stretch>
          </a:blipFill>
        </p:spPr>
        <p:txBody>
          <a:bodyPr vert="horz" lIns="0" tIns="45720" rIns="91440" bIns="45720" rtlCol="0">
            <a:noAutofit/>
          </a:bodyPr>
          <a:lstStyle>
            <a:lvl1pPr>
              <a:defRPr lang="fr-BE" dirty="0">
                <a:noFill/>
              </a:defRPr>
            </a:lvl1pPr>
          </a:lstStyle>
          <a:p>
            <a:pPr lvl="0"/>
            <a:endParaRPr lang="en-GB" noProof="0"/>
          </a:p>
        </p:txBody>
      </p:sp>
    </p:spTree>
    <p:extLst>
      <p:ext uri="{BB962C8B-B14F-4D97-AF65-F5344CB8AC3E}">
        <p14:creationId xmlns:p14="http://schemas.microsoft.com/office/powerpoint/2010/main" val="299865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Logo seul">
    <p:spTree>
      <p:nvGrpSpPr>
        <p:cNvPr id="1" name=""/>
        <p:cNvGrpSpPr/>
        <p:nvPr/>
      </p:nvGrpSpPr>
      <p:grpSpPr>
        <a:xfrm>
          <a:off x="0" y="0"/>
          <a:ext cx="0" cy="0"/>
          <a:chOff x="0" y="0"/>
          <a:chExt cx="0" cy="0"/>
        </a:xfrm>
      </p:grpSpPr>
      <p:sp>
        <p:nvSpPr>
          <p:cNvPr id="6" name="Graphic 90">
            <a:extLst>
              <a:ext uri="{FF2B5EF4-FFF2-40B4-BE49-F238E27FC236}">
                <a16:creationId xmlns:a16="http://schemas.microsoft.com/office/drawing/2014/main" id="{1A8DB9A4-BE12-1D4F-8973-B3AE7DE786FB}"/>
              </a:ext>
            </a:extLst>
          </p:cNvPr>
          <p:cNvSpPr/>
          <p:nvPr userDrawn="1"/>
        </p:nvSpPr>
        <p:spPr>
          <a:xfrm>
            <a:off x="0" y="1154425"/>
            <a:ext cx="9855200" cy="5703575"/>
          </a:xfrm>
          <a:custGeom>
            <a:avLst/>
            <a:gdLst>
              <a:gd name="connsiteX0" fmla="*/ 1984534 w 1984533"/>
              <a:gd name="connsiteY0" fmla="*/ 1148525 h 1148524"/>
              <a:gd name="connsiteX1" fmla="*/ 0 w 1984533"/>
              <a:gd name="connsiteY1" fmla="*/ 0 h 1148524"/>
              <a:gd name="connsiteX2" fmla="*/ 0 w 1984533"/>
              <a:gd name="connsiteY2" fmla="*/ 1148525 h 1148524"/>
              <a:gd name="connsiteX3" fmla="*/ 1984534 w 1984533"/>
              <a:gd name="connsiteY3" fmla="*/ 1148525 h 1148524"/>
            </a:gdLst>
            <a:ahLst/>
            <a:cxnLst>
              <a:cxn ang="0">
                <a:pos x="connsiteX0" y="connsiteY0"/>
              </a:cxn>
              <a:cxn ang="0">
                <a:pos x="connsiteX1" y="connsiteY1"/>
              </a:cxn>
              <a:cxn ang="0">
                <a:pos x="connsiteX2" y="connsiteY2"/>
              </a:cxn>
              <a:cxn ang="0">
                <a:pos x="connsiteX3" y="connsiteY3"/>
              </a:cxn>
            </a:cxnLst>
            <a:rect l="l" t="t" r="r" b="b"/>
            <a:pathLst>
              <a:path w="1984533" h="1148524">
                <a:moveTo>
                  <a:pt x="1984534" y="1148525"/>
                </a:moveTo>
                <a:lnTo>
                  <a:pt x="0" y="0"/>
                </a:lnTo>
                <a:lnTo>
                  <a:pt x="0" y="1148525"/>
                </a:lnTo>
                <a:lnTo>
                  <a:pt x="1984534" y="1148525"/>
                </a:lnTo>
                <a:close/>
              </a:path>
            </a:pathLst>
          </a:custGeom>
          <a:solidFill>
            <a:srgbClr val="F6E8E5">
              <a:alpha val="50000"/>
            </a:srgbClr>
          </a:solidFill>
          <a:ln w="0" cap="flat">
            <a:noFill/>
            <a:prstDash val="solid"/>
            <a:miter/>
          </a:ln>
        </p:spPr>
        <p:txBody>
          <a:bodyPr rtlCol="0" anchor="ctr"/>
          <a:lstStyle/>
          <a:p>
            <a:endParaRPr lang="en-GB" noProof="0"/>
          </a:p>
        </p:txBody>
      </p:sp>
      <p:grpSp>
        <p:nvGrpSpPr>
          <p:cNvPr id="3" name="Graphic 5">
            <a:extLst>
              <a:ext uri="{FF2B5EF4-FFF2-40B4-BE49-F238E27FC236}">
                <a16:creationId xmlns:a16="http://schemas.microsoft.com/office/drawing/2014/main" id="{0BDE328C-FD4C-3951-B779-2DE0E2415175}"/>
              </a:ext>
            </a:extLst>
          </p:cNvPr>
          <p:cNvGrpSpPr/>
          <p:nvPr userDrawn="1"/>
        </p:nvGrpSpPr>
        <p:grpSpPr>
          <a:xfrm>
            <a:off x="1212525" y="992255"/>
            <a:ext cx="9241024" cy="1704054"/>
            <a:chOff x="10357557" y="205649"/>
            <a:chExt cx="1515741" cy="279504"/>
          </a:xfrm>
        </p:grpSpPr>
        <p:sp>
          <p:nvSpPr>
            <p:cNvPr id="4" name="Free-form: Shape 3">
              <a:extLst>
                <a:ext uri="{FF2B5EF4-FFF2-40B4-BE49-F238E27FC236}">
                  <a16:creationId xmlns:a16="http://schemas.microsoft.com/office/drawing/2014/main" id="{79910241-30B0-9166-5479-A46FC9376324}"/>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B3CD049A-AA28-DB1C-65AB-05E588E0C381}"/>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7" name="Graphic 5">
              <a:extLst>
                <a:ext uri="{FF2B5EF4-FFF2-40B4-BE49-F238E27FC236}">
                  <a16:creationId xmlns:a16="http://schemas.microsoft.com/office/drawing/2014/main" id="{35A68A84-974D-2D43-DDCE-23769B1F175B}"/>
                </a:ext>
              </a:extLst>
            </p:cNvPr>
            <p:cNvGrpSpPr/>
            <p:nvPr/>
          </p:nvGrpSpPr>
          <p:grpSpPr>
            <a:xfrm>
              <a:off x="10417981" y="235507"/>
              <a:ext cx="130773" cy="115193"/>
              <a:chOff x="10417981" y="235507"/>
              <a:chExt cx="130773" cy="115193"/>
            </a:xfrm>
            <a:solidFill>
              <a:srgbClr val="FFFFFF"/>
            </a:solidFill>
          </p:grpSpPr>
          <p:sp>
            <p:nvSpPr>
              <p:cNvPr id="80" name="Free-form: Shape 79">
                <a:extLst>
                  <a:ext uri="{FF2B5EF4-FFF2-40B4-BE49-F238E27FC236}">
                    <a16:creationId xmlns:a16="http://schemas.microsoft.com/office/drawing/2014/main" id="{0E7EEBE0-B663-46AA-FFEB-1FA65D1AFCBD}"/>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5F5AF313-4040-854A-06F6-6D8930DE62B1}"/>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85E2E6B3-97A5-9330-0208-28EEE544D2D0}"/>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A1AE510E-43B9-1F4D-53D3-46E8FE8A4E88}"/>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44E08C-BE33-502C-2932-54EC9116FE89}"/>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B0FC7D92-D851-A9DB-59A7-A4F6ADFE1257}"/>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ED7A6A92-8F94-DE3C-F3D4-3A661E3753B7}"/>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8" name="Graphic 5">
              <a:extLst>
                <a:ext uri="{FF2B5EF4-FFF2-40B4-BE49-F238E27FC236}">
                  <a16:creationId xmlns:a16="http://schemas.microsoft.com/office/drawing/2014/main" id="{D3692B62-BFD5-1123-C4A2-9005F37AA597}"/>
                </a:ext>
              </a:extLst>
            </p:cNvPr>
            <p:cNvGrpSpPr/>
            <p:nvPr/>
          </p:nvGrpSpPr>
          <p:grpSpPr>
            <a:xfrm>
              <a:off x="11274600" y="317839"/>
              <a:ext cx="598478" cy="83866"/>
              <a:chOff x="11274600" y="317839"/>
              <a:chExt cx="598478" cy="83866"/>
            </a:xfrm>
            <a:solidFill>
              <a:srgbClr val="9A9A9A"/>
            </a:solidFill>
          </p:grpSpPr>
          <p:sp>
            <p:nvSpPr>
              <p:cNvPr id="68" name="Free-form: Shape 67">
                <a:extLst>
                  <a:ext uri="{FF2B5EF4-FFF2-40B4-BE49-F238E27FC236}">
                    <a16:creationId xmlns:a16="http://schemas.microsoft.com/office/drawing/2014/main" id="{E98E58A1-97D0-D7CD-C5DA-F466906AB7C9}"/>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100E39A4-644D-7666-3247-1527AC7AA139}"/>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FCCA30B2-65B6-CBC4-7911-F4CFFE1375AE}"/>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1C39A35-7782-953B-E096-6098547D1BE0}"/>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8F79B4B5-808F-7943-3278-DAE18B996602}"/>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482617E-AC55-2C37-441D-045E4F22CDD4}"/>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90E1595F-8A4A-9069-200F-EB7D097DACC0}"/>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7387A96-7D92-018E-08E9-E8DF67BD4FBF}"/>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6A7BE2-4D11-6C82-F414-1958A1209B91}"/>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3F0B003D-5119-0417-5FE8-1FBC023E15B8}"/>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E43D001-DF9B-D6C3-9C91-25DD65377AE1}"/>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BDE917B-6716-F1BF-36B5-AED174ECD57F}"/>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B2D4732F-43FF-6098-F68D-09A8537396C8}"/>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9434C81-7E9B-B4D9-5033-6439E0D56974}"/>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CE3DCC0-2C4C-6B6C-B8C8-1AEF5B31D78E}"/>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2E2FE40-ACAE-7403-29E4-CAEECDCCEDCE}"/>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2AE4080-1722-6CB7-AFA3-AA925707090B}"/>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14" name="Graphic 5">
              <a:extLst>
                <a:ext uri="{FF2B5EF4-FFF2-40B4-BE49-F238E27FC236}">
                  <a16:creationId xmlns:a16="http://schemas.microsoft.com/office/drawing/2014/main" id="{EA99F163-4DEA-E848-A3AF-792B6F621A7C}"/>
                </a:ext>
              </a:extLst>
            </p:cNvPr>
            <p:cNvGrpSpPr/>
            <p:nvPr/>
          </p:nvGrpSpPr>
          <p:grpSpPr>
            <a:xfrm>
              <a:off x="10662858" y="315189"/>
              <a:ext cx="592901" cy="101413"/>
              <a:chOff x="10662858" y="315189"/>
              <a:chExt cx="592901" cy="101413"/>
            </a:xfrm>
            <a:solidFill>
              <a:srgbClr val="9A9A9A"/>
            </a:solidFill>
          </p:grpSpPr>
          <p:sp>
            <p:nvSpPr>
              <p:cNvPr id="57" name="Free-form: Shape 56">
                <a:extLst>
                  <a:ext uri="{FF2B5EF4-FFF2-40B4-BE49-F238E27FC236}">
                    <a16:creationId xmlns:a16="http://schemas.microsoft.com/office/drawing/2014/main" id="{B5A4B948-92A7-8F84-63CE-9A5FA138EAA5}"/>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52F7C7D-51DA-0443-1506-8820ADA04888}"/>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B216EBB8-35C0-D4F9-7E52-569743B527AF}"/>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0B6F46AA-3A1F-1376-9A95-906D6375801A}"/>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2770C9D4-5668-B37F-6A21-96B125BEF021}"/>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DF3315DB-F379-95E1-7D31-BA6D6A467EF7}"/>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FAC3268F-42F7-6000-76C5-9C47F47FBC20}"/>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25AB0BEB-BEFF-88FD-678C-D84F3C91544C}"/>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33145BB3-8155-2A12-FC7E-2A04DE0BEB99}"/>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6375CFD-9F63-E21E-358B-02808C16A208}"/>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C57B694-57A5-AB86-21BF-166596E2B1A9}"/>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15" name="Graphic 5">
              <a:extLst>
                <a:ext uri="{FF2B5EF4-FFF2-40B4-BE49-F238E27FC236}">
                  <a16:creationId xmlns:a16="http://schemas.microsoft.com/office/drawing/2014/main" id="{84295D0D-C05F-301F-5C03-FD76E02F1CBB}"/>
                </a:ext>
              </a:extLst>
            </p:cNvPr>
            <p:cNvGrpSpPr/>
            <p:nvPr/>
          </p:nvGrpSpPr>
          <p:grpSpPr>
            <a:xfrm>
              <a:off x="10661798" y="438510"/>
              <a:ext cx="1019683" cy="46642"/>
              <a:chOff x="10661798" y="438510"/>
              <a:chExt cx="1019683" cy="46642"/>
            </a:xfrm>
            <a:solidFill>
              <a:srgbClr val="D95A49"/>
            </a:solidFill>
          </p:grpSpPr>
          <p:sp>
            <p:nvSpPr>
              <p:cNvPr id="16" name="Free-form: Shape 15">
                <a:extLst>
                  <a:ext uri="{FF2B5EF4-FFF2-40B4-BE49-F238E27FC236}">
                    <a16:creationId xmlns:a16="http://schemas.microsoft.com/office/drawing/2014/main" id="{77475104-B338-E315-0468-9F89BC215884}"/>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D6F2D3-7CDE-BFAF-BE58-CA624DEBF121}"/>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58FD8C8-F2D1-461C-1552-8BAE0A275AD9}"/>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5C02877-7F29-C333-A050-B13E355B36AE}"/>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74B3045-B1DE-86A5-278F-E4DAAF6CD200}"/>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5CB2982-D0D5-FE8A-6238-AEFC5E2C226D}"/>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0ADBFE4-812B-082E-C9F0-0B630349E69B}"/>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F3941E7-63A1-CEBB-8B4D-1D3520C22E64}"/>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32AF39B-D596-02F2-2530-72B81E8C181E}"/>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10FD6DA-D0A9-DDCF-C554-754767A0BA7D}"/>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1D7B0F2-05FD-2EB0-60EA-56D674552FD9}"/>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A0247D6-461B-0A52-981B-8C1B69D0AB82}"/>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B01E713-D5AA-B63F-963D-1D186B9A7FD7}"/>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8396D77-86BC-9F29-E1ED-B14B96F8558C}"/>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8DA6736-B730-55B0-1DD6-262EFBADE40D}"/>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223C586-4240-50EC-6390-D6B7E039257C}"/>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6B0268C-BE57-944C-12F6-11366DC13128}"/>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650DC09-F504-440B-825B-6B49B5190F25}"/>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B5DE465-7759-692C-5B09-7B2807D2FF68}"/>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5978935-7609-9831-1E20-0A1BD2ED3144}"/>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4274B9-EADF-8C32-FC65-B385A9243A66}"/>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0F19C30-C3B0-619C-9FE7-2135CF955452}"/>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FD6CB2C-6863-D7AD-7E58-FB7531B8602C}"/>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2D3F41B-CF73-5C49-0DF4-2C0EFF7AFB9E}"/>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D6A85F7-5F81-31AE-B941-9B68760B7B3B}"/>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E8CACE-9F1C-CCFE-9F01-FF209DD0620C}"/>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60312A-3B46-F567-ECA3-A6F3B5512267}"/>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64AC0B0-7620-7036-53D0-371ABE29C966}"/>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63591E-74E9-B295-472A-3DB0A5259010}"/>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31D73082-7E77-FF19-AB50-A230265A2E5F}"/>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1DCBD202-AFC6-07C9-6FEC-C673D3BEA536}"/>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2F3F7695-1290-1DC3-9A7D-1EB9CA48180A}"/>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9BCD90E-6CB7-F9EF-C4C4-455597871873}"/>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0928106-51A4-232C-6317-23F920DC014F}"/>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9E55EF14-B179-4FC3-73A6-EB196971F8DC}"/>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1C772A1-CCF4-21A2-DB88-A6CD4A6D5538}"/>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683D9BD-F824-74F2-5CEC-E01D992A7B0F}"/>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3149EC60-F675-14B0-A667-64775888D54C}"/>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2201720-B821-20CE-58ED-72E9F3D3CEB0}"/>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D8BB11B8-3A56-081A-1DF9-D3C1844E45FF}"/>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75513D0C-21C8-6B6B-B9A8-CC469829EE53}"/>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98553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re de la présentation image bas gauche - Bilingue">
    <p:spTree>
      <p:nvGrpSpPr>
        <p:cNvPr id="1" name=""/>
        <p:cNvGrpSpPr/>
        <p:nvPr/>
      </p:nvGrpSpPr>
      <p:grpSpPr>
        <a:xfrm>
          <a:off x="0" y="0"/>
          <a:ext cx="0" cy="0"/>
          <a:chOff x="0" y="0"/>
          <a:chExt cx="0" cy="0"/>
        </a:xfrm>
      </p:grpSpPr>
      <p:sp>
        <p:nvSpPr>
          <p:cNvPr id="68" name="Espace réservé pour une image  67">
            <a:extLst>
              <a:ext uri="{FF2B5EF4-FFF2-40B4-BE49-F238E27FC236}">
                <a16:creationId xmlns:a16="http://schemas.microsoft.com/office/drawing/2014/main" id="{FC8B8DC0-71BB-060A-EF84-0AD9327CFD33}"/>
              </a:ext>
            </a:extLst>
          </p:cNvPr>
          <p:cNvSpPr>
            <a:spLocks noGrp="1"/>
          </p:cNvSpPr>
          <p:nvPr>
            <p:ph type="pic" sz="quarter" idx="13"/>
          </p:nvPr>
        </p:nvSpPr>
        <p:spPr>
          <a:xfrm>
            <a:off x="0" y="3517900"/>
            <a:ext cx="5789612" cy="3340099"/>
          </a:xfrm>
          <a:prstGeom prst="rtTriangle">
            <a:avLst/>
          </a:prstGeom>
          <a:ln w="3175">
            <a:noFill/>
          </a:ln>
        </p:spPr>
        <p:txBody>
          <a:bodyPr/>
          <a:lstStyle/>
          <a:p>
            <a:endParaRPr lang="en-GB" noProof="0"/>
          </a:p>
        </p:txBody>
      </p:sp>
      <p:sp>
        <p:nvSpPr>
          <p:cNvPr id="38" name="Espace réservé du texte 46">
            <a:extLst>
              <a:ext uri="{FF2B5EF4-FFF2-40B4-BE49-F238E27FC236}">
                <a16:creationId xmlns:a16="http://schemas.microsoft.com/office/drawing/2014/main" id="{8CCB0395-E982-96C0-6ED8-2CE447A280BC}"/>
              </a:ext>
            </a:extLst>
          </p:cNvPr>
          <p:cNvSpPr>
            <a:spLocks noGrp="1"/>
          </p:cNvSpPr>
          <p:nvPr>
            <p:ph type="body" sz="quarter" idx="12" hasCustomPrompt="1"/>
          </p:nvPr>
        </p:nvSpPr>
        <p:spPr>
          <a:xfrm>
            <a:off x="1791750" y="1367725"/>
            <a:ext cx="9848866" cy="1595821"/>
          </a:xfrm>
        </p:spPr>
        <p:txBody>
          <a:bodyPr anchor="b">
            <a:spAutoFit/>
          </a:bodyPr>
          <a:lstStyle>
            <a:lvl1pPr>
              <a:lnSpc>
                <a:spcPct val="80000"/>
              </a:lnSpc>
              <a:defRPr sz="5400">
                <a:solidFill>
                  <a:schemeClr val="accent1"/>
                </a:solidFill>
                <a:latin typeface="+mj-lt"/>
              </a:defRPr>
            </a:lvl1pPr>
            <a:lvl2pPr marL="0" indent="0">
              <a:spcBef>
                <a:spcPts val="1500"/>
              </a:spcBef>
              <a:buFont typeface="Arial" panose="020B0604020202020204" pitchFamily="34" charset="0"/>
              <a:buNone/>
              <a:defRPr sz="3200" b="1">
                <a:solidFill>
                  <a:schemeClr val="accent1">
                    <a:lumMod val="60000"/>
                    <a:lumOff val="40000"/>
                  </a:schemeClr>
                </a:solidFill>
                <a:latin typeface="+mn-lt"/>
              </a:defRPr>
            </a:lvl2pPr>
          </a:lstStyle>
          <a:p>
            <a:pPr lvl="0"/>
            <a:r>
              <a:rPr lang="en-GB" noProof="0"/>
              <a:t>Titre de la </a:t>
            </a:r>
            <a:r>
              <a:rPr lang="en-GB" noProof="0" err="1"/>
              <a:t>présentation</a:t>
            </a:r>
            <a:endParaRPr lang="en-GB" noProof="0"/>
          </a:p>
          <a:p>
            <a:pPr lvl="1"/>
            <a:r>
              <a:rPr lang="en-GB" noProof="0"/>
              <a:t>Sur </a:t>
            </a:r>
            <a:r>
              <a:rPr lang="en-GB" noProof="0" err="1"/>
              <a:t>plusieurs</a:t>
            </a:r>
            <a:r>
              <a:rPr lang="en-GB" noProof="0"/>
              <a:t> </a:t>
            </a:r>
            <a:r>
              <a:rPr lang="en-GB" noProof="0" err="1"/>
              <a:t>lignes</a:t>
            </a:r>
            <a:endParaRPr lang="en-GB" noProof="0"/>
          </a:p>
        </p:txBody>
      </p:sp>
      <p:sp>
        <p:nvSpPr>
          <p:cNvPr id="39" name="Espace réservé du texte 41">
            <a:extLst>
              <a:ext uri="{FF2B5EF4-FFF2-40B4-BE49-F238E27FC236}">
                <a16:creationId xmlns:a16="http://schemas.microsoft.com/office/drawing/2014/main" id="{3904478C-7B17-7BBA-54F1-EFAF499575F9}"/>
              </a:ext>
            </a:extLst>
          </p:cNvPr>
          <p:cNvSpPr>
            <a:spLocks noGrp="1"/>
          </p:cNvSpPr>
          <p:nvPr>
            <p:ph type="body" sz="quarter" idx="11" hasCustomPrompt="1"/>
          </p:nvPr>
        </p:nvSpPr>
        <p:spPr>
          <a:xfrm>
            <a:off x="1792036" y="2935758"/>
            <a:ext cx="9848580" cy="338553"/>
          </a:xfrm>
        </p:spPr>
        <p:txBody>
          <a:bodyPr anchor="ctr">
            <a:normAutofit/>
          </a:bodyPr>
          <a:lstStyle>
            <a:lvl1pPr>
              <a:defRPr sz="1600" b="1">
                <a:solidFill>
                  <a:srgbClr val="562821"/>
                </a:solidFill>
              </a:defRPr>
            </a:lvl1pPr>
          </a:lstStyle>
          <a:p>
            <a:pPr lvl="0"/>
            <a:r>
              <a:rPr lang="en-GB" noProof="0"/>
              <a:t>Nom </a:t>
            </a:r>
            <a:r>
              <a:rPr lang="en-GB" noProof="0" err="1"/>
              <a:t>prénom</a:t>
            </a:r>
            <a:r>
              <a:rPr lang="en-GB" noProof="0"/>
              <a:t> | </a:t>
            </a:r>
            <a:r>
              <a:rPr lang="en-GB" noProof="0" err="1"/>
              <a:t>fonction</a:t>
            </a:r>
            <a:endParaRPr lang="en-GB" noProof="0"/>
          </a:p>
        </p:txBody>
      </p:sp>
      <p:grpSp>
        <p:nvGrpSpPr>
          <p:cNvPr id="10" name="Graphic 5">
            <a:extLst>
              <a:ext uri="{FF2B5EF4-FFF2-40B4-BE49-F238E27FC236}">
                <a16:creationId xmlns:a16="http://schemas.microsoft.com/office/drawing/2014/main" id="{71D9A498-8229-9DB8-FDB4-E0B879F37A4A}"/>
              </a:ext>
            </a:extLst>
          </p:cNvPr>
          <p:cNvGrpSpPr/>
          <p:nvPr userDrawn="1"/>
        </p:nvGrpSpPr>
        <p:grpSpPr>
          <a:xfrm>
            <a:off x="1798297" y="4136724"/>
            <a:ext cx="4429652" cy="816832"/>
            <a:chOff x="10357557" y="205649"/>
            <a:chExt cx="1515741" cy="279504"/>
          </a:xfrm>
        </p:grpSpPr>
        <p:sp>
          <p:nvSpPr>
            <p:cNvPr id="11" name="Free-form: Shape 10">
              <a:extLst>
                <a:ext uri="{FF2B5EF4-FFF2-40B4-BE49-F238E27FC236}">
                  <a16:creationId xmlns:a16="http://schemas.microsoft.com/office/drawing/2014/main" id="{D1A26A4B-5934-3F92-A311-68EEA3EA0134}"/>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96EFE88-7F95-62FD-82BF-2A5D003D408C}"/>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13" name="Graphic 5">
              <a:extLst>
                <a:ext uri="{FF2B5EF4-FFF2-40B4-BE49-F238E27FC236}">
                  <a16:creationId xmlns:a16="http://schemas.microsoft.com/office/drawing/2014/main" id="{0B512DD7-FF03-E698-F544-32184CF2D29A}"/>
                </a:ext>
              </a:extLst>
            </p:cNvPr>
            <p:cNvGrpSpPr/>
            <p:nvPr/>
          </p:nvGrpSpPr>
          <p:grpSpPr>
            <a:xfrm>
              <a:off x="10417981" y="235507"/>
              <a:ext cx="130773" cy="115193"/>
              <a:chOff x="10417981" y="235507"/>
              <a:chExt cx="130773" cy="115193"/>
            </a:xfrm>
            <a:solidFill>
              <a:srgbClr val="FFFFFF"/>
            </a:solidFill>
          </p:grpSpPr>
          <p:sp>
            <p:nvSpPr>
              <p:cNvPr id="165" name="Free-form: Shape 164">
                <a:extLst>
                  <a:ext uri="{FF2B5EF4-FFF2-40B4-BE49-F238E27FC236}">
                    <a16:creationId xmlns:a16="http://schemas.microsoft.com/office/drawing/2014/main" id="{C4D6EFE4-C3C6-5C38-EDAD-82411451740C}"/>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03F95EF1-986E-37F6-380F-D970BED2A7DD}"/>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C13C40C3-E7DB-7B91-0C0D-5CE6CA087FA7}"/>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3F6F73D2-2AB7-2FC8-BA64-451B32C64D09}"/>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05FDA7E2-745C-31EC-6236-DA1B55D6ED27}"/>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8E136303-4ABA-0960-694E-A88A9D2A5E0F}"/>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CD2E46D8-B090-6CE3-7668-90ECAED84C3F}"/>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4" name="Graphic 5">
              <a:extLst>
                <a:ext uri="{FF2B5EF4-FFF2-40B4-BE49-F238E27FC236}">
                  <a16:creationId xmlns:a16="http://schemas.microsoft.com/office/drawing/2014/main" id="{3F582B5E-990E-665A-D28F-441F8708E803}"/>
                </a:ext>
              </a:extLst>
            </p:cNvPr>
            <p:cNvGrpSpPr/>
            <p:nvPr/>
          </p:nvGrpSpPr>
          <p:grpSpPr>
            <a:xfrm>
              <a:off x="11274600" y="317839"/>
              <a:ext cx="598478" cy="83866"/>
              <a:chOff x="11274600" y="317839"/>
              <a:chExt cx="598478" cy="83866"/>
            </a:xfrm>
            <a:solidFill>
              <a:srgbClr val="9A9A9A"/>
            </a:solidFill>
          </p:grpSpPr>
          <p:sp>
            <p:nvSpPr>
              <p:cNvPr id="153" name="Free-form: Shape 152">
                <a:extLst>
                  <a:ext uri="{FF2B5EF4-FFF2-40B4-BE49-F238E27FC236}">
                    <a16:creationId xmlns:a16="http://schemas.microsoft.com/office/drawing/2014/main" id="{8CEFAD30-4EE7-86D5-2DFE-F66A5ADCAA92}"/>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A4E14AE9-32C6-0BE6-401A-38BBDDCB76BD}"/>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5AAE55A6-8290-3572-F7F1-AD9E15A982EB}"/>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C950907C-1B88-9514-A3F2-C3AFFF52D76D}"/>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1351C683-3AFF-AC0D-E439-DA005AB56EF5}"/>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247C95F2-AD95-DE8A-C00D-290E26695389}"/>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B437FA5A-5B8B-AD36-26FF-028829D124E4}"/>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86F400EA-1D6E-1070-143E-4AA85249CAAA}"/>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748596D1-A663-F856-A388-954DE5A2D451}"/>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44F04AB2-1AE7-E2A0-67C9-E60046A4A838}"/>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712F0E46-D081-5D06-6A27-446DA6889783}"/>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FC98335B-5891-0BD2-6DD2-23F2C4D419A3}"/>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5" name="Free-form: Shape 14">
              <a:extLst>
                <a:ext uri="{FF2B5EF4-FFF2-40B4-BE49-F238E27FC236}">
                  <a16:creationId xmlns:a16="http://schemas.microsoft.com/office/drawing/2014/main" id="{0115968A-DB79-9221-33C9-0744DF416F86}"/>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A7728DF-CC15-F7A1-12EC-CEECCADE7875}"/>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51A4E7D-3975-3D0C-E58D-048C4C3F55E6}"/>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365DD5-5E13-538A-22C9-1537D5FF6B8D}"/>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7B554CA-426B-1D73-2A1B-BE74BF993B96}"/>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20" name="Graphic 5">
              <a:extLst>
                <a:ext uri="{FF2B5EF4-FFF2-40B4-BE49-F238E27FC236}">
                  <a16:creationId xmlns:a16="http://schemas.microsoft.com/office/drawing/2014/main" id="{2DCDEDBB-FB82-53B9-677F-652B49C13358}"/>
                </a:ext>
              </a:extLst>
            </p:cNvPr>
            <p:cNvGrpSpPr/>
            <p:nvPr/>
          </p:nvGrpSpPr>
          <p:grpSpPr>
            <a:xfrm>
              <a:off x="10662858" y="315189"/>
              <a:ext cx="592901" cy="101413"/>
              <a:chOff x="10662858" y="315189"/>
              <a:chExt cx="592901" cy="101413"/>
            </a:xfrm>
            <a:solidFill>
              <a:srgbClr val="9A9A9A"/>
            </a:solidFill>
          </p:grpSpPr>
          <p:sp>
            <p:nvSpPr>
              <p:cNvPr id="142" name="Free-form: Shape 141">
                <a:extLst>
                  <a:ext uri="{FF2B5EF4-FFF2-40B4-BE49-F238E27FC236}">
                    <a16:creationId xmlns:a16="http://schemas.microsoft.com/office/drawing/2014/main" id="{BCEB262B-B79F-ED92-07F6-9427683F8C07}"/>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36E1E2F7-DFDD-7F1E-70B0-00CDB9F69E5C}"/>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57C9FF2A-6C33-3286-4C59-20056021498B}"/>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93C4CADD-CDA5-D0BF-9E34-321BDBF87122}"/>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D11BEEF8-DB7F-9144-EB34-A95D2D617EA1}"/>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8EAEDF69-0998-4CD4-A426-2FA3DF51FDB3}"/>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AF8F6CE4-ABC2-CD3C-E630-FCC8A585FB0A}"/>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B7479BB3-1252-52D2-8B35-18156E8A4203}"/>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D190CA69-6552-948B-CB25-446FEA030729}"/>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7264C535-4C10-3989-4082-D1C6A4ABB97C}"/>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6E631988-0A69-6B60-1720-175B45DA8FC8}"/>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21" name="Graphic 5">
              <a:extLst>
                <a:ext uri="{FF2B5EF4-FFF2-40B4-BE49-F238E27FC236}">
                  <a16:creationId xmlns:a16="http://schemas.microsoft.com/office/drawing/2014/main" id="{34A9BCA6-6C50-B972-5D2A-E70D067583EC}"/>
                </a:ext>
              </a:extLst>
            </p:cNvPr>
            <p:cNvGrpSpPr/>
            <p:nvPr/>
          </p:nvGrpSpPr>
          <p:grpSpPr>
            <a:xfrm>
              <a:off x="10661798" y="438510"/>
              <a:ext cx="1019683" cy="46642"/>
              <a:chOff x="10661798" y="438510"/>
              <a:chExt cx="1019683" cy="46642"/>
            </a:xfrm>
            <a:solidFill>
              <a:srgbClr val="D95A49"/>
            </a:solidFill>
          </p:grpSpPr>
          <p:sp>
            <p:nvSpPr>
              <p:cNvPr id="22" name="Free-form: Shape 21">
                <a:extLst>
                  <a:ext uri="{FF2B5EF4-FFF2-40B4-BE49-F238E27FC236}">
                    <a16:creationId xmlns:a16="http://schemas.microsoft.com/office/drawing/2014/main" id="{5F0FB6F1-5693-8894-F3D7-81164A8A6DAA}"/>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AABEDF-7230-9C7D-E1B8-27297C45CDA8}"/>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6308B4C-209B-83EB-4C3C-41444B550DFA}"/>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687EA1F-5AF3-2D0B-A6A6-75FA25953FA8}"/>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475D88-2B99-0B41-B000-84A1D279BDCB}"/>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2E5424-F8D1-583A-6E89-2039CC8D0925}"/>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EC6AA92-4CC0-BB66-A4FD-DE27B8438F9D}"/>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9266704-3C72-32CD-ACB1-E3B261F8D1F4}"/>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1B25573-C87A-7669-A806-8F17B383D1B5}"/>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D17AB27-3F5C-8DAD-A2AE-4B80F380B2BE}"/>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9CAA7-2FDA-72CD-945D-B56381161173}"/>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353E269-8739-61D5-E545-DDE4934F95D5}"/>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B3784C3-F3E0-46D1-7883-32D499C69AB0}"/>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05424B2-379E-152F-C25E-EB74A6619766}"/>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C2B05A5-47ED-8719-357C-BA97E76D0242}"/>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59711E98-4DFF-D3AD-C3B4-A612330A545E}"/>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1F6DA7E3-89A4-B90A-6C37-85D2B60AE085}"/>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E4EFA94D-3EC0-B0C7-48F5-C4E05A337BB6}"/>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327DDD6E-4D9A-7815-B8DE-6DE74D09B1A3}"/>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014585CB-7D0B-369F-1CD3-DCB0489A16E2}"/>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1459D840-CB1A-63B5-116E-69D10D5111ED}"/>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808F0EB-7A5C-F56A-A709-84EDBF833691}"/>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4AEAFF86-9447-D53A-2525-98491440E65A}"/>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50D91449-5771-9C51-20DE-CD766A229D0B}"/>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89F42B11-4ADA-DE29-04F0-4F17D6AC3EF7}"/>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CA3E3B10-6ADA-77F5-4730-20A911AAE3BC}"/>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02414A2C-FF11-F1F5-D799-26CD17E551E2}"/>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55BACD8F-B37D-6958-D768-B3D43C7A6A89}"/>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AF2559B9-6B77-DB2E-0F6D-8A08CF69287C}"/>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5377CCD7-A925-A704-9199-614501106AA7}"/>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BEA662D5-14E7-4557-F1FA-5E3DA13606D5}"/>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CEC6E276-F53A-8B4D-4FD5-4F1F0AA1F1D5}"/>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68BE18CC-61CB-B8D6-5164-8CC528E384B8}"/>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74089AF4-4214-8C8D-6C14-900683A27841}"/>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E74AEE50-7CEB-B4A6-63D8-B2E3E891AB30}"/>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41EE7724-C491-3843-6398-A9D463FE6F43}"/>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43454E56-956A-C823-2F7C-B12A9DC7FCD4}"/>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26202CAF-EA65-F930-CCDB-3FAE6DCD04E4}"/>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041BEB3D-F1CD-5E1C-2A40-4DB9FD62CD29}"/>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DBD9395F-8E37-F6DF-76C2-63A9F3BE84F6}"/>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C8CD19AE-10A6-0FA0-C7DE-9832427C2165}"/>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96020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02">
          <p15:clr>
            <a:srgbClr val="FBAE40"/>
          </p15:clr>
        </p15:guide>
        <p15:guide id="2" orient="horz" pos="30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ctr"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pic>
        <p:nvPicPr>
          <p:cNvPr id="7" name="Picture 6">
            <a:extLst>
              <a:ext uri="{FF2B5EF4-FFF2-40B4-BE49-F238E27FC236}">
                <a16:creationId xmlns:a16="http://schemas.microsoft.com/office/drawing/2014/main" id="{954A1803-67A5-E547-A254-BF9CB18A108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9" name="Rectangle 8">
            <a:extLst>
              <a:ext uri="{FF2B5EF4-FFF2-40B4-BE49-F238E27FC236}">
                <a16:creationId xmlns:a16="http://schemas.microsoft.com/office/drawing/2014/main" id="{5BED3ABC-A68E-6940-87ED-457F1E7758A5}"/>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EE70C8E2-75D5-034B-AD13-640DCC2D68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29787398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re seul + Explications pour pictogram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2B5E-BFB8-FD31-E1F9-993D4ACAEAD9}"/>
              </a:ext>
            </a:extLst>
          </p:cNvPr>
          <p:cNvSpPr>
            <a:spLocks noGrp="1"/>
          </p:cNvSpPr>
          <p:nvPr>
            <p:ph type="title" hasCustomPrompt="1"/>
          </p:nvPr>
        </p:nvSpPr>
        <p:spPr/>
        <p:txBody>
          <a:bodyPr/>
          <a:lstStyle/>
          <a:p>
            <a:r>
              <a:rPr lang="en-GB" noProof="0" err="1"/>
              <a:t>Modifiez</a:t>
            </a:r>
            <a:r>
              <a:rPr lang="en-GB" noProof="0"/>
              <a:t> le style du titre</a:t>
            </a:r>
          </a:p>
        </p:txBody>
      </p:sp>
      <p:sp>
        <p:nvSpPr>
          <p:cNvPr id="3" name="Espace réservé de la date 2">
            <a:extLst>
              <a:ext uri="{FF2B5EF4-FFF2-40B4-BE49-F238E27FC236}">
                <a16:creationId xmlns:a16="http://schemas.microsoft.com/office/drawing/2014/main" id="{0E1C8E0D-63BC-8AF6-BF11-3B34FD59307E}"/>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03A19326-64F4-B33F-83BF-781384638204}"/>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1A4AF5D4-4079-5D4C-A6EB-E930ADFA6C07}"/>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pic>
        <p:nvPicPr>
          <p:cNvPr id="32" name="Graphic 53">
            <a:extLst>
              <a:ext uri="{FF2B5EF4-FFF2-40B4-BE49-F238E27FC236}">
                <a16:creationId xmlns:a16="http://schemas.microsoft.com/office/drawing/2014/main" id="{1196062A-DBFC-2701-0EE7-B79BEBAD1C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338" y="2832020"/>
            <a:ext cx="348615" cy="297180"/>
          </a:xfrm>
          <a:prstGeom prst="rect">
            <a:avLst/>
          </a:prstGeom>
        </p:spPr>
      </p:pic>
      <p:pic>
        <p:nvPicPr>
          <p:cNvPr id="33" name="Graphic 55">
            <a:extLst>
              <a:ext uri="{FF2B5EF4-FFF2-40B4-BE49-F238E27FC236}">
                <a16:creationId xmlns:a16="http://schemas.microsoft.com/office/drawing/2014/main" id="{76BC0F87-D560-48C8-557F-71FAA3D122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35941" y="2832020"/>
            <a:ext cx="348615" cy="297180"/>
          </a:xfrm>
          <a:prstGeom prst="rect">
            <a:avLst/>
          </a:prstGeom>
        </p:spPr>
      </p:pic>
      <p:sp>
        <p:nvSpPr>
          <p:cNvPr id="34" name="TextBox 56">
            <a:extLst>
              <a:ext uri="{FF2B5EF4-FFF2-40B4-BE49-F238E27FC236}">
                <a16:creationId xmlns:a16="http://schemas.microsoft.com/office/drawing/2014/main" id="{D8E1ADD6-74FE-567B-2E05-1B635A242FC4}"/>
              </a:ext>
            </a:extLst>
          </p:cNvPr>
          <p:cNvSpPr txBox="1"/>
          <p:nvPr userDrawn="1"/>
        </p:nvSpPr>
        <p:spPr>
          <a:xfrm>
            <a:off x="477400" y="2348254"/>
            <a:ext cx="1663543" cy="430887"/>
          </a:xfrm>
          <a:prstGeom prst="rect">
            <a:avLst/>
          </a:prstGeom>
          <a:noFill/>
        </p:spPr>
        <p:txBody>
          <a:bodyPr wrap="square" rtlCol="0">
            <a:spAutoFit/>
          </a:bodyPr>
          <a:lstStyle/>
          <a:p>
            <a:r>
              <a:rPr lang="en-GB" sz="1050" b="1" noProof="0"/>
              <a:t>Changer la couleur </a:t>
            </a:r>
            <a:br>
              <a:rPr lang="en-GB" sz="1050" b="1" noProof="0"/>
            </a:br>
            <a:r>
              <a:rPr lang="en-GB" sz="1050" b="1" noProof="0"/>
              <a:t>des </a:t>
            </a:r>
            <a:r>
              <a:rPr lang="en-GB" sz="1050" b="1" noProof="0" err="1"/>
              <a:t>pictogrammes</a:t>
            </a:r>
            <a:endParaRPr lang="en-GB" sz="1050" b="1" noProof="0"/>
          </a:p>
        </p:txBody>
      </p:sp>
      <p:cxnSp>
        <p:nvCxnSpPr>
          <p:cNvPr id="35" name="Straight Arrow Connector 57">
            <a:extLst>
              <a:ext uri="{FF2B5EF4-FFF2-40B4-BE49-F238E27FC236}">
                <a16:creationId xmlns:a16="http://schemas.microsoft.com/office/drawing/2014/main" id="{57B5ED88-C774-1458-EC50-A20311C2CC68}"/>
              </a:ext>
            </a:extLst>
          </p:cNvPr>
          <p:cNvCxnSpPr/>
          <p:nvPr userDrawn="1"/>
        </p:nvCxnSpPr>
        <p:spPr>
          <a:xfrm>
            <a:off x="1013242" y="2983008"/>
            <a:ext cx="3564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59">
            <a:extLst>
              <a:ext uri="{FF2B5EF4-FFF2-40B4-BE49-F238E27FC236}">
                <a16:creationId xmlns:a16="http://schemas.microsoft.com/office/drawing/2014/main" id="{D1E8A73E-F528-66A6-C415-9229DC4253C4}"/>
              </a:ext>
            </a:extLst>
          </p:cNvPr>
          <p:cNvSpPr txBox="1"/>
          <p:nvPr userDrawn="1"/>
        </p:nvSpPr>
        <p:spPr>
          <a:xfrm>
            <a:off x="477400" y="3235923"/>
            <a:ext cx="1757939" cy="1938992"/>
          </a:xfrm>
          <a:prstGeom prst="rect">
            <a:avLst/>
          </a:prstGeom>
          <a:noFill/>
        </p:spPr>
        <p:txBody>
          <a:bodyPr wrap="square" rtlCol="0" anchor="b">
            <a:spAutoFit/>
          </a:bodyPr>
          <a:lstStyle/>
          <a:p>
            <a:pPr marL="228600" indent="-228600">
              <a:buAutoNum type="arabicPeriod"/>
            </a:pPr>
            <a:r>
              <a:rPr lang="en-GB" sz="1000" noProof="0"/>
              <a:t>Faire un </a:t>
            </a:r>
            <a:r>
              <a:rPr lang="en-GB" sz="1000" noProof="0" err="1"/>
              <a:t>clic</a:t>
            </a:r>
            <a:r>
              <a:rPr lang="en-GB" sz="1000" noProof="0"/>
              <a:t> droit sur le </a:t>
            </a:r>
            <a:r>
              <a:rPr lang="en-GB" sz="1000" noProof="0" err="1"/>
              <a:t>pictogramme</a:t>
            </a:r>
            <a:br>
              <a:rPr lang="en-GB" sz="1000" noProof="0"/>
            </a:br>
            <a:endParaRPr lang="en-GB" sz="1000" noProof="0"/>
          </a:p>
          <a:p>
            <a:pPr marL="228600" indent="-228600">
              <a:buAutoNum type="arabicPeriod"/>
            </a:pPr>
            <a:r>
              <a:rPr lang="en-GB" sz="1000" noProof="0" err="1"/>
              <a:t>Cliquez</a:t>
            </a:r>
            <a:r>
              <a:rPr lang="en-GB" sz="1000" noProof="0"/>
              <a:t> sur </a:t>
            </a:r>
            <a:r>
              <a:rPr lang="en-GB" sz="1000" noProof="0" err="1"/>
              <a:t>cette</a:t>
            </a:r>
            <a:r>
              <a:rPr lang="en-GB" sz="1000" noProof="0"/>
              <a:t> </a:t>
            </a:r>
            <a:r>
              <a:rPr lang="en-GB" sz="1000" noProof="0" err="1"/>
              <a:t>icône</a:t>
            </a:r>
            <a:br>
              <a:rPr lang="en-GB" sz="1000" noProof="0"/>
            </a:br>
            <a:br>
              <a:rPr lang="en-GB" sz="1000" noProof="0"/>
            </a:br>
            <a:br>
              <a:rPr lang="en-GB" sz="1000" noProof="0"/>
            </a:br>
            <a:br>
              <a:rPr lang="en-GB" sz="1000" noProof="0"/>
            </a:br>
            <a:endParaRPr lang="en-GB" sz="1000" noProof="0"/>
          </a:p>
          <a:p>
            <a:pPr marL="228600" indent="-228600">
              <a:buAutoNum type="arabicPeriod"/>
            </a:pPr>
            <a:r>
              <a:rPr lang="en-GB" sz="1000" noProof="0" err="1"/>
              <a:t>Choisir</a:t>
            </a:r>
            <a:r>
              <a:rPr lang="en-GB" sz="1000" noProof="0"/>
              <a:t>, de </a:t>
            </a:r>
            <a:r>
              <a:rPr lang="en-GB" sz="1000" noProof="0" err="1"/>
              <a:t>préférence</a:t>
            </a:r>
            <a:r>
              <a:rPr lang="en-GB" sz="1000" noProof="0"/>
              <a:t> et </a:t>
            </a:r>
            <a:r>
              <a:rPr lang="en-GB" sz="1000" noProof="0" err="1"/>
              <a:t>en</a:t>
            </a:r>
            <a:r>
              <a:rPr lang="en-GB" sz="1000" noProof="0"/>
              <a:t> </a:t>
            </a:r>
            <a:r>
              <a:rPr lang="en-GB" sz="1000" noProof="0" err="1"/>
              <a:t>priorité</a:t>
            </a:r>
            <a:r>
              <a:rPr lang="en-GB" sz="1000" noProof="0"/>
              <a:t>, </a:t>
            </a:r>
            <a:r>
              <a:rPr lang="en-GB" sz="1000" noProof="0" err="1"/>
              <a:t>une</a:t>
            </a:r>
            <a:r>
              <a:rPr lang="en-GB" sz="1000" noProof="0"/>
              <a:t> de </a:t>
            </a:r>
            <a:r>
              <a:rPr lang="en-GB" sz="1000" noProof="0" err="1"/>
              <a:t>ces</a:t>
            </a:r>
            <a:r>
              <a:rPr lang="en-GB" sz="1000" noProof="0"/>
              <a:t> trois couleurs </a:t>
            </a:r>
            <a:br>
              <a:rPr lang="en-GB" sz="1000" noProof="0"/>
            </a:br>
            <a:r>
              <a:rPr lang="en-GB" sz="1000" noProof="0"/>
              <a:t>ci-dessous :</a:t>
            </a:r>
          </a:p>
        </p:txBody>
      </p:sp>
      <p:pic>
        <p:nvPicPr>
          <p:cNvPr id="37" name="Image 36">
            <a:extLst>
              <a:ext uri="{FF2B5EF4-FFF2-40B4-BE49-F238E27FC236}">
                <a16:creationId xmlns:a16="http://schemas.microsoft.com/office/drawing/2014/main" id="{62096D9A-83B6-E2A5-40C3-B14DAB0A8849}"/>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780247" y="3940220"/>
            <a:ext cx="608597" cy="522533"/>
          </a:xfrm>
          <a:prstGeom prst="rect">
            <a:avLst/>
          </a:prstGeom>
        </p:spPr>
      </p:pic>
      <p:grpSp>
        <p:nvGrpSpPr>
          <p:cNvPr id="43" name="Groupe 42">
            <a:extLst>
              <a:ext uri="{FF2B5EF4-FFF2-40B4-BE49-F238E27FC236}">
                <a16:creationId xmlns:a16="http://schemas.microsoft.com/office/drawing/2014/main" id="{1396D6D9-2D3E-6403-D806-53AF838770A0}"/>
              </a:ext>
            </a:extLst>
          </p:cNvPr>
          <p:cNvGrpSpPr/>
          <p:nvPr userDrawn="1"/>
        </p:nvGrpSpPr>
        <p:grpSpPr>
          <a:xfrm>
            <a:off x="812006" y="5181889"/>
            <a:ext cx="1328937" cy="939979"/>
            <a:chOff x="812006" y="5091733"/>
            <a:chExt cx="1428096" cy="1010116"/>
          </a:xfrm>
        </p:grpSpPr>
        <p:pic>
          <p:nvPicPr>
            <p:cNvPr id="38" name="Image 37">
              <a:extLst>
                <a:ext uri="{FF2B5EF4-FFF2-40B4-BE49-F238E27FC236}">
                  <a16:creationId xmlns:a16="http://schemas.microsoft.com/office/drawing/2014/main" id="{50DA8BF4-2012-0D83-0D49-42CD31353E29}"/>
                </a:ext>
              </a:extLst>
            </p:cNvPr>
            <p:cNvPicPr>
              <a:picLocks noChangeAspect="1"/>
            </p:cNvPicPr>
            <p:nvPr userDrawn="1"/>
          </p:nvPicPr>
          <p:blipFill rotWithShape="1">
            <a:blip r:embed="rId7">
              <a:extLst>
                <a:ext uri="{28A0092B-C50C-407E-A947-70E740481C1C}">
                  <a14:useLocalDpi xmlns:a14="http://schemas.microsoft.com/office/drawing/2010/main"/>
                </a:ext>
              </a:extLst>
            </a:blip>
            <a:srcRect/>
            <a:stretch/>
          </p:blipFill>
          <p:spPr>
            <a:xfrm>
              <a:off x="812006" y="5091733"/>
              <a:ext cx="1428096" cy="1010116"/>
            </a:xfrm>
            <a:prstGeom prst="rect">
              <a:avLst/>
            </a:prstGeom>
          </p:spPr>
        </p:pic>
        <p:sp>
          <p:nvSpPr>
            <p:cNvPr id="39" name="Forme libre : forme 38">
              <a:extLst>
                <a:ext uri="{FF2B5EF4-FFF2-40B4-BE49-F238E27FC236}">
                  <a16:creationId xmlns:a16="http://schemas.microsoft.com/office/drawing/2014/main" id="{91D10835-927E-95F4-8865-75F7DA86E1F0}"/>
                </a:ext>
              </a:extLst>
            </p:cNvPr>
            <p:cNvSpPr/>
            <p:nvPr userDrawn="1"/>
          </p:nvSpPr>
          <p:spPr>
            <a:xfrm>
              <a:off x="814388" y="5224225"/>
              <a:ext cx="1420951" cy="858108"/>
            </a:xfrm>
            <a:custGeom>
              <a:avLst/>
              <a:gdLst>
                <a:gd name="connsiteX0" fmla="*/ 0 w 1420951"/>
                <a:gd name="connsiteY0" fmla="*/ 0 h 871288"/>
                <a:gd name="connsiteX1" fmla="*/ 1420951 w 1420951"/>
                <a:gd name="connsiteY1" fmla="*/ 0 h 871288"/>
                <a:gd name="connsiteX2" fmla="*/ 1420951 w 1420951"/>
                <a:gd name="connsiteY2" fmla="*/ 871288 h 871288"/>
                <a:gd name="connsiteX3" fmla="*/ 0 w 1420951"/>
                <a:gd name="connsiteY3" fmla="*/ 871288 h 871288"/>
                <a:gd name="connsiteX4" fmla="*/ 0 w 1420951"/>
                <a:gd name="connsiteY4" fmla="*/ 0 h 871288"/>
                <a:gd name="connsiteX5" fmla="*/ 2381 w 1420951"/>
                <a:gd name="connsiteY5" fmla="*/ 87857 h 871288"/>
                <a:gd name="connsiteX6" fmla="*/ 2381 w 1420951"/>
                <a:gd name="connsiteY6" fmla="*/ 223589 h 871288"/>
                <a:gd name="connsiteX7" fmla="*/ 132565 w 1420951"/>
                <a:gd name="connsiteY7" fmla="*/ 223589 h 871288"/>
                <a:gd name="connsiteX8" fmla="*/ 132565 w 1420951"/>
                <a:gd name="connsiteY8" fmla="*/ 87857 h 871288"/>
                <a:gd name="connsiteX9" fmla="*/ 2381 w 1420951"/>
                <a:gd name="connsiteY9" fmla="*/ 87857 h 871288"/>
                <a:gd name="connsiteX10" fmla="*/ 142875 w 1420951"/>
                <a:gd name="connsiteY10" fmla="*/ 87857 h 871288"/>
                <a:gd name="connsiteX11" fmla="*/ 142875 w 1420951"/>
                <a:gd name="connsiteY11" fmla="*/ 223589 h 871288"/>
                <a:gd name="connsiteX12" fmla="*/ 273059 w 1420951"/>
                <a:gd name="connsiteY12" fmla="*/ 223589 h 871288"/>
                <a:gd name="connsiteX13" fmla="*/ 273059 w 1420951"/>
                <a:gd name="connsiteY13" fmla="*/ 87857 h 871288"/>
                <a:gd name="connsiteX14" fmla="*/ 142875 w 1420951"/>
                <a:gd name="connsiteY14" fmla="*/ 87857 h 871288"/>
                <a:gd name="connsiteX15" fmla="*/ 557212 w 1420951"/>
                <a:gd name="connsiteY15" fmla="*/ 87857 h 871288"/>
                <a:gd name="connsiteX16" fmla="*/ 557212 w 1420951"/>
                <a:gd name="connsiteY16" fmla="*/ 223589 h 871288"/>
                <a:gd name="connsiteX17" fmla="*/ 687396 w 1420951"/>
                <a:gd name="connsiteY17" fmla="*/ 223589 h 871288"/>
                <a:gd name="connsiteX18" fmla="*/ 687396 w 1420951"/>
                <a:gd name="connsiteY18" fmla="*/ 87857 h 871288"/>
                <a:gd name="connsiteX19" fmla="*/ 557212 w 1420951"/>
                <a:gd name="connsiteY19" fmla="*/ 87857 h 8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0951" h="871288">
                  <a:moveTo>
                    <a:pt x="0" y="0"/>
                  </a:moveTo>
                  <a:lnTo>
                    <a:pt x="1420951" y="0"/>
                  </a:lnTo>
                  <a:lnTo>
                    <a:pt x="1420951" y="871288"/>
                  </a:lnTo>
                  <a:lnTo>
                    <a:pt x="0" y="871288"/>
                  </a:lnTo>
                  <a:lnTo>
                    <a:pt x="0" y="0"/>
                  </a:lnTo>
                  <a:close/>
                  <a:moveTo>
                    <a:pt x="2381" y="87857"/>
                  </a:moveTo>
                  <a:lnTo>
                    <a:pt x="2381" y="223589"/>
                  </a:lnTo>
                  <a:lnTo>
                    <a:pt x="132565" y="223589"/>
                  </a:lnTo>
                  <a:lnTo>
                    <a:pt x="132565" y="87857"/>
                  </a:lnTo>
                  <a:lnTo>
                    <a:pt x="2381" y="87857"/>
                  </a:lnTo>
                  <a:close/>
                  <a:moveTo>
                    <a:pt x="142875" y="87857"/>
                  </a:moveTo>
                  <a:lnTo>
                    <a:pt x="142875" y="223589"/>
                  </a:lnTo>
                  <a:lnTo>
                    <a:pt x="273059" y="223589"/>
                  </a:lnTo>
                  <a:lnTo>
                    <a:pt x="273059" y="87857"/>
                  </a:lnTo>
                  <a:lnTo>
                    <a:pt x="142875" y="87857"/>
                  </a:lnTo>
                  <a:close/>
                  <a:moveTo>
                    <a:pt x="557212" y="87857"/>
                  </a:moveTo>
                  <a:lnTo>
                    <a:pt x="557212" y="223589"/>
                  </a:lnTo>
                  <a:lnTo>
                    <a:pt x="687396" y="223589"/>
                  </a:lnTo>
                  <a:lnTo>
                    <a:pt x="687396" y="87857"/>
                  </a:lnTo>
                  <a:lnTo>
                    <a:pt x="557212" y="87857"/>
                  </a:lnTo>
                  <a:close/>
                </a:path>
              </a:pathLst>
            </a:cu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40" name="Rectangle 39">
              <a:extLst>
                <a:ext uri="{FF2B5EF4-FFF2-40B4-BE49-F238E27FC236}">
                  <a16:creationId xmlns:a16="http://schemas.microsoft.com/office/drawing/2014/main" id="{E6CF1DC2-F757-7F7D-267B-9D76CE1C8D4A}"/>
                </a:ext>
              </a:extLst>
            </p:cNvPr>
            <p:cNvSpPr/>
            <p:nvPr userDrawn="1"/>
          </p:nvSpPr>
          <p:spPr>
            <a:xfrm>
              <a:off x="816769" y="5298902"/>
              <a:ext cx="130184" cy="135732"/>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1" name="Rectangle 40">
              <a:extLst>
                <a:ext uri="{FF2B5EF4-FFF2-40B4-BE49-F238E27FC236}">
                  <a16:creationId xmlns:a16="http://schemas.microsoft.com/office/drawing/2014/main" id="{3B2F9BA0-A7F3-C1DA-5FC7-D82C6FD3595D}"/>
                </a:ext>
              </a:extLst>
            </p:cNvPr>
            <p:cNvSpPr/>
            <p:nvPr userDrawn="1"/>
          </p:nvSpPr>
          <p:spPr>
            <a:xfrm>
              <a:off x="957263" y="5298902"/>
              <a:ext cx="130184" cy="135732"/>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41">
              <a:extLst>
                <a:ext uri="{FF2B5EF4-FFF2-40B4-BE49-F238E27FC236}">
                  <a16:creationId xmlns:a16="http://schemas.microsoft.com/office/drawing/2014/main" id="{5AA0228C-5A4A-6711-64B3-0C59C70B4D18}"/>
                </a:ext>
              </a:extLst>
            </p:cNvPr>
            <p:cNvSpPr/>
            <p:nvPr userDrawn="1"/>
          </p:nvSpPr>
          <p:spPr>
            <a:xfrm>
              <a:off x="1371600" y="5298902"/>
              <a:ext cx="130184" cy="135732"/>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7" name="Espace réservé du texte 10">
            <a:extLst>
              <a:ext uri="{FF2B5EF4-FFF2-40B4-BE49-F238E27FC236}">
                <a16:creationId xmlns:a16="http://schemas.microsoft.com/office/drawing/2014/main" id="{C5A1CE33-C20D-02E9-5B52-A9C17D56DBEE}"/>
              </a:ext>
            </a:extLst>
          </p:cNvPr>
          <p:cNvSpPr>
            <a:spLocks noGrp="1"/>
          </p:cNvSpPr>
          <p:nvPr>
            <p:ph type="body" sz="quarter" idx="15" hasCustomPrompt="1"/>
          </p:nvPr>
        </p:nvSpPr>
        <p:spPr>
          <a:xfrm>
            <a:off x="334963" y="6143574"/>
            <a:ext cx="11517312" cy="215900"/>
          </a:xfrm>
        </p:spPr>
        <p:txBody>
          <a:bodyPr/>
          <a:lstStyle>
            <a:lvl1pPr>
              <a:spcAft>
                <a:spcPts val="0"/>
              </a:spcAft>
              <a:defRPr sz="900" b="0">
                <a:solidFill>
                  <a:srgbClr val="9A9A9A"/>
                </a:solidFill>
              </a:defRPr>
            </a:lvl1pPr>
            <a:lvl2pPr>
              <a:spcAft>
                <a:spcPts val="0"/>
              </a:spcAft>
              <a:defRPr sz="800" b="0">
                <a:solidFill>
                  <a:srgbClr val="9A9A9A"/>
                </a:solidFill>
              </a:defRPr>
            </a:lvl2pPr>
            <a:lvl3pPr>
              <a:spcAft>
                <a:spcPts val="0"/>
              </a:spcAft>
              <a:defRPr sz="800" b="0">
                <a:solidFill>
                  <a:srgbClr val="9A9A9A"/>
                </a:solidFill>
              </a:defRPr>
            </a:lvl3pPr>
            <a:lvl4pPr>
              <a:spcAft>
                <a:spcPts val="0"/>
              </a:spcAft>
              <a:defRPr sz="800" b="0">
                <a:solidFill>
                  <a:srgbClr val="9A9A9A"/>
                </a:solidFill>
              </a:defRPr>
            </a:lvl4pPr>
            <a:lvl5pPr>
              <a:spcAft>
                <a:spcPts val="0"/>
              </a:spcAft>
              <a:defRPr sz="800" b="0">
                <a:solidFill>
                  <a:srgbClr val="9A9A9A"/>
                </a:solidFill>
              </a:defRPr>
            </a:lvl5pPr>
          </a:lstStyle>
          <a:p>
            <a:pPr lvl="0"/>
            <a:r>
              <a:rPr lang="en-GB" noProof="0"/>
              <a:t>Source</a:t>
            </a:r>
          </a:p>
        </p:txBody>
      </p:sp>
    </p:spTree>
    <p:extLst>
      <p:ext uri="{BB962C8B-B14F-4D97-AF65-F5344CB8AC3E}">
        <p14:creationId xmlns:p14="http://schemas.microsoft.com/office/powerpoint/2010/main" val="285239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il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B05AE7-A785-90E5-FFD3-EB2002250D07}"/>
              </a:ext>
            </a:extLst>
          </p:cNvPr>
          <p:cNvGrpSpPr/>
          <p:nvPr/>
        </p:nvGrpSpPr>
        <p:grpSpPr>
          <a:xfrm>
            <a:off x="336176" y="551936"/>
            <a:ext cx="11517507" cy="5753874"/>
            <a:chOff x="879475" y="815625"/>
            <a:chExt cx="16021049" cy="7920393"/>
          </a:xfrm>
        </p:grpSpPr>
        <p:sp>
          <p:nvSpPr>
            <p:cNvPr id="7" name="Rectangle 6">
              <a:extLst>
                <a:ext uri="{FF2B5EF4-FFF2-40B4-BE49-F238E27FC236}">
                  <a16:creationId xmlns:a16="http://schemas.microsoft.com/office/drawing/2014/main" id="{38FECA94-8483-EB74-445B-DE6FABA1477A}"/>
                </a:ext>
              </a:extLst>
            </p:cNvPr>
            <p:cNvSpPr/>
            <p:nvPr/>
          </p:nvSpPr>
          <p:spPr>
            <a:xfrm>
              <a:off x="879475" y="815625"/>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8" name="Rectangle 7">
              <a:extLst>
                <a:ext uri="{FF2B5EF4-FFF2-40B4-BE49-F238E27FC236}">
                  <a16:creationId xmlns:a16="http://schemas.microsoft.com/office/drawing/2014/main" id="{F739B70C-093C-862D-B9BC-149BF59BFBAF}"/>
                </a:ext>
              </a:extLst>
            </p:cNvPr>
            <p:cNvSpPr/>
            <p:nvPr/>
          </p:nvSpPr>
          <p:spPr>
            <a:xfrm>
              <a:off x="879475" y="1715689"/>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9" name="Rectangle 8">
              <a:extLst>
                <a:ext uri="{FF2B5EF4-FFF2-40B4-BE49-F238E27FC236}">
                  <a16:creationId xmlns:a16="http://schemas.microsoft.com/office/drawing/2014/main" id="{7E7BD1BD-60DE-562B-3844-550592FF6734}"/>
                </a:ext>
              </a:extLst>
            </p:cNvPr>
            <p:cNvSpPr/>
            <p:nvPr/>
          </p:nvSpPr>
          <p:spPr>
            <a:xfrm>
              <a:off x="879475" y="2615753"/>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0" name="Rectangle 9">
              <a:extLst>
                <a:ext uri="{FF2B5EF4-FFF2-40B4-BE49-F238E27FC236}">
                  <a16:creationId xmlns:a16="http://schemas.microsoft.com/office/drawing/2014/main" id="{0706714A-4322-3003-3AD6-BA65148122EC}"/>
                </a:ext>
              </a:extLst>
            </p:cNvPr>
            <p:cNvSpPr/>
            <p:nvPr/>
          </p:nvSpPr>
          <p:spPr>
            <a:xfrm>
              <a:off x="879475" y="3515817"/>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1" name="Rectangle 10">
              <a:extLst>
                <a:ext uri="{FF2B5EF4-FFF2-40B4-BE49-F238E27FC236}">
                  <a16:creationId xmlns:a16="http://schemas.microsoft.com/office/drawing/2014/main" id="{45B09D1C-E86A-974E-C15F-2AC033BCC6E5}"/>
                </a:ext>
              </a:extLst>
            </p:cNvPr>
            <p:cNvSpPr/>
            <p:nvPr/>
          </p:nvSpPr>
          <p:spPr>
            <a:xfrm>
              <a:off x="879475" y="4415881"/>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2" name="Rectangle 11">
              <a:extLst>
                <a:ext uri="{FF2B5EF4-FFF2-40B4-BE49-F238E27FC236}">
                  <a16:creationId xmlns:a16="http://schemas.microsoft.com/office/drawing/2014/main" id="{937798D3-E9A7-902E-8FFB-3FCD6C29E333}"/>
                </a:ext>
              </a:extLst>
            </p:cNvPr>
            <p:cNvSpPr/>
            <p:nvPr/>
          </p:nvSpPr>
          <p:spPr>
            <a:xfrm>
              <a:off x="879475" y="5315945"/>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3" name="Rectangle 12">
              <a:extLst>
                <a:ext uri="{FF2B5EF4-FFF2-40B4-BE49-F238E27FC236}">
                  <a16:creationId xmlns:a16="http://schemas.microsoft.com/office/drawing/2014/main" id="{983EEA2F-3CD4-6777-9A5D-87CF893CB69B}"/>
                </a:ext>
              </a:extLst>
            </p:cNvPr>
            <p:cNvSpPr/>
            <p:nvPr/>
          </p:nvSpPr>
          <p:spPr>
            <a:xfrm>
              <a:off x="879475" y="6216009"/>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4" name="Rectangle 13">
              <a:extLst>
                <a:ext uri="{FF2B5EF4-FFF2-40B4-BE49-F238E27FC236}">
                  <a16:creationId xmlns:a16="http://schemas.microsoft.com/office/drawing/2014/main" id="{942CAA31-2982-7DCA-0502-CC44A8F636F3}"/>
                </a:ext>
              </a:extLst>
            </p:cNvPr>
            <p:cNvSpPr/>
            <p:nvPr/>
          </p:nvSpPr>
          <p:spPr>
            <a:xfrm>
              <a:off x="879475" y="7116073"/>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5" name="Rectangle 14">
              <a:extLst>
                <a:ext uri="{FF2B5EF4-FFF2-40B4-BE49-F238E27FC236}">
                  <a16:creationId xmlns:a16="http://schemas.microsoft.com/office/drawing/2014/main" id="{ACAB3068-F431-9701-EC38-0FD66C993CCE}"/>
                </a:ext>
              </a:extLst>
            </p:cNvPr>
            <p:cNvSpPr/>
            <p:nvPr/>
          </p:nvSpPr>
          <p:spPr>
            <a:xfrm>
              <a:off x="879475" y="8016137"/>
              <a:ext cx="16021049" cy="71948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6" name="Rectangle 15">
              <a:extLst>
                <a:ext uri="{FF2B5EF4-FFF2-40B4-BE49-F238E27FC236}">
                  <a16:creationId xmlns:a16="http://schemas.microsoft.com/office/drawing/2014/main" id="{1D0E0354-38B4-4206-AAED-13C493BE9DFA}"/>
                </a:ext>
              </a:extLst>
            </p:cNvPr>
            <p:cNvSpPr/>
            <p:nvPr/>
          </p:nvSpPr>
          <p:spPr>
            <a:xfrm>
              <a:off x="879999"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7" name="Rectangle 16">
              <a:extLst>
                <a:ext uri="{FF2B5EF4-FFF2-40B4-BE49-F238E27FC236}">
                  <a16:creationId xmlns:a16="http://schemas.microsoft.com/office/drawing/2014/main" id="{195629AD-44DC-575B-9746-B03E8294D392}"/>
                </a:ext>
              </a:extLst>
            </p:cNvPr>
            <p:cNvSpPr/>
            <p:nvPr/>
          </p:nvSpPr>
          <p:spPr>
            <a:xfrm>
              <a:off x="2230048"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8" name="Rectangle 17">
              <a:extLst>
                <a:ext uri="{FF2B5EF4-FFF2-40B4-BE49-F238E27FC236}">
                  <a16:creationId xmlns:a16="http://schemas.microsoft.com/office/drawing/2014/main" id="{E341F94A-1C1B-8EBE-859E-C0948715D314}"/>
                </a:ext>
              </a:extLst>
            </p:cNvPr>
            <p:cNvSpPr/>
            <p:nvPr/>
          </p:nvSpPr>
          <p:spPr>
            <a:xfrm>
              <a:off x="3580097"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19" name="Rectangle 18">
              <a:extLst>
                <a:ext uri="{FF2B5EF4-FFF2-40B4-BE49-F238E27FC236}">
                  <a16:creationId xmlns:a16="http://schemas.microsoft.com/office/drawing/2014/main" id="{323E2E59-85DB-2E03-6108-C4B28EA9FC78}"/>
                </a:ext>
              </a:extLst>
            </p:cNvPr>
            <p:cNvSpPr/>
            <p:nvPr/>
          </p:nvSpPr>
          <p:spPr>
            <a:xfrm>
              <a:off x="4930146"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0" name="Rectangle 19">
              <a:extLst>
                <a:ext uri="{FF2B5EF4-FFF2-40B4-BE49-F238E27FC236}">
                  <a16:creationId xmlns:a16="http://schemas.microsoft.com/office/drawing/2014/main" id="{C086E5DD-1330-B6FA-F594-7A2E046A1C9A}"/>
                </a:ext>
              </a:extLst>
            </p:cNvPr>
            <p:cNvSpPr/>
            <p:nvPr/>
          </p:nvSpPr>
          <p:spPr>
            <a:xfrm>
              <a:off x="6280195"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1" name="Rectangle 20">
              <a:extLst>
                <a:ext uri="{FF2B5EF4-FFF2-40B4-BE49-F238E27FC236}">
                  <a16:creationId xmlns:a16="http://schemas.microsoft.com/office/drawing/2014/main" id="{6955F2A8-0AC6-61C5-867B-01BAC65C0F91}"/>
                </a:ext>
              </a:extLst>
            </p:cNvPr>
            <p:cNvSpPr/>
            <p:nvPr/>
          </p:nvSpPr>
          <p:spPr>
            <a:xfrm>
              <a:off x="7630244"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2" name="Rectangle 21">
              <a:extLst>
                <a:ext uri="{FF2B5EF4-FFF2-40B4-BE49-F238E27FC236}">
                  <a16:creationId xmlns:a16="http://schemas.microsoft.com/office/drawing/2014/main" id="{DE630DA1-C6AA-C2ED-A7EC-EF657FA437D0}"/>
                </a:ext>
              </a:extLst>
            </p:cNvPr>
            <p:cNvSpPr/>
            <p:nvPr/>
          </p:nvSpPr>
          <p:spPr>
            <a:xfrm>
              <a:off x="8980293"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3" name="Rectangle 22">
              <a:extLst>
                <a:ext uri="{FF2B5EF4-FFF2-40B4-BE49-F238E27FC236}">
                  <a16:creationId xmlns:a16="http://schemas.microsoft.com/office/drawing/2014/main" id="{5560E035-F12F-1EA1-DD2E-B90FFEF123D7}"/>
                </a:ext>
              </a:extLst>
            </p:cNvPr>
            <p:cNvSpPr/>
            <p:nvPr/>
          </p:nvSpPr>
          <p:spPr>
            <a:xfrm>
              <a:off x="10330342"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4" name="Rectangle 23">
              <a:extLst>
                <a:ext uri="{FF2B5EF4-FFF2-40B4-BE49-F238E27FC236}">
                  <a16:creationId xmlns:a16="http://schemas.microsoft.com/office/drawing/2014/main" id="{76793730-ABBA-107E-E23F-1DF327754FC0}"/>
                </a:ext>
              </a:extLst>
            </p:cNvPr>
            <p:cNvSpPr/>
            <p:nvPr/>
          </p:nvSpPr>
          <p:spPr>
            <a:xfrm>
              <a:off x="11680391"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5" name="Rectangle 24">
              <a:extLst>
                <a:ext uri="{FF2B5EF4-FFF2-40B4-BE49-F238E27FC236}">
                  <a16:creationId xmlns:a16="http://schemas.microsoft.com/office/drawing/2014/main" id="{5C05B061-F6D8-4FD9-5007-8CFC29AC76A9}"/>
                </a:ext>
              </a:extLst>
            </p:cNvPr>
            <p:cNvSpPr/>
            <p:nvPr/>
          </p:nvSpPr>
          <p:spPr>
            <a:xfrm>
              <a:off x="13030440"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6" name="Rectangle 25">
              <a:extLst>
                <a:ext uri="{FF2B5EF4-FFF2-40B4-BE49-F238E27FC236}">
                  <a16:creationId xmlns:a16="http://schemas.microsoft.com/office/drawing/2014/main" id="{073DDA04-949F-1B82-C4E9-42043FCBF08B}"/>
                </a:ext>
              </a:extLst>
            </p:cNvPr>
            <p:cNvSpPr/>
            <p:nvPr/>
          </p:nvSpPr>
          <p:spPr>
            <a:xfrm>
              <a:off x="14380489"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sp>
          <p:nvSpPr>
            <p:cNvPr id="27" name="Rectangle 26">
              <a:extLst>
                <a:ext uri="{FF2B5EF4-FFF2-40B4-BE49-F238E27FC236}">
                  <a16:creationId xmlns:a16="http://schemas.microsoft.com/office/drawing/2014/main" id="{D6C22591-2AE4-D415-6717-8566E4E9E7A9}"/>
                </a:ext>
              </a:extLst>
            </p:cNvPr>
            <p:cNvSpPr/>
            <p:nvPr/>
          </p:nvSpPr>
          <p:spPr>
            <a:xfrm>
              <a:off x="15730537" y="815979"/>
              <a:ext cx="1169463" cy="792003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6" noProof="0"/>
            </a:p>
          </p:txBody>
        </p:sp>
      </p:grpSp>
      <p:sp>
        <p:nvSpPr>
          <p:cNvPr id="3" name="Espace réservé de la date 2">
            <a:extLst>
              <a:ext uri="{FF2B5EF4-FFF2-40B4-BE49-F238E27FC236}">
                <a16:creationId xmlns:a16="http://schemas.microsoft.com/office/drawing/2014/main" id="{F47414DF-1F04-8A2D-5833-D7F77490CEA1}"/>
              </a:ext>
            </a:extLst>
          </p:cNvPr>
          <p:cNvSpPr>
            <a:spLocks noGrp="1"/>
          </p:cNvSpPr>
          <p:nvPr>
            <p:ph type="dt" sz="half" idx="10"/>
          </p:nvPr>
        </p:nvSpPr>
        <p:spPr/>
        <p:txBody>
          <a:bodyPr/>
          <a:lstStyle/>
          <a:p>
            <a:r>
              <a:rPr lang="en-GB" noProof="0"/>
              <a:t>Janvier 2024</a:t>
            </a:r>
          </a:p>
        </p:txBody>
      </p:sp>
      <p:sp>
        <p:nvSpPr>
          <p:cNvPr id="4" name="Espace réservé du pied de page 3">
            <a:extLst>
              <a:ext uri="{FF2B5EF4-FFF2-40B4-BE49-F238E27FC236}">
                <a16:creationId xmlns:a16="http://schemas.microsoft.com/office/drawing/2014/main" id="{A8616786-552C-A535-C7B0-069874138FDF}"/>
              </a:ext>
            </a:extLst>
          </p:cNvPr>
          <p:cNvSpPr>
            <a:spLocks noGrp="1"/>
          </p:cNvSpPr>
          <p:nvPr>
            <p:ph type="ftr" sz="quarter" idx="11"/>
          </p:nvPr>
        </p:nvSpPr>
        <p:spPr/>
        <p:txBody>
          <a:bodyPr/>
          <a:lstStyle/>
          <a:p>
            <a:r>
              <a:rPr lang="en-GB" noProof="0"/>
              <a:t>Titre de la </a:t>
            </a:r>
            <a:r>
              <a:rPr lang="en-GB" noProof="0" err="1"/>
              <a:t>présentation</a:t>
            </a:r>
            <a:endParaRPr lang="en-GB" noProof="0"/>
          </a:p>
        </p:txBody>
      </p:sp>
      <p:sp>
        <p:nvSpPr>
          <p:cNvPr id="5" name="Espace réservé du numéro de diapositive 4">
            <a:extLst>
              <a:ext uri="{FF2B5EF4-FFF2-40B4-BE49-F238E27FC236}">
                <a16:creationId xmlns:a16="http://schemas.microsoft.com/office/drawing/2014/main" id="{E841003E-D541-6933-E753-6BB25D78883F}"/>
              </a:ext>
            </a:extLst>
          </p:cNvPr>
          <p:cNvSpPr>
            <a:spLocks noGrp="1"/>
          </p:cNvSpPr>
          <p:nvPr>
            <p:ph type="sldNum" sz="quarter" idx="12"/>
          </p:nvPr>
        </p:nvSpPr>
        <p:spPr/>
        <p:txBody>
          <a:bodyPr/>
          <a:lstStyle/>
          <a:p>
            <a:fld id="{10394C00-DD5B-47BC-8005-05FF6810B31B}" type="slidenum">
              <a:rPr lang="en-GB" noProof="0" smtClean="0"/>
              <a:pPr/>
              <a:t>‹#›</a:t>
            </a:fld>
            <a:endParaRPr lang="en-GB" noProof="0"/>
          </a:p>
        </p:txBody>
      </p:sp>
    </p:spTree>
    <p:extLst>
      <p:ext uri="{BB962C8B-B14F-4D97-AF65-F5344CB8AC3E}">
        <p14:creationId xmlns:p14="http://schemas.microsoft.com/office/powerpoint/2010/main" val="112116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3"/>
        <p:cNvGrpSpPr/>
        <p:nvPr/>
      </p:nvGrpSpPr>
      <p:grpSpPr>
        <a:xfrm>
          <a:off x="0" y="0"/>
          <a:ext cx="0" cy="0"/>
          <a:chOff x="0" y="0"/>
          <a:chExt cx="0" cy="0"/>
        </a:xfrm>
      </p:grpSpPr>
      <p:sp>
        <p:nvSpPr>
          <p:cNvPr id="224" name="Google Shape;224;p5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5" name="Google Shape;225;p5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26" name="Google Shape;226;p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439572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7"/>
        <p:cNvGrpSpPr/>
        <p:nvPr/>
      </p:nvGrpSpPr>
      <p:grpSpPr>
        <a:xfrm>
          <a:off x="0" y="0"/>
          <a:ext cx="0" cy="0"/>
          <a:chOff x="0" y="0"/>
          <a:chExt cx="0" cy="0"/>
        </a:xfrm>
      </p:grpSpPr>
      <p:sp>
        <p:nvSpPr>
          <p:cNvPr id="228" name="Google Shape;228;p5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9" name="Google Shape;229;p5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14664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0"/>
        <p:cNvGrpSpPr/>
        <p:nvPr/>
      </p:nvGrpSpPr>
      <p:grpSpPr>
        <a:xfrm>
          <a:off x="0" y="0"/>
          <a:ext cx="0" cy="0"/>
          <a:chOff x="0" y="0"/>
          <a:chExt cx="0" cy="0"/>
        </a:xfrm>
      </p:grpSpPr>
      <p:sp>
        <p:nvSpPr>
          <p:cNvPr id="231" name="Google Shape;231;p5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2" name="Google Shape;232;p5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3" name="Google Shape;233;p5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906624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4"/>
        <p:cNvGrpSpPr/>
        <p:nvPr/>
      </p:nvGrpSpPr>
      <p:grpSpPr>
        <a:xfrm>
          <a:off x="0" y="0"/>
          <a:ext cx="0" cy="0"/>
          <a:chOff x="0" y="0"/>
          <a:chExt cx="0" cy="0"/>
        </a:xfrm>
      </p:grpSpPr>
      <p:sp>
        <p:nvSpPr>
          <p:cNvPr id="235" name="Google Shape;235;p5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6" name="Google Shape;236;p5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7" name="Google Shape;237;p5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8" name="Google Shape;238;p5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32527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9"/>
        <p:cNvGrpSpPr/>
        <p:nvPr/>
      </p:nvGrpSpPr>
      <p:grpSpPr>
        <a:xfrm>
          <a:off x="0" y="0"/>
          <a:ext cx="0" cy="0"/>
          <a:chOff x="0" y="0"/>
          <a:chExt cx="0" cy="0"/>
        </a:xfrm>
      </p:grpSpPr>
      <p:sp>
        <p:nvSpPr>
          <p:cNvPr id="240" name="Google Shape;240;p5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1" name="Google Shape;241;p5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738657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2"/>
        <p:cNvGrpSpPr/>
        <p:nvPr/>
      </p:nvGrpSpPr>
      <p:grpSpPr>
        <a:xfrm>
          <a:off x="0" y="0"/>
          <a:ext cx="0" cy="0"/>
          <a:chOff x="0" y="0"/>
          <a:chExt cx="0" cy="0"/>
        </a:xfrm>
      </p:grpSpPr>
      <p:sp>
        <p:nvSpPr>
          <p:cNvPr id="243" name="Google Shape;243;p5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4" name="Google Shape;244;p5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5" name="Google Shape;245;p5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06897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46"/>
        <p:cNvGrpSpPr/>
        <p:nvPr/>
      </p:nvGrpSpPr>
      <p:grpSpPr>
        <a:xfrm>
          <a:off x="0" y="0"/>
          <a:ext cx="0" cy="0"/>
          <a:chOff x="0" y="0"/>
          <a:chExt cx="0" cy="0"/>
        </a:xfrm>
      </p:grpSpPr>
      <p:sp>
        <p:nvSpPr>
          <p:cNvPr id="247" name="Google Shape;247;p6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48" name="Google Shape;248;p6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22838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49"/>
        <p:cNvGrpSpPr/>
        <p:nvPr/>
      </p:nvGrpSpPr>
      <p:grpSpPr>
        <a:xfrm>
          <a:off x="0" y="0"/>
          <a:ext cx="0" cy="0"/>
          <a:chOff x="0" y="0"/>
          <a:chExt cx="0" cy="0"/>
        </a:xfrm>
      </p:grpSpPr>
      <p:sp>
        <p:nvSpPr>
          <p:cNvPr id="250" name="Google Shape;250;p6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6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2" name="Google Shape;252;p6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53" name="Google Shape;253;p6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54" name="Google Shape;254;p6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6488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rgbClr val="090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ctr"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pic>
        <p:nvPicPr>
          <p:cNvPr id="7" name="Picture 6">
            <a:extLst>
              <a:ext uri="{FF2B5EF4-FFF2-40B4-BE49-F238E27FC236}">
                <a16:creationId xmlns:a16="http://schemas.microsoft.com/office/drawing/2014/main" id="{E98ED1F4-24EA-8D42-B0D1-6B66D856F87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9" name="Rectangle 8">
            <a:extLst>
              <a:ext uri="{FF2B5EF4-FFF2-40B4-BE49-F238E27FC236}">
                <a16:creationId xmlns:a16="http://schemas.microsoft.com/office/drawing/2014/main" id="{B4FFD7C5-6E61-AF45-A5F6-92778ACB7058}"/>
              </a:ext>
            </a:extLst>
          </p:cNvPr>
          <p:cNvSpPr/>
          <p:nvPr userDrawn="1"/>
        </p:nvSpPr>
        <p:spPr>
          <a:xfrm>
            <a:off x="6096000" y="0"/>
            <a:ext cx="6096000" cy="6858000"/>
          </a:xfrm>
          <a:prstGeom prst="rect">
            <a:avLst/>
          </a:prstGeom>
          <a:solidFill>
            <a:srgbClr val="090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D4892866-0E7A-344F-A079-EB6B2A3E84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2668948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5"/>
        <p:cNvGrpSpPr/>
        <p:nvPr/>
      </p:nvGrpSpPr>
      <p:grpSpPr>
        <a:xfrm>
          <a:off x="0" y="0"/>
          <a:ext cx="0" cy="0"/>
          <a:chOff x="0" y="0"/>
          <a:chExt cx="0" cy="0"/>
        </a:xfrm>
      </p:grpSpPr>
      <p:sp>
        <p:nvSpPr>
          <p:cNvPr id="256" name="Google Shape;256;p6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257" name="Google Shape;257;p6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632765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8"/>
        <p:cNvGrpSpPr/>
        <p:nvPr/>
      </p:nvGrpSpPr>
      <p:grpSpPr>
        <a:xfrm>
          <a:off x="0" y="0"/>
          <a:ext cx="0" cy="0"/>
          <a:chOff x="0" y="0"/>
          <a:chExt cx="0" cy="0"/>
        </a:xfrm>
      </p:grpSpPr>
      <p:sp>
        <p:nvSpPr>
          <p:cNvPr id="259" name="Google Shape;259;p6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0" name="Google Shape;260;p6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261" name="Google Shape;261;p6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19758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
        <p:cNvGrpSpPr/>
        <p:nvPr/>
      </p:nvGrpSpPr>
      <p:grpSpPr>
        <a:xfrm>
          <a:off x="0" y="0"/>
          <a:ext cx="0" cy="0"/>
          <a:chOff x="0" y="0"/>
          <a:chExt cx="0" cy="0"/>
        </a:xfrm>
      </p:grpSpPr>
      <p:sp>
        <p:nvSpPr>
          <p:cNvPr id="263" name="Google Shape;263;p6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979665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64"/>
        <p:cNvGrpSpPr/>
        <p:nvPr/>
      </p:nvGrpSpPr>
      <p:grpSpPr>
        <a:xfrm>
          <a:off x="0" y="0"/>
          <a:ext cx="0" cy="0"/>
          <a:chOff x="0" y="0"/>
          <a:chExt cx="0" cy="0"/>
        </a:xfrm>
      </p:grpSpPr>
      <p:sp>
        <p:nvSpPr>
          <p:cNvPr id="265" name="Google Shape;265;p65"/>
          <p:cNvSpPr/>
          <p:nvPr/>
        </p:nvSpPr>
        <p:spPr>
          <a:xfrm>
            <a:off x="6839733" y="-10667"/>
            <a:ext cx="5352400" cy="6928800"/>
          </a:xfrm>
          <a:prstGeom prst="rect">
            <a:avLst/>
          </a:prstGeom>
          <a:gradFill>
            <a:gsLst>
              <a:gs pos="0">
                <a:srgbClr val="134F5C"/>
              </a:gs>
              <a:gs pos="31000">
                <a:srgbClr val="134F5C"/>
              </a:gs>
              <a:gs pos="100000">
                <a:srgbClr val="6AA84F"/>
              </a:gs>
            </a:gsLst>
            <a:lin ang="18900044"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266" name="Google Shape;266;p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3133" y="-10800"/>
            <a:ext cx="6892865" cy="6928800"/>
          </a:xfrm>
          <a:prstGeom prst="rect">
            <a:avLst/>
          </a:prstGeom>
          <a:noFill/>
          <a:ln>
            <a:noFill/>
          </a:ln>
        </p:spPr>
      </p:pic>
      <p:sp>
        <p:nvSpPr>
          <p:cNvPr id="267" name="Google Shape;267;p65"/>
          <p:cNvSpPr/>
          <p:nvPr/>
        </p:nvSpPr>
        <p:spPr>
          <a:xfrm>
            <a:off x="1352700" y="1188000"/>
            <a:ext cx="4037200" cy="4037200"/>
          </a:xfrm>
          <a:prstGeom prst="ellipse">
            <a:avLst/>
          </a:prstGeom>
          <a:gradFill>
            <a:gsLst>
              <a:gs pos="0">
                <a:srgbClr val="134F5C"/>
              </a:gs>
              <a:gs pos="31000">
                <a:srgbClr val="134F5C"/>
              </a:gs>
              <a:gs pos="100000">
                <a:srgbClr val="6AA84F"/>
              </a:gs>
            </a:gsLst>
            <a:lin ang="18900044"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268" name="Google Shape;268;p65"/>
          <p:cNvPicPr preferRelativeResize="0"/>
          <p:nvPr/>
        </p:nvPicPr>
        <p:blipFill rotWithShape="1">
          <a:blip r:embed="rId3" cstate="screen">
            <a:alphaModFix/>
            <a:extLst>
              <a:ext uri="{28A0092B-C50C-407E-A947-70E740481C1C}">
                <a14:useLocalDpi xmlns:a14="http://schemas.microsoft.com/office/drawing/2010/main"/>
              </a:ext>
            </a:extLst>
          </a:blip>
          <a:srcRect t="-648" b="-648"/>
          <a:stretch/>
        </p:blipFill>
        <p:spPr>
          <a:xfrm>
            <a:off x="1420101" y="1253701"/>
            <a:ext cx="3860369" cy="3838636"/>
          </a:xfrm>
          <a:prstGeom prst="rect">
            <a:avLst/>
          </a:prstGeom>
          <a:noFill/>
          <a:ln>
            <a:noFill/>
          </a:ln>
        </p:spPr>
      </p:pic>
      <p:sp>
        <p:nvSpPr>
          <p:cNvPr id="269" name="Google Shape;269;p65"/>
          <p:cNvSpPr/>
          <p:nvPr/>
        </p:nvSpPr>
        <p:spPr>
          <a:xfrm>
            <a:off x="1100300" y="5402200"/>
            <a:ext cx="4542000" cy="968000"/>
          </a:xfrm>
          <a:prstGeom prst="roundRect">
            <a:avLst>
              <a:gd name="adj" fmla="val 50000"/>
            </a:avLst>
          </a:prstGeom>
          <a:solidFill>
            <a:srgbClr val="134F5C"/>
          </a:solid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GB" sz="2133" i="1">
                <a:solidFill>
                  <a:schemeClr val="lt1"/>
                </a:solidFill>
                <a:latin typeface="Raleway"/>
                <a:ea typeface="Raleway"/>
                <a:cs typeface="Raleway"/>
                <a:sym typeface="Raleway"/>
              </a:rPr>
              <a:t>“ Environmental Insights </a:t>
            </a:r>
            <a:br>
              <a:rPr lang="en-GB" sz="2133" i="1">
                <a:solidFill>
                  <a:schemeClr val="lt1"/>
                </a:solidFill>
                <a:latin typeface="Raleway"/>
                <a:ea typeface="Raleway"/>
                <a:cs typeface="Raleway"/>
                <a:sym typeface="Raleway"/>
              </a:rPr>
            </a:br>
            <a:r>
              <a:rPr lang="en-GB" sz="2133" i="1">
                <a:solidFill>
                  <a:schemeClr val="lt1"/>
                </a:solidFill>
                <a:latin typeface="Raleway"/>
                <a:ea typeface="Raleway"/>
                <a:cs typeface="Raleway"/>
                <a:sym typeface="Raleway"/>
              </a:rPr>
              <a:t>for Impactful Action ”</a:t>
            </a:r>
            <a:endParaRPr sz="1467"/>
          </a:p>
        </p:txBody>
      </p:sp>
      <p:sp>
        <p:nvSpPr>
          <p:cNvPr id="270" name="Google Shape;270;p65"/>
          <p:cNvSpPr/>
          <p:nvPr/>
        </p:nvSpPr>
        <p:spPr>
          <a:xfrm>
            <a:off x="366800" y="0"/>
            <a:ext cx="1128800" cy="1360400"/>
          </a:xfrm>
          <a:prstGeom prst="rect">
            <a:avLst/>
          </a:prstGeom>
          <a:solidFill>
            <a:srgbClr val="134F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CFD4DB"/>
              </a:highlight>
            </a:endParaRPr>
          </a:p>
        </p:txBody>
      </p:sp>
      <p:pic>
        <p:nvPicPr>
          <p:cNvPr id="271" name="Google Shape;271;p6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1234" y="52492"/>
            <a:ext cx="859900" cy="1255433"/>
          </a:xfrm>
          <a:prstGeom prst="rect">
            <a:avLst/>
          </a:prstGeom>
          <a:noFill/>
          <a:ln>
            <a:noFill/>
          </a:ln>
        </p:spPr>
      </p:pic>
    </p:spTree>
    <p:extLst>
      <p:ext uri="{BB962C8B-B14F-4D97-AF65-F5344CB8AC3E}">
        <p14:creationId xmlns:p14="http://schemas.microsoft.com/office/powerpoint/2010/main" val="10532436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gradFill>
          <a:gsLst>
            <a:gs pos="0">
              <a:srgbClr val="134F5C"/>
            </a:gs>
            <a:gs pos="31000">
              <a:srgbClr val="134F5C"/>
            </a:gs>
            <a:gs pos="100000">
              <a:srgbClr val="6AA84F"/>
            </a:gs>
          </a:gsLst>
          <a:lin ang="18900732" scaled="0"/>
        </a:gradFill>
        <a:effectLst/>
      </p:bgPr>
    </p:bg>
    <p:spTree>
      <p:nvGrpSpPr>
        <p:cNvPr id="1" name="Shape 272"/>
        <p:cNvGrpSpPr/>
        <p:nvPr/>
      </p:nvGrpSpPr>
      <p:grpSpPr>
        <a:xfrm>
          <a:off x="0" y="0"/>
          <a:ext cx="0" cy="0"/>
          <a:chOff x="0" y="0"/>
          <a:chExt cx="0" cy="0"/>
        </a:xfrm>
      </p:grpSpPr>
      <p:pic>
        <p:nvPicPr>
          <p:cNvPr id="273" name="Google Shape;273;p6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 y="189470"/>
            <a:ext cx="760513" cy="778396"/>
          </a:xfrm>
          <a:prstGeom prst="rect">
            <a:avLst/>
          </a:prstGeom>
          <a:noFill/>
          <a:ln>
            <a:noFill/>
          </a:ln>
        </p:spPr>
      </p:pic>
      <p:sp>
        <p:nvSpPr>
          <p:cNvPr id="274" name="Google Shape;274;p66"/>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rmAutofit/>
          </a:bodyPr>
          <a:lstStyle>
            <a:lvl1pPr lvl="0">
              <a:buNone/>
              <a:defRPr sz="1200">
                <a:solidFill>
                  <a:schemeClr val="lt1"/>
                </a:solidFill>
                <a:latin typeface="Raleway"/>
                <a:ea typeface="Raleway"/>
                <a:cs typeface="Raleway"/>
                <a:sym typeface="Raleway"/>
              </a:defRPr>
            </a:lvl1pPr>
            <a:lvl2pPr lvl="1">
              <a:buNone/>
              <a:defRPr sz="1200">
                <a:solidFill>
                  <a:schemeClr val="lt1"/>
                </a:solidFill>
                <a:latin typeface="Raleway"/>
                <a:ea typeface="Raleway"/>
                <a:cs typeface="Raleway"/>
                <a:sym typeface="Raleway"/>
              </a:defRPr>
            </a:lvl2pPr>
            <a:lvl3pPr lvl="2">
              <a:buNone/>
              <a:defRPr sz="1200">
                <a:solidFill>
                  <a:schemeClr val="lt1"/>
                </a:solidFill>
                <a:latin typeface="Raleway"/>
                <a:ea typeface="Raleway"/>
                <a:cs typeface="Raleway"/>
                <a:sym typeface="Raleway"/>
              </a:defRPr>
            </a:lvl3pPr>
            <a:lvl4pPr lvl="3">
              <a:buNone/>
              <a:defRPr sz="1200">
                <a:solidFill>
                  <a:schemeClr val="lt1"/>
                </a:solidFill>
                <a:latin typeface="Raleway"/>
                <a:ea typeface="Raleway"/>
                <a:cs typeface="Raleway"/>
                <a:sym typeface="Raleway"/>
              </a:defRPr>
            </a:lvl4pPr>
            <a:lvl5pPr lvl="4">
              <a:buNone/>
              <a:defRPr sz="1200">
                <a:solidFill>
                  <a:schemeClr val="lt1"/>
                </a:solidFill>
                <a:latin typeface="Raleway"/>
                <a:ea typeface="Raleway"/>
                <a:cs typeface="Raleway"/>
                <a:sym typeface="Raleway"/>
              </a:defRPr>
            </a:lvl5pPr>
            <a:lvl6pPr lvl="5">
              <a:buNone/>
              <a:defRPr sz="1200">
                <a:solidFill>
                  <a:schemeClr val="lt1"/>
                </a:solidFill>
                <a:latin typeface="Raleway"/>
                <a:ea typeface="Raleway"/>
                <a:cs typeface="Raleway"/>
                <a:sym typeface="Raleway"/>
              </a:defRPr>
            </a:lvl6pPr>
            <a:lvl7pPr lvl="6">
              <a:buNone/>
              <a:defRPr sz="1200">
                <a:solidFill>
                  <a:schemeClr val="lt1"/>
                </a:solidFill>
                <a:latin typeface="Raleway"/>
                <a:ea typeface="Raleway"/>
                <a:cs typeface="Raleway"/>
                <a:sym typeface="Raleway"/>
              </a:defRPr>
            </a:lvl7pPr>
            <a:lvl8pPr lvl="7">
              <a:buNone/>
              <a:defRPr sz="1200">
                <a:solidFill>
                  <a:schemeClr val="lt1"/>
                </a:solidFill>
                <a:latin typeface="Raleway"/>
                <a:ea typeface="Raleway"/>
                <a:cs typeface="Raleway"/>
                <a:sym typeface="Raleway"/>
              </a:defRPr>
            </a:lvl8pPr>
            <a:lvl9pPr lvl="8">
              <a:buNone/>
              <a:defRPr sz="1200">
                <a:solidFill>
                  <a:schemeClr val="lt1"/>
                </a:solidFill>
                <a:latin typeface="Raleway"/>
                <a:ea typeface="Raleway"/>
                <a:cs typeface="Raleway"/>
                <a:sym typeface="Raleway"/>
              </a:defRPr>
            </a:lvl9pPr>
          </a:lstStyle>
          <a:p>
            <a:r>
              <a:rPr lang="en-GB"/>
              <a:t>Company Introduction</a:t>
            </a:r>
            <a:r>
              <a:rPr lang="en-GB" sz="1333"/>
              <a:t> </a:t>
            </a:r>
            <a:r>
              <a:rPr lang="en-GB" sz="1333" b="1"/>
              <a:t>| </a:t>
            </a:r>
            <a:fld id="{00000000-1234-1234-1234-123412341234}" type="slidenum">
              <a:rPr lang="en-GB" sz="1333" b="1" smtClean="0"/>
              <a:pPr/>
              <a:t>‹#›</a:t>
            </a:fld>
            <a:endParaRPr sz="1333" b="1"/>
          </a:p>
        </p:txBody>
      </p:sp>
      <p:pic>
        <p:nvPicPr>
          <p:cNvPr id="275" name="Google Shape;275;p66"/>
          <p:cNvPicPr preferRelativeResize="0"/>
          <p:nvPr/>
        </p:nvPicPr>
        <p:blipFill rotWithShape="1">
          <a:blip r:embed="rId3" cstate="screen">
            <a:alphaModFix amt="10000"/>
            <a:extLst>
              <a:ext uri="{28A0092B-C50C-407E-A947-70E740481C1C}">
                <a14:useLocalDpi xmlns:a14="http://schemas.microsoft.com/office/drawing/2010/main"/>
              </a:ext>
            </a:extLst>
          </a:blip>
          <a:srcRect/>
          <a:stretch/>
        </p:blipFill>
        <p:spPr>
          <a:xfrm>
            <a:off x="8417036" y="-917715"/>
            <a:ext cx="5230297" cy="5353268"/>
          </a:xfrm>
          <a:prstGeom prst="rect">
            <a:avLst/>
          </a:prstGeom>
          <a:noFill/>
          <a:ln>
            <a:noFill/>
          </a:ln>
        </p:spPr>
      </p:pic>
      <p:pic>
        <p:nvPicPr>
          <p:cNvPr id="276" name="Google Shape;276;p66"/>
          <p:cNvPicPr preferRelativeResize="0"/>
          <p:nvPr/>
        </p:nvPicPr>
        <p:blipFill rotWithShape="1">
          <a:blip r:embed="rId4" cstate="screen">
            <a:alphaModFix/>
            <a:extLst>
              <a:ext uri="{28A0092B-C50C-407E-A947-70E740481C1C}">
                <a14:useLocalDpi xmlns:a14="http://schemas.microsoft.com/office/drawing/2010/main"/>
              </a:ext>
            </a:extLst>
          </a:blip>
          <a:srcRect t="-648" b="-648"/>
          <a:stretch/>
        </p:blipFill>
        <p:spPr>
          <a:xfrm>
            <a:off x="187441" y="6131070"/>
            <a:ext cx="527799" cy="524799"/>
          </a:xfrm>
          <a:prstGeom prst="rect">
            <a:avLst/>
          </a:prstGeom>
          <a:noFill/>
          <a:ln>
            <a:noFill/>
          </a:ln>
        </p:spPr>
      </p:pic>
      <p:sp>
        <p:nvSpPr>
          <p:cNvPr id="277" name="Google Shape;277;p66"/>
          <p:cNvSpPr txBox="1">
            <a:spLocks noGrp="1"/>
          </p:cNvSpPr>
          <p:nvPr>
            <p:ph type="title"/>
          </p:nvPr>
        </p:nvSpPr>
        <p:spPr>
          <a:xfrm>
            <a:off x="715233" y="115833"/>
            <a:ext cx="8346000" cy="976800"/>
          </a:xfrm>
          <a:prstGeom prst="rect">
            <a:avLst/>
          </a:prstGeom>
        </p:spPr>
        <p:txBody>
          <a:bodyPr spcFirstLastPara="1" wrap="square" lIns="91425" tIns="91425" rIns="91425" bIns="91425" anchor="t" anchorCtr="0">
            <a:normAutofit/>
          </a:bodyPr>
          <a:lstStyle>
            <a:lvl1pPr lvl="0">
              <a:spcBef>
                <a:spcPts val="0"/>
              </a:spcBef>
              <a:spcAft>
                <a:spcPts val="0"/>
              </a:spcAft>
              <a:buSzPts val="3500"/>
              <a:buNone/>
              <a:defRPr sz="4667" b="1">
                <a:solidFill>
                  <a:schemeClr val="lt1"/>
                </a:solidFill>
                <a:latin typeface="Raleway"/>
                <a:ea typeface="Raleway"/>
                <a:cs typeface="Raleway"/>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885823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ustom Layout 3 1">
  <p:cSld name="Custom Layout 3 1">
    <p:spTree>
      <p:nvGrpSpPr>
        <p:cNvPr id="1" name="Shape 278"/>
        <p:cNvGrpSpPr/>
        <p:nvPr/>
      </p:nvGrpSpPr>
      <p:grpSpPr>
        <a:xfrm>
          <a:off x="0" y="0"/>
          <a:ext cx="0" cy="0"/>
          <a:chOff x="0" y="0"/>
          <a:chExt cx="0" cy="0"/>
        </a:xfrm>
      </p:grpSpPr>
      <p:sp>
        <p:nvSpPr>
          <p:cNvPr id="279" name="Google Shape;279;p67"/>
          <p:cNvSpPr/>
          <p:nvPr/>
        </p:nvSpPr>
        <p:spPr>
          <a:xfrm rot="-1205">
            <a:off x="-342500" y="6039751"/>
            <a:ext cx="1141600" cy="702400"/>
          </a:xfrm>
          <a:prstGeom prst="roundRect">
            <a:avLst>
              <a:gd name="adj" fmla="val 50000"/>
            </a:avLst>
          </a:prstGeom>
          <a:solidFill>
            <a:srgbClr val="134F5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280" name="Google Shape;280;p67"/>
          <p:cNvPicPr preferRelativeResize="0"/>
          <p:nvPr/>
        </p:nvPicPr>
        <p:blipFill rotWithShape="1">
          <a:blip r:embed="rId2" cstate="screen">
            <a:alphaModFix/>
            <a:extLst>
              <a:ext uri="{28A0092B-C50C-407E-A947-70E740481C1C}">
                <a14:useLocalDpi xmlns:a14="http://schemas.microsoft.com/office/drawing/2010/main"/>
              </a:ext>
            </a:extLst>
          </a:blip>
          <a:srcRect t="-648" b="-648"/>
          <a:stretch/>
        </p:blipFill>
        <p:spPr>
          <a:xfrm>
            <a:off x="187441" y="6131070"/>
            <a:ext cx="527799" cy="524799"/>
          </a:xfrm>
          <a:prstGeom prst="rect">
            <a:avLst/>
          </a:prstGeom>
          <a:noFill/>
          <a:ln>
            <a:noFill/>
          </a:ln>
        </p:spPr>
      </p:pic>
      <p:pic>
        <p:nvPicPr>
          <p:cNvPr id="281" name="Google Shape;281;p6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7668" y="238883"/>
            <a:ext cx="508233" cy="679567"/>
          </a:xfrm>
          <a:prstGeom prst="rect">
            <a:avLst/>
          </a:prstGeom>
          <a:noFill/>
          <a:ln>
            <a:noFill/>
          </a:ln>
        </p:spPr>
      </p:pic>
      <p:sp>
        <p:nvSpPr>
          <p:cNvPr id="282" name="Google Shape;282;p67"/>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rmAutofit/>
          </a:bodyPr>
          <a:lstStyle>
            <a:lvl1pPr lvl="0">
              <a:buNone/>
              <a:defRPr sz="1200">
                <a:solidFill>
                  <a:srgbClr val="134F5C"/>
                </a:solidFill>
                <a:latin typeface="Raleway"/>
                <a:ea typeface="Raleway"/>
                <a:cs typeface="Raleway"/>
                <a:sym typeface="Raleway"/>
              </a:defRPr>
            </a:lvl1pPr>
            <a:lvl2pPr lvl="1">
              <a:buNone/>
              <a:defRPr sz="1200">
                <a:solidFill>
                  <a:srgbClr val="134F5C"/>
                </a:solidFill>
                <a:latin typeface="Raleway"/>
                <a:ea typeface="Raleway"/>
                <a:cs typeface="Raleway"/>
                <a:sym typeface="Raleway"/>
              </a:defRPr>
            </a:lvl2pPr>
            <a:lvl3pPr lvl="2">
              <a:buNone/>
              <a:defRPr sz="1200">
                <a:solidFill>
                  <a:srgbClr val="134F5C"/>
                </a:solidFill>
                <a:latin typeface="Raleway"/>
                <a:ea typeface="Raleway"/>
                <a:cs typeface="Raleway"/>
                <a:sym typeface="Raleway"/>
              </a:defRPr>
            </a:lvl3pPr>
            <a:lvl4pPr lvl="3">
              <a:buNone/>
              <a:defRPr sz="1200">
                <a:solidFill>
                  <a:srgbClr val="134F5C"/>
                </a:solidFill>
                <a:latin typeface="Raleway"/>
                <a:ea typeface="Raleway"/>
                <a:cs typeface="Raleway"/>
                <a:sym typeface="Raleway"/>
              </a:defRPr>
            </a:lvl4pPr>
            <a:lvl5pPr lvl="4">
              <a:buNone/>
              <a:defRPr sz="1200">
                <a:solidFill>
                  <a:srgbClr val="134F5C"/>
                </a:solidFill>
                <a:latin typeface="Raleway"/>
                <a:ea typeface="Raleway"/>
                <a:cs typeface="Raleway"/>
                <a:sym typeface="Raleway"/>
              </a:defRPr>
            </a:lvl5pPr>
            <a:lvl6pPr lvl="5">
              <a:buNone/>
              <a:defRPr sz="1200">
                <a:solidFill>
                  <a:srgbClr val="134F5C"/>
                </a:solidFill>
                <a:latin typeface="Raleway"/>
                <a:ea typeface="Raleway"/>
                <a:cs typeface="Raleway"/>
                <a:sym typeface="Raleway"/>
              </a:defRPr>
            </a:lvl6pPr>
            <a:lvl7pPr lvl="6">
              <a:buNone/>
              <a:defRPr sz="1200">
                <a:solidFill>
                  <a:srgbClr val="134F5C"/>
                </a:solidFill>
                <a:latin typeface="Raleway"/>
                <a:ea typeface="Raleway"/>
                <a:cs typeface="Raleway"/>
                <a:sym typeface="Raleway"/>
              </a:defRPr>
            </a:lvl7pPr>
            <a:lvl8pPr lvl="7">
              <a:buNone/>
              <a:defRPr sz="1200">
                <a:solidFill>
                  <a:srgbClr val="134F5C"/>
                </a:solidFill>
                <a:latin typeface="Raleway"/>
                <a:ea typeface="Raleway"/>
                <a:cs typeface="Raleway"/>
                <a:sym typeface="Raleway"/>
              </a:defRPr>
            </a:lvl8pPr>
            <a:lvl9pPr lvl="8">
              <a:buNone/>
              <a:defRPr sz="1200">
                <a:solidFill>
                  <a:srgbClr val="134F5C"/>
                </a:solidFill>
                <a:latin typeface="Raleway"/>
                <a:ea typeface="Raleway"/>
                <a:cs typeface="Raleway"/>
                <a:sym typeface="Raleway"/>
              </a:defRPr>
            </a:lvl9pPr>
          </a:lstStyle>
          <a:p>
            <a:r>
              <a:rPr lang="en-GB"/>
              <a:t>Company Introduction</a:t>
            </a:r>
            <a:r>
              <a:rPr lang="en-GB" sz="1333"/>
              <a:t> </a:t>
            </a:r>
            <a:r>
              <a:rPr lang="en-GB" sz="1333" b="1"/>
              <a:t>| </a:t>
            </a:r>
            <a:fld id="{00000000-1234-1234-1234-123412341234}" type="slidenum">
              <a:rPr lang="en-GB" sz="1333" b="1" smtClean="0"/>
              <a:pPr/>
              <a:t>‹#›</a:t>
            </a:fld>
            <a:endParaRPr sz="1333" b="1"/>
          </a:p>
        </p:txBody>
      </p:sp>
      <p:sp>
        <p:nvSpPr>
          <p:cNvPr id="283" name="Google Shape;283;p67"/>
          <p:cNvSpPr txBox="1">
            <a:spLocks noGrp="1"/>
          </p:cNvSpPr>
          <p:nvPr>
            <p:ph type="title"/>
          </p:nvPr>
        </p:nvSpPr>
        <p:spPr>
          <a:xfrm>
            <a:off x="715233" y="115833"/>
            <a:ext cx="8346000" cy="976800"/>
          </a:xfrm>
          <a:prstGeom prst="rect">
            <a:avLst/>
          </a:prstGeom>
        </p:spPr>
        <p:txBody>
          <a:bodyPr spcFirstLastPara="1" wrap="square" lIns="91425" tIns="91425" rIns="91425" bIns="91425" anchor="t" anchorCtr="0">
            <a:normAutofit/>
          </a:bodyPr>
          <a:lstStyle>
            <a:lvl1pPr lvl="0">
              <a:spcBef>
                <a:spcPts val="0"/>
              </a:spcBef>
              <a:spcAft>
                <a:spcPts val="0"/>
              </a:spcAft>
              <a:buClr>
                <a:srgbClr val="134F5C"/>
              </a:buClr>
              <a:buSzPts val="3500"/>
              <a:buNone/>
              <a:defRPr sz="4667" b="1">
                <a:solidFill>
                  <a:srgbClr val="134F5C"/>
                </a:solidFill>
                <a:latin typeface="Raleway"/>
                <a:ea typeface="Raleway"/>
                <a:cs typeface="Raleway"/>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4" name="Google Shape;284;p67"/>
          <p:cNvSpPr/>
          <p:nvPr/>
        </p:nvSpPr>
        <p:spPr>
          <a:xfrm rot="-2537784">
            <a:off x="9715698" y="450102"/>
            <a:ext cx="3801677" cy="410868"/>
          </a:xfrm>
          <a:prstGeom prst="roundRect">
            <a:avLst>
              <a:gd name="adj" fmla="val 50000"/>
            </a:avLst>
          </a:prstGeom>
          <a:gradFill>
            <a:gsLst>
              <a:gs pos="0">
                <a:srgbClr val="134F5C"/>
              </a:gs>
              <a:gs pos="31000">
                <a:srgbClr val="134F5C"/>
              </a:gs>
              <a:gs pos="100000">
                <a:srgbClr val="6AA84F"/>
              </a:gs>
            </a:gsLst>
            <a:lin ang="18900044"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85" name="Google Shape;285;p67"/>
          <p:cNvSpPr/>
          <p:nvPr/>
        </p:nvSpPr>
        <p:spPr>
          <a:xfrm rot="2822955">
            <a:off x="10221405" y="1639459"/>
            <a:ext cx="300571" cy="300279"/>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86" name="Google Shape;286;p67"/>
          <p:cNvSpPr/>
          <p:nvPr/>
        </p:nvSpPr>
        <p:spPr>
          <a:xfrm rot="8261194">
            <a:off x="10421213" y="518719"/>
            <a:ext cx="3801624" cy="410868"/>
          </a:xfrm>
          <a:prstGeom prst="roundRect">
            <a:avLst>
              <a:gd name="adj" fmla="val 50000"/>
            </a:avLst>
          </a:prstGeom>
          <a:gradFill>
            <a:gsLst>
              <a:gs pos="0">
                <a:srgbClr val="134F5C"/>
              </a:gs>
              <a:gs pos="31000">
                <a:srgbClr val="134F5C"/>
              </a:gs>
              <a:gs pos="100000">
                <a:srgbClr val="6AA84F"/>
              </a:gs>
            </a:gsLst>
            <a:lin ang="18900044"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87" name="Google Shape;287;p67"/>
          <p:cNvSpPr/>
          <p:nvPr/>
        </p:nvSpPr>
        <p:spPr>
          <a:xfrm rot="2822955">
            <a:off x="10929405" y="1707959"/>
            <a:ext cx="300571" cy="300279"/>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88" name="Google Shape;288;p67"/>
          <p:cNvSpPr/>
          <p:nvPr/>
        </p:nvSpPr>
        <p:spPr>
          <a:xfrm rot="8261301">
            <a:off x="10185798" y="-28605"/>
            <a:ext cx="2436260" cy="410868"/>
          </a:xfrm>
          <a:prstGeom prst="roundRect">
            <a:avLst>
              <a:gd name="adj" fmla="val 50000"/>
            </a:avLst>
          </a:prstGeom>
          <a:gradFill>
            <a:gsLst>
              <a:gs pos="0">
                <a:srgbClr val="134F5C"/>
              </a:gs>
              <a:gs pos="31000">
                <a:srgbClr val="134F5C"/>
              </a:gs>
              <a:gs pos="100000">
                <a:srgbClr val="6AA84F"/>
              </a:gs>
            </a:gsLst>
            <a:lin ang="18900044"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89" name="Google Shape;289;p67"/>
          <p:cNvSpPr/>
          <p:nvPr/>
        </p:nvSpPr>
        <p:spPr>
          <a:xfrm rot="2822955">
            <a:off x="10516139" y="701126"/>
            <a:ext cx="300571" cy="300279"/>
          </a:xfrm>
          <a:prstGeom prst="ellipse">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22901171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ustom Layout 2 1">
  <p:cSld name="Custom Layout 2 1">
    <p:bg>
      <p:bgPr>
        <a:gradFill>
          <a:gsLst>
            <a:gs pos="0">
              <a:srgbClr val="134F5C"/>
            </a:gs>
            <a:gs pos="31000">
              <a:srgbClr val="134F5C"/>
            </a:gs>
            <a:gs pos="100000">
              <a:srgbClr val="6AA84F"/>
            </a:gs>
          </a:gsLst>
          <a:lin ang="18900732" scaled="0"/>
        </a:gradFill>
        <a:effectLst/>
      </p:bgPr>
    </p:bg>
    <p:spTree>
      <p:nvGrpSpPr>
        <p:cNvPr id="1" name="Shape 290"/>
        <p:cNvGrpSpPr/>
        <p:nvPr/>
      </p:nvGrpSpPr>
      <p:grpSpPr>
        <a:xfrm>
          <a:off x="0" y="0"/>
          <a:ext cx="0" cy="0"/>
          <a:chOff x="0" y="0"/>
          <a:chExt cx="0" cy="0"/>
        </a:xfrm>
      </p:grpSpPr>
      <p:pic>
        <p:nvPicPr>
          <p:cNvPr id="291" name="Google Shape;291;p6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 y="189470"/>
            <a:ext cx="760513" cy="778396"/>
          </a:xfrm>
          <a:prstGeom prst="rect">
            <a:avLst/>
          </a:prstGeom>
          <a:noFill/>
          <a:ln>
            <a:noFill/>
          </a:ln>
        </p:spPr>
      </p:pic>
      <p:sp>
        <p:nvSpPr>
          <p:cNvPr id="292" name="Google Shape;292;p68"/>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rmAutofit/>
          </a:bodyPr>
          <a:lstStyle>
            <a:lvl1pPr lvl="0">
              <a:buNone/>
              <a:defRPr sz="1200">
                <a:solidFill>
                  <a:schemeClr val="lt1"/>
                </a:solidFill>
                <a:latin typeface="Raleway"/>
                <a:ea typeface="Raleway"/>
                <a:cs typeface="Raleway"/>
                <a:sym typeface="Raleway"/>
              </a:defRPr>
            </a:lvl1pPr>
            <a:lvl2pPr lvl="1">
              <a:buNone/>
              <a:defRPr sz="1200">
                <a:solidFill>
                  <a:schemeClr val="lt1"/>
                </a:solidFill>
                <a:latin typeface="Raleway"/>
                <a:ea typeface="Raleway"/>
                <a:cs typeface="Raleway"/>
                <a:sym typeface="Raleway"/>
              </a:defRPr>
            </a:lvl2pPr>
            <a:lvl3pPr lvl="2">
              <a:buNone/>
              <a:defRPr sz="1200">
                <a:solidFill>
                  <a:schemeClr val="lt1"/>
                </a:solidFill>
                <a:latin typeface="Raleway"/>
                <a:ea typeface="Raleway"/>
                <a:cs typeface="Raleway"/>
                <a:sym typeface="Raleway"/>
              </a:defRPr>
            </a:lvl3pPr>
            <a:lvl4pPr lvl="3">
              <a:buNone/>
              <a:defRPr sz="1200">
                <a:solidFill>
                  <a:schemeClr val="lt1"/>
                </a:solidFill>
                <a:latin typeface="Raleway"/>
                <a:ea typeface="Raleway"/>
                <a:cs typeface="Raleway"/>
                <a:sym typeface="Raleway"/>
              </a:defRPr>
            </a:lvl4pPr>
            <a:lvl5pPr lvl="4">
              <a:buNone/>
              <a:defRPr sz="1200">
                <a:solidFill>
                  <a:schemeClr val="lt1"/>
                </a:solidFill>
                <a:latin typeface="Raleway"/>
                <a:ea typeface="Raleway"/>
                <a:cs typeface="Raleway"/>
                <a:sym typeface="Raleway"/>
              </a:defRPr>
            </a:lvl5pPr>
            <a:lvl6pPr lvl="5">
              <a:buNone/>
              <a:defRPr sz="1200">
                <a:solidFill>
                  <a:schemeClr val="lt1"/>
                </a:solidFill>
                <a:latin typeface="Raleway"/>
                <a:ea typeface="Raleway"/>
                <a:cs typeface="Raleway"/>
                <a:sym typeface="Raleway"/>
              </a:defRPr>
            </a:lvl6pPr>
            <a:lvl7pPr lvl="6">
              <a:buNone/>
              <a:defRPr sz="1200">
                <a:solidFill>
                  <a:schemeClr val="lt1"/>
                </a:solidFill>
                <a:latin typeface="Raleway"/>
                <a:ea typeface="Raleway"/>
                <a:cs typeface="Raleway"/>
                <a:sym typeface="Raleway"/>
              </a:defRPr>
            </a:lvl7pPr>
            <a:lvl8pPr lvl="7">
              <a:buNone/>
              <a:defRPr sz="1200">
                <a:solidFill>
                  <a:schemeClr val="lt1"/>
                </a:solidFill>
                <a:latin typeface="Raleway"/>
                <a:ea typeface="Raleway"/>
                <a:cs typeface="Raleway"/>
                <a:sym typeface="Raleway"/>
              </a:defRPr>
            </a:lvl8pPr>
            <a:lvl9pPr lvl="8">
              <a:buNone/>
              <a:defRPr sz="1200">
                <a:solidFill>
                  <a:schemeClr val="lt1"/>
                </a:solidFill>
                <a:latin typeface="Raleway"/>
                <a:ea typeface="Raleway"/>
                <a:cs typeface="Raleway"/>
                <a:sym typeface="Raleway"/>
              </a:defRPr>
            </a:lvl9pPr>
          </a:lstStyle>
          <a:p>
            <a:r>
              <a:rPr lang="en-GB"/>
              <a:t>Company Introduction</a:t>
            </a:r>
            <a:r>
              <a:rPr lang="en-GB" sz="1333"/>
              <a:t> </a:t>
            </a:r>
            <a:r>
              <a:rPr lang="en-GB" sz="1333" b="1"/>
              <a:t>| </a:t>
            </a:r>
            <a:fld id="{00000000-1234-1234-1234-123412341234}" type="slidenum">
              <a:rPr lang="en-GB" sz="1333" b="1" smtClean="0"/>
              <a:pPr/>
              <a:t>‹#›</a:t>
            </a:fld>
            <a:endParaRPr sz="1333" b="1"/>
          </a:p>
        </p:txBody>
      </p:sp>
      <p:pic>
        <p:nvPicPr>
          <p:cNvPr id="293" name="Google Shape;293;p68"/>
          <p:cNvPicPr preferRelativeResize="0"/>
          <p:nvPr/>
        </p:nvPicPr>
        <p:blipFill rotWithShape="1">
          <a:blip r:embed="rId3" cstate="screen">
            <a:alphaModFix/>
            <a:extLst>
              <a:ext uri="{28A0092B-C50C-407E-A947-70E740481C1C}">
                <a14:useLocalDpi xmlns:a14="http://schemas.microsoft.com/office/drawing/2010/main"/>
              </a:ext>
            </a:extLst>
          </a:blip>
          <a:srcRect t="-648" b="-648"/>
          <a:stretch/>
        </p:blipFill>
        <p:spPr>
          <a:xfrm>
            <a:off x="187441" y="6131070"/>
            <a:ext cx="527799" cy="524799"/>
          </a:xfrm>
          <a:prstGeom prst="rect">
            <a:avLst/>
          </a:prstGeom>
          <a:noFill/>
          <a:ln>
            <a:noFill/>
          </a:ln>
        </p:spPr>
      </p:pic>
      <p:sp>
        <p:nvSpPr>
          <p:cNvPr id="294" name="Google Shape;294;p68"/>
          <p:cNvSpPr txBox="1">
            <a:spLocks noGrp="1"/>
          </p:cNvSpPr>
          <p:nvPr>
            <p:ph type="title"/>
          </p:nvPr>
        </p:nvSpPr>
        <p:spPr>
          <a:xfrm>
            <a:off x="715233" y="115833"/>
            <a:ext cx="8346000" cy="976800"/>
          </a:xfrm>
          <a:prstGeom prst="rect">
            <a:avLst/>
          </a:prstGeom>
        </p:spPr>
        <p:txBody>
          <a:bodyPr spcFirstLastPara="1" wrap="square" lIns="91425" tIns="91425" rIns="91425" bIns="91425" anchor="t" anchorCtr="0">
            <a:normAutofit/>
          </a:bodyPr>
          <a:lstStyle>
            <a:lvl1pPr lvl="0">
              <a:spcBef>
                <a:spcPts val="0"/>
              </a:spcBef>
              <a:spcAft>
                <a:spcPts val="0"/>
              </a:spcAft>
              <a:buSzPts val="3500"/>
              <a:buNone/>
              <a:defRPr sz="4667" b="1">
                <a:solidFill>
                  <a:schemeClr val="lt1"/>
                </a:solidFill>
                <a:latin typeface="Raleway"/>
                <a:ea typeface="Raleway"/>
                <a:cs typeface="Raleway"/>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3203014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295"/>
        <p:cNvGrpSpPr/>
        <p:nvPr/>
      </p:nvGrpSpPr>
      <p:grpSpPr>
        <a:xfrm>
          <a:off x="0" y="0"/>
          <a:ext cx="0" cy="0"/>
          <a:chOff x="0" y="0"/>
          <a:chExt cx="0" cy="0"/>
        </a:xfrm>
      </p:grpSpPr>
      <p:sp>
        <p:nvSpPr>
          <p:cNvPr id="296" name="Google Shape;296;p69"/>
          <p:cNvSpPr/>
          <p:nvPr/>
        </p:nvSpPr>
        <p:spPr>
          <a:xfrm rot="-1205">
            <a:off x="-342500" y="6039751"/>
            <a:ext cx="1141600" cy="702400"/>
          </a:xfrm>
          <a:prstGeom prst="roundRect">
            <a:avLst>
              <a:gd name="adj" fmla="val 50000"/>
            </a:avLst>
          </a:prstGeom>
          <a:solidFill>
            <a:srgbClr val="134F5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297" name="Google Shape;297;p69"/>
          <p:cNvPicPr preferRelativeResize="0"/>
          <p:nvPr/>
        </p:nvPicPr>
        <p:blipFill rotWithShape="1">
          <a:blip r:embed="rId2" cstate="screen">
            <a:alphaModFix/>
            <a:extLst>
              <a:ext uri="{28A0092B-C50C-407E-A947-70E740481C1C}">
                <a14:useLocalDpi xmlns:a14="http://schemas.microsoft.com/office/drawing/2010/main"/>
              </a:ext>
            </a:extLst>
          </a:blip>
          <a:srcRect t="-648" b="-648"/>
          <a:stretch/>
        </p:blipFill>
        <p:spPr>
          <a:xfrm>
            <a:off x="187441" y="6131070"/>
            <a:ext cx="527799" cy="524799"/>
          </a:xfrm>
          <a:prstGeom prst="rect">
            <a:avLst/>
          </a:prstGeom>
          <a:noFill/>
          <a:ln>
            <a:noFill/>
          </a:ln>
        </p:spPr>
      </p:pic>
      <p:pic>
        <p:nvPicPr>
          <p:cNvPr id="298" name="Google Shape;298;p6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7668" y="238883"/>
            <a:ext cx="508233" cy="679567"/>
          </a:xfrm>
          <a:prstGeom prst="rect">
            <a:avLst/>
          </a:prstGeom>
          <a:noFill/>
          <a:ln>
            <a:noFill/>
          </a:ln>
        </p:spPr>
      </p:pic>
      <p:sp>
        <p:nvSpPr>
          <p:cNvPr id="299" name="Google Shape;299;p69"/>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rmAutofit/>
          </a:bodyPr>
          <a:lstStyle>
            <a:lvl1pPr lvl="0">
              <a:buNone/>
              <a:defRPr sz="1200">
                <a:solidFill>
                  <a:srgbClr val="134F5C"/>
                </a:solidFill>
                <a:latin typeface="Raleway"/>
                <a:ea typeface="Raleway"/>
                <a:cs typeface="Raleway"/>
                <a:sym typeface="Raleway"/>
              </a:defRPr>
            </a:lvl1pPr>
            <a:lvl2pPr lvl="1">
              <a:buNone/>
              <a:defRPr sz="1200">
                <a:solidFill>
                  <a:srgbClr val="134F5C"/>
                </a:solidFill>
                <a:latin typeface="Raleway"/>
                <a:ea typeface="Raleway"/>
                <a:cs typeface="Raleway"/>
                <a:sym typeface="Raleway"/>
              </a:defRPr>
            </a:lvl2pPr>
            <a:lvl3pPr lvl="2">
              <a:buNone/>
              <a:defRPr sz="1200">
                <a:solidFill>
                  <a:srgbClr val="134F5C"/>
                </a:solidFill>
                <a:latin typeface="Raleway"/>
                <a:ea typeface="Raleway"/>
                <a:cs typeface="Raleway"/>
                <a:sym typeface="Raleway"/>
              </a:defRPr>
            </a:lvl3pPr>
            <a:lvl4pPr lvl="3">
              <a:buNone/>
              <a:defRPr sz="1200">
                <a:solidFill>
                  <a:srgbClr val="134F5C"/>
                </a:solidFill>
                <a:latin typeface="Raleway"/>
                <a:ea typeface="Raleway"/>
                <a:cs typeface="Raleway"/>
                <a:sym typeface="Raleway"/>
              </a:defRPr>
            </a:lvl4pPr>
            <a:lvl5pPr lvl="4">
              <a:buNone/>
              <a:defRPr sz="1200">
                <a:solidFill>
                  <a:srgbClr val="134F5C"/>
                </a:solidFill>
                <a:latin typeface="Raleway"/>
                <a:ea typeface="Raleway"/>
                <a:cs typeface="Raleway"/>
                <a:sym typeface="Raleway"/>
              </a:defRPr>
            </a:lvl5pPr>
            <a:lvl6pPr lvl="5">
              <a:buNone/>
              <a:defRPr sz="1200">
                <a:solidFill>
                  <a:srgbClr val="134F5C"/>
                </a:solidFill>
                <a:latin typeface="Raleway"/>
                <a:ea typeface="Raleway"/>
                <a:cs typeface="Raleway"/>
                <a:sym typeface="Raleway"/>
              </a:defRPr>
            </a:lvl6pPr>
            <a:lvl7pPr lvl="6">
              <a:buNone/>
              <a:defRPr sz="1200">
                <a:solidFill>
                  <a:srgbClr val="134F5C"/>
                </a:solidFill>
                <a:latin typeface="Raleway"/>
                <a:ea typeface="Raleway"/>
                <a:cs typeface="Raleway"/>
                <a:sym typeface="Raleway"/>
              </a:defRPr>
            </a:lvl7pPr>
            <a:lvl8pPr lvl="7">
              <a:buNone/>
              <a:defRPr sz="1200">
                <a:solidFill>
                  <a:srgbClr val="134F5C"/>
                </a:solidFill>
                <a:latin typeface="Raleway"/>
                <a:ea typeface="Raleway"/>
                <a:cs typeface="Raleway"/>
                <a:sym typeface="Raleway"/>
              </a:defRPr>
            </a:lvl8pPr>
            <a:lvl9pPr lvl="8">
              <a:buNone/>
              <a:defRPr sz="1200">
                <a:solidFill>
                  <a:srgbClr val="134F5C"/>
                </a:solidFill>
                <a:latin typeface="Raleway"/>
                <a:ea typeface="Raleway"/>
                <a:cs typeface="Raleway"/>
                <a:sym typeface="Raleway"/>
              </a:defRPr>
            </a:lvl9pPr>
          </a:lstStyle>
          <a:p>
            <a:r>
              <a:rPr lang="en-GB"/>
              <a:t>Company Introduction</a:t>
            </a:r>
            <a:r>
              <a:rPr lang="en-GB" sz="1333"/>
              <a:t> </a:t>
            </a:r>
            <a:r>
              <a:rPr lang="en-GB" sz="1333" b="1"/>
              <a:t>| </a:t>
            </a:r>
            <a:fld id="{00000000-1234-1234-1234-123412341234}" type="slidenum">
              <a:rPr lang="en-GB" sz="1333" b="1" smtClean="0"/>
              <a:pPr/>
              <a:t>‹#›</a:t>
            </a:fld>
            <a:endParaRPr sz="1333" b="1"/>
          </a:p>
        </p:txBody>
      </p:sp>
      <p:sp>
        <p:nvSpPr>
          <p:cNvPr id="300" name="Google Shape;300;p69"/>
          <p:cNvSpPr txBox="1">
            <a:spLocks noGrp="1"/>
          </p:cNvSpPr>
          <p:nvPr>
            <p:ph type="title"/>
          </p:nvPr>
        </p:nvSpPr>
        <p:spPr>
          <a:xfrm>
            <a:off x="715233" y="115833"/>
            <a:ext cx="8346000" cy="976800"/>
          </a:xfrm>
          <a:prstGeom prst="rect">
            <a:avLst/>
          </a:prstGeom>
        </p:spPr>
        <p:txBody>
          <a:bodyPr spcFirstLastPara="1" wrap="square" lIns="91425" tIns="91425" rIns="91425" bIns="91425" anchor="t" anchorCtr="0">
            <a:normAutofit/>
          </a:bodyPr>
          <a:lstStyle>
            <a:lvl1pPr lvl="0">
              <a:spcBef>
                <a:spcPts val="0"/>
              </a:spcBef>
              <a:spcAft>
                <a:spcPts val="0"/>
              </a:spcAft>
              <a:buClr>
                <a:srgbClr val="134F5C"/>
              </a:buClr>
              <a:buSzPts val="3500"/>
              <a:buNone/>
              <a:defRPr sz="4667" b="1">
                <a:solidFill>
                  <a:srgbClr val="134F5C"/>
                </a:solidFill>
                <a:latin typeface="Raleway"/>
                <a:ea typeface="Raleway"/>
                <a:cs typeface="Raleway"/>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420670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0"/>
        <p:cNvGrpSpPr/>
        <p:nvPr/>
      </p:nvGrpSpPr>
      <p:grpSpPr>
        <a:xfrm>
          <a:off x="0" y="0"/>
          <a:ext cx="0" cy="0"/>
          <a:chOff x="0" y="0"/>
          <a:chExt cx="0" cy="0"/>
        </a:xfrm>
      </p:grpSpPr>
      <p:pic>
        <p:nvPicPr>
          <p:cNvPr id="111" name="Google Shape;111;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134" y="6155313"/>
            <a:ext cx="609599" cy="606167"/>
          </a:xfrm>
          <a:prstGeom prst="rect">
            <a:avLst/>
          </a:prstGeom>
          <a:noFill/>
          <a:ln>
            <a:noFill/>
          </a:ln>
        </p:spPr>
      </p:pic>
    </p:spTree>
    <p:extLst>
      <p:ext uri="{BB962C8B-B14F-4D97-AF65-F5344CB8AC3E}">
        <p14:creationId xmlns:p14="http://schemas.microsoft.com/office/powerpoint/2010/main" val="41892359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lide1" type="secHead">
  <p:cSld name="slide1">
    <p:bg>
      <p:bgPr>
        <a:solidFill>
          <a:srgbClr val="334159"/>
        </a:solidFill>
        <a:effectLst/>
      </p:bgPr>
    </p:bg>
    <p:spTree>
      <p:nvGrpSpPr>
        <p:cNvPr id="1" name="Shape 112"/>
        <p:cNvGrpSpPr/>
        <p:nvPr/>
      </p:nvGrpSpPr>
      <p:grpSpPr>
        <a:xfrm>
          <a:off x="0" y="0"/>
          <a:ext cx="0" cy="0"/>
          <a:chOff x="0" y="0"/>
          <a:chExt cx="0" cy="0"/>
        </a:xfrm>
      </p:grpSpPr>
      <p:sp>
        <p:nvSpPr>
          <p:cNvPr id="113" name="Google Shape;113;p28"/>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Autofit/>
          </a:bodyPr>
          <a:lstStyle>
            <a:lvl1pPr lvl="0" rtl="0">
              <a:buNone/>
              <a:defRPr sz="1200">
                <a:solidFill>
                  <a:schemeClr val="accent4"/>
                </a:solidFill>
                <a:latin typeface="Raleway"/>
                <a:ea typeface="Raleway"/>
                <a:cs typeface="Raleway"/>
                <a:sym typeface="Raleway"/>
              </a:defRPr>
            </a:lvl1pPr>
            <a:lvl2pPr lvl="1" rtl="0">
              <a:buNone/>
              <a:defRPr sz="1200">
                <a:solidFill>
                  <a:schemeClr val="accent4"/>
                </a:solidFill>
                <a:latin typeface="Raleway"/>
                <a:ea typeface="Raleway"/>
                <a:cs typeface="Raleway"/>
                <a:sym typeface="Raleway"/>
              </a:defRPr>
            </a:lvl2pPr>
            <a:lvl3pPr lvl="2" rtl="0">
              <a:buNone/>
              <a:defRPr sz="1200">
                <a:solidFill>
                  <a:schemeClr val="accent4"/>
                </a:solidFill>
                <a:latin typeface="Raleway"/>
                <a:ea typeface="Raleway"/>
                <a:cs typeface="Raleway"/>
                <a:sym typeface="Raleway"/>
              </a:defRPr>
            </a:lvl3pPr>
            <a:lvl4pPr lvl="3" rtl="0">
              <a:buNone/>
              <a:defRPr sz="1200">
                <a:solidFill>
                  <a:schemeClr val="accent4"/>
                </a:solidFill>
                <a:latin typeface="Raleway"/>
                <a:ea typeface="Raleway"/>
                <a:cs typeface="Raleway"/>
                <a:sym typeface="Raleway"/>
              </a:defRPr>
            </a:lvl4pPr>
            <a:lvl5pPr lvl="4" rtl="0">
              <a:buNone/>
              <a:defRPr sz="1200">
                <a:solidFill>
                  <a:schemeClr val="accent4"/>
                </a:solidFill>
                <a:latin typeface="Raleway"/>
                <a:ea typeface="Raleway"/>
                <a:cs typeface="Raleway"/>
                <a:sym typeface="Raleway"/>
              </a:defRPr>
            </a:lvl5pPr>
            <a:lvl6pPr lvl="5" rtl="0">
              <a:buNone/>
              <a:defRPr sz="1200">
                <a:solidFill>
                  <a:schemeClr val="accent4"/>
                </a:solidFill>
                <a:latin typeface="Raleway"/>
                <a:ea typeface="Raleway"/>
                <a:cs typeface="Raleway"/>
                <a:sym typeface="Raleway"/>
              </a:defRPr>
            </a:lvl6pPr>
            <a:lvl7pPr lvl="6" rtl="0">
              <a:buNone/>
              <a:defRPr sz="1200">
                <a:solidFill>
                  <a:schemeClr val="accent4"/>
                </a:solidFill>
                <a:latin typeface="Raleway"/>
                <a:ea typeface="Raleway"/>
                <a:cs typeface="Raleway"/>
                <a:sym typeface="Raleway"/>
              </a:defRPr>
            </a:lvl7pPr>
            <a:lvl8pPr lvl="7" rtl="0">
              <a:buNone/>
              <a:defRPr sz="1200">
                <a:solidFill>
                  <a:schemeClr val="accent4"/>
                </a:solidFill>
                <a:latin typeface="Raleway"/>
                <a:ea typeface="Raleway"/>
                <a:cs typeface="Raleway"/>
                <a:sym typeface="Raleway"/>
              </a:defRPr>
            </a:lvl8pPr>
            <a:lvl9pPr lvl="8" rtl="0">
              <a:buNone/>
              <a:defRPr sz="1200">
                <a:solidFill>
                  <a:schemeClr val="accent4"/>
                </a:solidFill>
                <a:latin typeface="Raleway"/>
                <a:ea typeface="Raleway"/>
                <a:cs typeface="Raleway"/>
                <a:sym typeface="Raleway"/>
              </a:defRPr>
            </a:lvl9pPr>
          </a:lstStyle>
          <a:p>
            <a:r>
              <a:rPr lang="en-GB"/>
              <a:t>Introduction</a:t>
            </a:r>
            <a:r>
              <a:rPr lang="en-GB">
                <a:solidFill>
                  <a:schemeClr val="lt1"/>
                </a:solidFill>
              </a:rPr>
              <a:t> | </a:t>
            </a:r>
            <a:fld id="{00000000-1234-1234-1234-123412341234}" type="slidenum">
              <a:rPr lang="en-GB" sz="1333" smtClean="0">
                <a:solidFill>
                  <a:schemeClr val="lt1"/>
                </a:solidFill>
              </a:rPr>
              <a:pPr/>
              <a:t>‹#›</a:t>
            </a:fld>
            <a:endParaRPr sz="1333">
              <a:solidFill>
                <a:schemeClr val="lt1"/>
              </a:solidFill>
            </a:endParaRPr>
          </a:p>
        </p:txBody>
      </p:sp>
      <p:pic>
        <p:nvPicPr>
          <p:cNvPr id="114" name="Google Shape;114;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48567" y="6136279"/>
            <a:ext cx="609599" cy="606167"/>
          </a:xfrm>
          <a:prstGeom prst="rect">
            <a:avLst/>
          </a:prstGeom>
          <a:noFill/>
          <a:ln>
            <a:noFill/>
          </a:ln>
        </p:spPr>
      </p:pic>
      <p:pic>
        <p:nvPicPr>
          <p:cNvPr id="115" name="Google Shape;115;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1763500"/>
          </a:xfrm>
          <a:prstGeom prst="rect">
            <a:avLst/>
          </a:prstGeom>
          <a:noFill/>
          <a:ln>
            <a:noFill/>
          </a:ln>
        </p:spPr>
      </p:pic>
      <p:pic>
        <p:nvPicPr>
          <p:cNvPr id="116" name="Google Shape;116;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8612" y="164867"/>
            <a:ext cx="1407504" cy="1440607"/>
          </a:xfrm>
          <a:prstGeom prst="rect">
            <a:avLst/>
          </a:prstGeom>
          <a:noFill/>
          <a:ln>
            <a:noFill/>
          </a:ln>
        </p:spPr>
      </p:pic>
      <p:sp>
        <p:nvSpPr>
          <p:cNvPr id="117" name="Google Shape;117;p28"/>
          <p:cNvSpPr txBox="1">
            <a:spLocks noGrp="1"/>
          </p:cNvSpPr>
          <p:nvPr>
            <p:ph type="title"/>
          </p:nvPr>
        </p:nvSpPr>
        <p:spPr>
          <a:xfrm>
            <a:off x="1351200" y="189467"/>
            <a:ext cx="10739200" cy="778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6500"/>
              <a:buFont typeface="Raleway"/>
              <a:buNone/>
              <a:defRPr sz="8666" b="1">
                <a:solidFill>
                  <a:schemeClr val="lt1"/>
                </a:solidFill>
                <a:latin typeface="Raleway"/>
                <a:ea typeface="Raleway"/>
                <a:cs typeface="Raleway"/>
                <a:sym typeface="Raleway"/>
              </a:defRPr>
            </a:lvl1pPr>
            <a:lvl2pPr lvl="1"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2pPr>
            <a:lvl3pPr lvl="2"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3pPr>
            <a:lvl4pPr lvl="3"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4pPr>
            <a:lvl5pPr lvl="4"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5pPr>
            <a:lvl6pPr lvl="5"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6pPr>
            <a:lvl7pPr lvl="6"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7pPr>
            <a:lvl8pPr lvl="7"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8pPr>
            <a:lvl9pPr lvl="8"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663403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Rectangle 18">
            <a:extLst>
              <a:ext uri="{FF2B5EF4-FFF2-40B4-BE49-F238E27FC236}">
                <a16:creationId xmlns:a16="http://schemas.microsoft.com/office/drawing/2014/main" id="{47CA924D-43A6-E14C-97B1-E7C87858669B}"/>
              </a:ext>
            </a:extLst>
          </p:cNvPr>
          <p:cNvSpPr/>
          <p:nvPr/>
        </p:nvSpPr>
        <p:spPr>
          <a:xfrm flipH="1" flipV="1">
            <a:off x="5391147" y="721784"/>
            <a:ext cx="419284" cy="265921"/>
          </a:xfrm>
          <a:prstGeom prst="rect">
            <a:avLst/>
          </a:prstGeom>
          <a:solidFill>
            <a:srgbClr val="004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Rectangle 22">
            <a:extLst>
              <a:ext uri="{FF2B5EF4-FFF2-40B4-BE49-F238E27FC236}">
                <a16:creationId xmlns:a16="http://schemas.microsoft.com/office/drawing/2014/main" id="{C2492986-C948-F544-8914-BBCC9BEEDE48}"/>
              </a:ext>
            </a:extLst>
          </p:cNvPr>
          <p:cNvSpPr/>
          <p:nvPr/>
        </p:nvSpPr>
        <p:spPr>
          <a:xfrm flipH="1" flipV="1">
            <a:off x="8843059" y="2932253"/>
            <a:ext cx="3348941" cy="3925747"/>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ctr"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pic>
        <p:nvPicPr>
          <p:cNvPr id="9" name="Picture 8">
            <a:extLst>
              <a:ext uri="{FF2B5EF4-FFF2-40B4-BE49-F238E27FC236}">
                <a16:creationId xmlns:a16="http://schemas.microsoft.com/office/drawing/2014/main" id="{5384648B-9E19-C440-99CC-C16496261C0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31962ECA-93C7-2D40-B0C4-B9B37914C5CF}"/>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360ABE1E-4ED2-FF4B-A476-51C4788165B7}"/>
              </a:ext>
            </a:extLst>
          </p:cNvPr>
          <p:cNvSpPr/>
          <p:nvPr userDrawn="1"/>
        </p:nvSpPr>
        <p:spPr>
          <a:xfrm flipH="1" flipV="1">
            <a:off x="5391147" y="721784"/>
            <a:ext cx="419284" cy="265921"/>
          </a:xfrm>
          <a:prstGeom prst="rect">
            <a:avLst/>
          </a:prstGeom>
          <a:solidFill>
            <a:srgbClr val="004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ectangle 12">
            <a:extLst>
              <a:ext uri="{FF2B5EF4-FFF2-40B4-BE49-F238E27FC236}">
                <a16:creationId xmlns:a16="http://schemas.microsoft.com/office/drawing/2014/main" id="{B41970A7-49F9-ED4F-8565-B8A98AE1A251}"/>
              </a:ext>
            </a:extLst>
          </p:cNvPr>
          <p:cNvSpPr/>
          <p:nvPr userDrawn="1"/>
        </p:nvSpPr>
        <p:spPr>
          <a:xfrm flipH="1" flipV="1">
            <a:off x="8843059" y="2932253"/>
            <a:ext cx="3348941" cy="3925747"/>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4" name="Picture 13">
            <a:extLst>
              <a:ext uri="{FF2B5EF4-FFF2-40B4-BE49-F238E27FC236}">
                <a16:creationId xmlns:a16="http://schemas.microsoft.com/office/drawing/2014/main" id="{A6BBFFE4-06D8-2F4F-A483-F2D35B0C78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898916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lide1 2">
  <p:cSld name="slide1 2">
    <p:bg>
      <p:bgPr>
        <a:solidFill>
          <a:srgbClr val="334159"/>
        </a:solidFill>
        <a:effectLst/>
      </p:bgPr>
    </p:bg>
    <p:spTree>
      <p:nvGrpSpPr>
        <p:cNvPr id="1" name="Shape 118"/>
        <p:cNvGrpSpPr/>
        <p:nvPr/>
      </p:nvGrpSpPr>
      <p:grpSpPr>
        <a:xfrm>
          <a:off x="0" y="0"/>
          <a:ext cx="0" cy="0"/>
          <a:chOff x="0" y="0"/>
          <a:chExt cx="0" cy="0"/>
        </a:xfrm>
      </p:grpSpPr>
      <p:pic>
        <p:nvPicPr>
          <p:cNvPr id="119" name="Google Shape;119;p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48567" y="6136279"/>
            <a:ext cx="609599" cy="606167"/>
          </a:xfrm>
          <a:prstGeom prst="rect">
            <a:avLst/>
          </a:prstGeom>
          <a:noFill/>
          <a:ln>
            <a:noFill/>
          </a:ln>
        </p:spPr>
      </p:pic>
      <p:pic>
        <p:nvPicPr>
          <p:cNvPr id="120" name="Google Shape;120;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1763500"/>
          </a:xfrm>
          <a:prstGeom prst="rect">
            <a:avLst/>
          </a:prstGeom>
          <a:noFill/>
          <a:ln>
            <a:noFill/>
          </a:ln>
        </p:spPr>
      </p:pic>
      <p:pic>
        <p:nvPicPr>
          <p:cNvPr id="121" name="Google Shape;121;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8612" y="164867"/>
            <a:ext cx="1407504" cy="1440607"/>
          </a:xfrm>
          <a:prstGeom prst="rect">
            <a:avLst/>
          </a:prstGeom>
          <a:noFill/>
          <a:ln>
            <a:noFill/>
          </a:ln>
        </p:spPr>
      </p:pic>
      <p:sp>
        <p:nvSpPr>
          <p:cNvPr id="122" name="Google Shape;122;p29"/>
          <p:cNvSpPr txBox="1">
            <a:spLocks noGrp="1"/>
          </p:cNvSpPr>
          <p:nvPr>
            <p:ph type="title"/>
          </p:nvPr>
        </p:nvSpPr>
        <p:spPr>
          <a:xfrm>
            <a:off x="1351200" y="189467"/>
            <a:ext cx="10739200" cy="778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6500"/>
              <a:buFont typeface="Raleway"/>
              <a:buNone/>
              <a:defRPr sz="8666" b="1">
                <a:solidFill>
                  <a:schemeClr val="lt1"/>
                </a:solidFill>
                <a:latin typeface="Raleway"/>
                <a:ea typeface="Raleway"/>
                <a:cs typeface="Raleway"/>
                <a:sym typeface="Raleway"/>
              </a:defRPr>
            </a:lvl1pPr>
            <a:lvl2pPr lvl="1"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2pPr>
            <a:lvl3pPr lvl="2"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3pPr>
            <a:lvl4pPr lvl="3"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4pPr>
            <a:lvl5pPr lvl="4"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5pPr>
            <a:lvl6pPr lvl="5"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6pPr>
            <a:lvl7pPr lvl="6"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7pPr>
            <a:lvl8pPr lvl="7"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8pPr>
            <a:lvl9pPr lvl="8"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849120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lide1 1">
  <p:cSld name="slide1 1">
    <p:bg>
      <p:bgPr>
        <a:solidFill>
          <a:srgbClr val="334159"/>
        </a:solidFill>
        <a:effectLst/>
      </p:bgPr>
    </p:bg>
    <p:spTree>
      <p:nvGrpSpPr>
        <p:cNvPr id="1" name="Shape 123"/>
        <p:cNvGrpSpPr/>
        <p:nvPr/>
      </p:nvGrpSpPr>
      <p:grpSpPr>
        <a:xfrm>
          <a:off x="0" y="0"/>
          <a:ext cx="0" cy="0"/>
          <a:chOff x="0" y="0"/>
          <a:chExt cx="0" cy="0"/>
        </a:xfrm>
      </p:grpSpPr>
      <p:sp>
        <p:nvSpPr>
          <p:cNvPr id="124" name="Google Shape;124;p30"/>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Autofit/>
          </a:bodyPr>
          <a:lstStyle>
            <a:lvl1pPr lvl="0" rtl="0">
              <a:buNone/>
              <a:defRPr sz="1200">
                <a:solidFill>
                  <a:schemeClr val="accent4"/>
                </a:solidFill>
                <a:latin typeface="Raleway"/>
                <a:ea typeface="Raleway"/>
                <a:cs typeface="Raleway"/>
                <a:sym typeface="Raleway"/>
              </a:defRPr>
            </a:lvl1pPr>
            <a:lvl2pPr lvl="1" rtl="0">
              <a:buNone/>
              <a:defRPr sz="1200">
                <a:solidFill>
                  <a:schemeClr val="accent4"/>
                </a:solidFill>
                <a:latin typeface="Raleway"/>
                <a:ea typeface="Raleway"/>
                <a:cs typeface="Raleway"/>
                <a:sym typeface="Raleway"/>
              </a:defRPr>
            </a:lvl2pPr>
            <a:lvl3pPr lvl="2" rtl="0">
              <a:buNone/>
              <a:defRPr sz="1200">
                <a:solidFill>
                  <a:schemeClr val="accent4"/>
                </a:solidFill>
                <a:latin typeface="Raleway"/>
                <a:ea typeface="Raleway"/>
                <a:cs typeface="Raleway"/>
                <a:sym typeface="Raleway"/>
              </a:defRPr>
            </a:lvl3pPr>
            <a:lvl4pPr lvl="3" rtl="0">
              <a:buNone/>
              <a:defRPr sz="1200">
                <a:solidFill>
                  <a:schemeClr val="accent4"/>
                </a:solidFill>
                <a:latin typeface="Raleway"/>
                <a:ea typeface="Raleway"/>
                <a:cs typeface="Raleway"/>
                <a:sym typeface="Raleway"/>
              </a:defRPr>
            </a:lvl4pPr>
            <a:lvl5pPr lvl="4" rtl="0">
              <a:buNone/>
              <a:defRPr sz="1200">
                <a:solidFill>
                  <a:schemeClr val="accent4"/>
                </a:solidFill>
                <a:latin typeface="Raleway"/>
                <a:ea typeface="Raleway"/>
                <a:cs typeface="Raleway"/>
                <a:sym typeface="Raleway"/>
              </a:defRPr>
            </a:lvl5pPr>
            <a:lvl6pPr lvl="5" rtl="0">
              <a:buNone/>
              <a:defRPr sz="1200">
                <a:solidFill>
                  <a:schemeClr val="accent4"/>
                </a:solidFill>
                <a:latin typeface="Raleway"/>
                <a:ea typeface="Raleway"/>
                <a:cs typeface="Raleway"/>
                <a:sym typeface="Raleway"/>
              </a:defRPr>
            </a:lvl6pPr>
            <a:lvl7pPr lvl="6" rtl="0">
              <a:buNone/>
              <a:defRPr sz="1200">
                <a:solidFill>
                  <a:schemeClr val="accent4"/>
                </a:solidFill>
                <a:latin typeface="Raleway"/>
                <a:ea typeface="Raleway"/>
                <a:cs typeface="Raleway"/>
                <a:sym typeface="Raleway"/>
              </a:defRPr>
            </a:lvl7pPr>
            <a:lvl8pPr lvl="7" rtl="0">
              <a:buNone/>
              <a:defRPr sz="1200">
                <a:solidFill>
                  <a:schemeClr val="accent4"/>
                </a:solidFill>
                <a:latin typeface="Raleway"/>
                <a:ea typeface="Raleway"/>
                <a:cs typeface="Raleway"/>
                <a:sym typeface="Raleway"/>
              </a:defRPr>
            </a:lvl8pPr>
            <a:lvl9pPr lvl="8" rtl="0">
              <a:buNone/>
              <a:defRPr sz="1200">
                <a:solidFill>
                  <a:schemeClr val="accent4"/>
                </a:solidFill>
                <a:latin typeface="Raleway"/>
                <a:ea typeface="Raleway"/>
                <a:cs typeface="Raleway"/>
                <a:sym typeface="Raleway"/>
              </a:defRPr>
            </a:lvl9pPr>
          </a:lstStyle>
          <a:p>
            <a:r>
              <a:rPr lang="en-GB"/>
              <a:t>Introduction</a:t>
            </a:r>
            <a:r>
              <a:rPr lang="en-GB">
                <a:solidFill>
                  <a:schemeClr val="lt1"/>
                </a:solidFill>
              </a:rPr>
              <a:t> | </a:t>
            </a:r>
            <a:fld id="{00000000-1234-1234-1234-123412341234}" type="slidenum">
              <a:rPr lang="en-GB" sz="1333" smtClean="0">
                <a:solidFill>
                  <a:schemeClr val="lt1"/>
                </a:solidFill>
              </a:rPr>
              <a:pPr/>
              <a:t>‹#›</a:t>
            </a:fld>
            <a:endParaRPr sz="1333">
              <a:solidFill>
                <a:schemeClr val="lt1"/>
              </a:solidFill>
            </a:endParaRPr>
          </a:p>
        </p:txBody>
      </p:sp>
      <p:pic>
        <p:nvPicPr>
          <p:cNvPr id="125" name="Google Shape;125;p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1763500"/>
          </a:xfrm>
          <a:prstGeom prst="rect">
            <a:avLst/>
          </a:prstGeom>
          <a:noFill/>
          <a:ln>
            <a:noFill/>
          </a:ln>
        </p:spPr>
      </p:pic>
      <p:pic>
        <p:nvPicPr>
          <p:cNvPr id="126" name="Google Shape;126;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8612" y="164867"/>
            <a:ext cx="1407504" cy="1440607"/>
          </a:xfrm>
          <a:prstGeom prst="rect">
            <a:avLst/>
          </a:prstGeom>
          <a:noFill/>
          <a:ln>
            <a:noFill/>
          </a:ln>
        </p:spPr>
      </p:pic>
      <p:sp>
        <p:nvSpPr>
          <p:cNvPr id="127" name="Google Shape;127;p30"/>
          <p:cNvSpPr txBox="1">
            <a:spLocks noGrp="1"/>
          </p:cNvSpPr>
          <p:nvPr>
            <p:ph type="title"/>
          </p:nvPr>
        </p:nvSpPr>
        <p:spPr>
          <a:xfrm>
            <a:off x="1351200" y="189467"/>
            <a:ext cx="10739200" cy="778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6500"/>
              <a:buFont typeface="Raleway"/>
              <a:buNone/>
              <a:defRPr sz="8666" b="1">
                <a:solidFill>
                  <a:schemeClr val="lt1"/>
                </a:solidFill>
                <a:latin typeface="Raleway"/>
                <a:ea typeface="Raleway"/>
                <a:cs typeface="Raleway"/>
                <a:sym typeface="Raleway"/>
              </a:defRPr>
            </a:lvl1pPr>
            <a:lvl2pPr lvl="1"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2pPr>
            <a:lvl3pPr lvl="2"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3pPr>
            <a:lvl4pPr lvl="3"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4pPr>
            <a:lvl5pPr lvl="4"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5pPr>
            <a:lvl6pPr lvl="5"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6pPr>
            <a:lvl7pPr lvl="6"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7pPr>
            <a:lvl8pPr lvl="7"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8pPr>
            <a:lvl9pPr lvl="8"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257008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lide2">
  <p:cSld name="slide2">
    <p:bg>
      <p:bgPr>
        <a:solidFill>
          <a:srgbClr val="334159"/>
        </a:solidFill>
        <a:effectLst/>
      </p:bgPr>
    </p:bg>
    <p:spTree>
      <p:nvGrpSpPr>
        <p:cNvPr id="1" name="Shape 128"/>
        <p:cNvGrpSpPr/>
        <p:nvPr/>
      </p:nvGrpSpPr>
      <p:grpSpPr>
        <a:xfrm>
          <a:off x="0" y="0"/>
          <a:ext cx="0" cy="0"/>
          <a:chOff x="0" y="0"/>
          <a:chExt cx="0" cy="0"/>
        </a:xfrm>
      </p:grpSpPr>
      <p:pic>
        <p:nvPicPr>
          <p:cNvPr id="129" name="Google Shape;129;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130" name="Google Shape;130;p31"/>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Autofit/>
          </a:bodyPr>
          <a:lstStyle>
            <a:lvl1pPr lvl="0" rtl="0">
              <a:buNone/>
              <a:defRPr sz="1200">
                <a:solidFill>
                  <a:schemeClr val="lt1"/>
                </a:solidFill>
                <a:latin typeface="Raleway"/>
                <a:ea typeface="Raleway"/>
                <a:cs typeface="Raleway"/>
                <a:sym typeface="Raleway"/>
              </a:defRPr>
            </a:lvl1pPr>
            <a:lvl2pPr lvl="1" rtl="0">
              <a:buNone/>
              <a:defRPr sz="1200">
                <a:solidFill>
                  <a:schemeClr val="lt1"/>
                </a:solidFill>
                <a:latin typeface="Raleway"/>
                <a:ea typeface="Raleway"/>
                <a:cs typeface="Raleway"/>
                <a:sym typeface="Raleway"/>
              </a:defRPr>
            </a:lvl2pPr>
            <a:lvl3pPr lvl="2" rtl="0">
              <a:buNone/>
              <a:defRPr sz="1200">
                <a:solidFill>
                  <a:schemeClr val="lt1"/>
                </a:solidFill>
                <a:latin typeface="Raleway"/>
                <a:ea typeface="Raleway"/>
                <a:cs typeface="Raleway"/>
                <a:sym typeface="Raleway"/>
              </a:defRPr>
            </a:lvl3pPr>
            <a:lvl4pPr lvl="3" rtl="0">
              <a:buNone/>
              <a:defRPr sz="1200">
                <a:solidFill>
                  <a:schemeClr val="lt1"/>
                </a:solidFill>
                <a:latin typeface="Raleway"/>
                <a:ea typeface="Raleway"/>
                <a:cs typeface="Raleway"/>
                <a:sym typeface="Raleway"/>
              </a:defRPr>
            </a:lvl4pPr>
            <a:lvl5pPr lvl="4" rtl="0">
              <a:buNone/>
              <a:defRPr sz="1200">
                <a:solidFill>
                  <a:schemeClr val="lt1"/>
                </a:solidFill>
                <a:latin typeface="Raleway"/>
                <a:ea typeface="Raleway"/>
                <a:cs typeface="Raleway"/>
                <a:sym typeface="Raleway"/>
              </a:defRPr>
            </a:lvl5pPr>
            <a:lvl6pPr lvl="5" rtl="0">
              <a:buNone/>
              <a:defRPr sz="1200">
                <a:solidFill>
                  <a:schemeClr val="lt1"/>
                </a:solidFill>
                <a:latin typeface="Raleway"/>
                <a:ea typeface="Raleway"/>
                <a:cs typeface="Raleway"/>
                <a:sym typeface="Raleway"/>
              </a:defRPr>
            </a:lvl6pPr>
            <a:lvl7pPr lvl="6" rtl="0">
              <a:buNone/>
              <a:defRPr sz="1200">
                <a:solidFill>
                  <a:schemeClr val="lt1"/>
                </a:solidFill>
                <a:latin typeface="Raleway"/>
                <a:ea typeface="Raleway"/>
                <a:cs typeface="Raleway"/>
                <a:sym typeface="Raleway"/>
              </a:defRPr>
            </a:lvl7pPr>
            <a:lvl8pPr lvl="7" rtl="0">
              <a:buNone/>
              <a:defRPr sz="1200">
                <a:solidFill>
                  <a:schemeClr val="lt1"/>
                </a:solidFill>
                <a:latin typeface="Raleway"/>
                <a:ea typeface="Raleway"/>
                <a:cs typeface="Raleway"/>
                <a:sym typeface="Raleway"/>
              </a:defRPr>
            </a:lvl8pPr>
            <a:lvl9pPr lvl="8" rtl="0">
              <a:buNone/>
              <a:defRPr sz="1200">
                <a:solidFill>
                  <a:schemeClr val="lt1"/>
                </a:solidFill>
                <a:latin typeface="Raleway"/>
                <a:ea typeface="Raleway"/>
                <a:cs typeface="Raleway"/>
                <a:sym typeface="Raleway"/>
              </a:defRPr>
            </a:lvl9pPr>
          </a:lstStyle>
          <a:p>
            <a:r>
              <a:rPr lang="en-GB"/>
              <a:t>Space4Good Introduction | </a:t>
            </a:r>
            <a:fld id="{00000000-1234-1234-1234-123412341234}" type="slidenum">
              <a:rPr lang="en-GB" sz="1333" smtClean="0"/>
              <a:pPr/>
              <a:t>‹#›</a:t>
            </a:fld>
            <a:endParaRPr sz="1333"/>
          </a:p>
        </p:txBody>
      </p:sp>
      <p:pic>
        <p:nvPicPr>
          <p:cNvPr id="131" name="Google Shape;131;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8567" y="6136279"/>
            <a:ext cx="609599" cy="606167"/>
          </a:xfrm>
          <a:prstGeom prst="rect">
            <a:avLst/>
          </a:prstGeom>
          <a:noFill/>
          <a:ln>
            <a:noFill/>
          </a:ln>
        </p:spPr>
      </p:pic>
      <p:pic>
        <p:nvPicPr>
          <p:cNvPr id="132" name="Google Shape;132;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8612" y="164867"/>
            <a:ext cx="1407504" cy="1440607"/>
          </a:xfrm>
          <a:prstGeom prst="rect">
            <a:avLst/>
          </a:prstGeom>
          <a:noFill/>
          <a:ln>
            <a:noFill/>
          </a:ln>
        </p:spPr>
      </p:pic>
      <p:sp>
        <p:nvSpPr>
          <p:cNvPr id="133" name="Google Shape;133;p31"/>
          <p:cNvSpPr txBox="1">
            <a:spLocks noGrp="1"/>
          </p:cNvSpPr>
          <p:nvPr>
            <p:ph type="title"/>
          </p:nvPr>
        </p:nvSpPr>
        <p:spPr>
          <a:xfrm>
            <a:off x="1351200" y="189467"/>
            <a:ext cx="10739200" cy="778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6500"/>
              <a:buFont typeface="Raleway"/>
              <a:buNone/>
              <a:defRPr sz="8666" b="1">
                <a:solidFill>
                  <a:schemeClr val="lt1"/>
                </a:solidFill>
                <a:latin typeface="Raleway"/>
                <a:ea typeface="Raleway"/>
                <a:cs typeface="Raleway"/>
                <a:sym typeface="Raleway"/>
              </a:defRPr>
            </a:lvl1pPr>
            <a:lvl2pPr lvl="1"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2pPr>
            <a:lvl3pPr lvl="2"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3pPr>
            <a:lvl4pPr lvl="3"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4pPr>
            <a:lvl5pPr lvl="4"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5pPr>
            <a:lvl6pPr lvl="5"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6pPr>
            <a:lvl7pPr lvl="6"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7pPr>
            <a:lvl8pPr lvl="7"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8pPr>
            <a:lvl9pPr lvl="8"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9pPr>
          </a:lstStyle>
          <a:p>
            <a:endParaRPr/>
          </a:p>
        </p:txBody>
      </p:sp>
      <p:sp>
        <p:nvSpPr>
          <p:cNvPr id="134" name="Google Shape;134;p31"/>
          <p:cNvSpPr/>
          <p:nvPr/>
        </p:nvSpPr>
        <p:spPr>
          <a:xfrm>
            <a:off x="4900" y="1757951"/>
            <a:ext cx="12192000" cy="4217200"/>
          </a:xfrm>
          <a:prstGeom prst="rect">
            <a:avLst/>
          </a:prstGeom>
          <a:solidFill>
            <a:srgbClr val="334159">
              <a:alpha val="651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Tree>
    <p:extLst>
      <p:ext uri="{BB962C8B-B14F-4D97-AF65-F5344CB8AC3E}">
        <p14:creationId xmlns:p14="http://schemas.microsoft.com/office/powerpoint/2010/main" val="17682950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lide3">
  <p:cSld name="slide3">
    <p:bg>
      <p:bgPr>
        <a:solidFill>
          <a:srgbClr val="334159"/>
        </a:solidFill>
        <a:effectLst/>
      </p:bgPr>
    </p:bg>
    <p:spTree>
      <p:nvGrpSpPr>
        <p:cNvPr id="1" name="Shape 135"/>
        <p:cNvGrpSpPr/>
        <p:nvPr/>
      </p:nvGrpSpPr>
      <p:grpSpPr>
        <a:xfrm>
          <a:off x="0" y="0"/>
          <a:ext cx="0" cy="0"/>
          <a:chOff x="0" y="0"/>
          <a:chExt cx="0" cy="0"/>
        </a:xfrm>
      </p:grpSpPr>
      <p:pic>
        <p:nvPicPr>
          <p:cNvPr id="136" name="Google Shape;136;p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137" name="Google Shape;137;p32"/>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Autofit/>
          </a:bodyPr>
          <a:lstStyle>
            <a:lvl1pPr lvl="0" rtl="0">
              <a:buNone/>
              <a:defRPr sz="1200">
                <a:solidFill>
                  <a:schemeClr val="lt1"/>
                </a:solidFill>
                <a:latin typeface="Raleway"/>
                <a:ea typeface="Raleway"/>
                <a:cs typeface="Raleway"/>
                <a:sym typeface="Raleway"/>
              </a:defRPr>
            </a:lvl1pPr>
            <a:lvl2pPr lvl="1" rtl="0">
              <a:buNone/>
              <a:defRPr sz="1200">
                <a:solidFill>
                  <a:schemeClr val="lt1"/>
                </a:solidFill>
                <a:latin typeface="Raleway"/>
                <a:ea typeface="Raleway"/>
                <a:cs typeface="Raleway"/>
                <a:sym typeface="Raleway"/>
              </a:defRPr>
            </a:lvl2pPr>
            <a:lvl3pPr lvl="2" rtl="0">
              <a:buNone/>
              <a:defRPr sz="1200">
                <a:solidFill>
                  <a:schemeClr val="lt1"/>
                </a:solidFill>
                <a:latin typeface="Raleway"/>
                <a:ea typeface="Raleway"/>
                <a:cs typeface="Raleway"/>
                <a:sym typeface="Raleway"/>
              </a:defRPr>
            </a:lvl3pPr>
            <a:lvl4pPr lvl="3" rtl="0">
              <a:buNone/>
              <a:defRPr sz="1200">
                <a:solidFill>
                  <a:schemeClr val="lt1"/>
                </a:solidFill>
                <a:latin typeface="Raleway"/>
                <a:ea typeface="Raleway"/>
                <a:cs typeface="Raleway"/>
                <a:sym typeface="Raleway"/>
              </a:defRPr>
            </a:lvl4pPr>
            <a:lvl5pPr lvl="4" rtl="0">
              <a:buNone/>
              <a:defRPr sz="1200">
                <a:solidFill>
                  <a:schemeClr val="lt1"/>
                </a:solidFill>
                <a:latin typeface="Raleway"/>
                <a:ea typeface="Raleway"/>
                <a:cs typeface="Raleway"/>
                <a:sym typeface="Raleway"/>
              </a:defRPr>
            </a:lvl5pPr>
            <a:lvl6pPr lvl="5" rtl="0">
              <a:buNone/>
              <a:defRPr sz="1200">
                <a:solidFill>
                  <a:schemeClr val="lt1"/>
                </a:solidFill>
                <a:latin typeface="Raleway"/>
                <a:ea typeface="Raleway"/>
                <a:cs typeface="Raleway"/>
                <a:sym typeface="Raleway"/>
              </a:defRPr>
            </a:lvl6pPr>
            <a:lvl7pPr lvl="6" rtl="0">
              <a:buNone/>
              <a:defRPr sz="1200">
                <a:solidFill>
                  <a:schemeClr val="lt1"/>
                </a:solidFill>
                <a:latin typeface="Raleway"/>
                <a:ea typeface="Raleway"/>
                <a:cs typeface="Raleway"/>
                <a:sym typeface="Raleway"/>
              </a:defRPr>
            </a:lvl7pPr>
            <a:lvl8pPr lvl="7" rtl="0">
              <a:buNone/>
              <a:defRPr sz="1200">
                <a:solidFill>
                  <a:schemeClr val="lt1"/>
                </a:solidFill>
                <a:latin typeface="Raleway"/>
                <a:ea typeface="Raleway"/>
                <a:cs typeface="Raleway"/>
                <a:sym typeface="Raleway"/>
              </a:defRPr>
            </a:lvl8pPr>
            <a:lvl9pPr lvl="8" rtl="0">
              <a:buNone/>
              <a:defRPr sz="1200">
                <a:solidFill>
                  <a:schemeClr val="lt1"/>
                </a:solidFill>
                <a:latin typeface="Raleway"/>
                <a:ea typeface="Raleway"/>
                <a:cs typeface="Raleway"/>
                <a:sym typeface="Raleway"/>
              </a:defRPr>
            </a:lvl9pPr>
          </a:lstStyle>
          <a:p>
            <a:r>
              <a:rPr lang="en-GB"/>
              <a:t>Space4Good Introduction | </a:t>
            </a:r>
            <a:fld id="{00000000-1234-1234-1234-123412341234}" type="slidenum">
              <a:rPr lang="en-GB" sz="1333" smtClean="0"/>
              <a:pPr/>
              <a:t>‹#›</a:t>
            </a:fld>
            <a:endParaRPr sz="1333"/>
          </a:p>
        </p:txBody>
      </p:sp>
      <p:pic>
        <p:nvPicPr>
          <p:cNvPr id="138" name="Google Shape;138;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8567" y="6136279"/>
            <a:ext cx="609599" cy="606167"/>
          </a:xfrm>
          <a:prstGeom prst="rect">
            <a:avLst/>
          </a:prstGeom>
          <a:noFill/>
          <a:ln>
            <a:noFill/>
          </a:ln>
        </p:spPr>
      </p:pic>
      <p:pic>
        <p:nvPicPr>
          <p:cNvPr id="139" name="Google Shape;139;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8612" y="2501667"/>
            <a:ext cx="1407504" cy="1440607"/>
          </a:xfrm>
          <a:prstGeom prst="rect">
            <a:avLst/>
          </a:prstGeom>
          <a:noFill/>
          <a:ln>
            <a:noFill/>
          </a:ln>
        </p:spPr>
      </p:pic>
      <p:sp>
        <p:nvSpPr>
          <p:cNvPr id="140" name="Google Shape;140;p32"/>
          <p:cNvSpPr txBox="1">
            <a:spLocks noGrp="1"/>
          </p:cNvSpPr>
          <p:nvPr>
            <p:ph type="title"/>
          </p:nvPr>
        </p:nvSpPr>
        <p:spPr>
          <a:xfrm>
            <a:off x="1351200" y="2526267"/>
            <a:ext cx="10739200" cy="778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6500"/>
              <a:buFont typeface="Raleway"/>
              <a:buNone/>
              <a:defRPr sz="8666" b="1">
                <a:solidFill>
                  <a:schemeClr val="lt1"/>
                </a:solidFill>
                <a:latin typeface="Raleway"/>
                <a:ea typeface="Raleway"/>
                <a:cs typeface="Raleway"/>
                <a:sym typeface="Raleway"/>
              </a:defRPr>
            </a:lvl1pPr>
            <a:lvl2pPr lvl="1"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2pPr>
            <a:lvl3pPr lvl="2"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3pPr>
            <a:lvl4pPr lvl="3"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4pPr>
            <a:lvl5pPr lvl="4"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5pPr>
            <a:lvl6pPr lvl="5"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6pPr>
            <a:lvl7pPr lvl="6"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7pPr>
            <a:lvl8pPr lvl="7"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8pPr>
            <a:lvl9pPr lvl="8" rtl="0">
              <a:spcBef>
                <a:spcPts val="0"/>
              </a:spcBef>
              <a:spcAft>
                <a:spcPts val="0"/>
              </a:spcAft>
              <a:buClr>
                <a:schemeClr val="lt1"/>
              </a:buClr>
              <a:buSzPts val="2800"/>
              <a:buFont typeface="Raleway"/>
              <a:buNone/>
              <a:defRPr sz="3733" b="1">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0589554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lide3 1">
  <p:cSld name="slide3 1">
    <p:bg>
      <p:bgPr>
        <a:solidFill>
          <a:srgbClr val="334159"/>
        </a:solidFill>
        <a:effectLst/>
      </p:bgPr>
    </p:bg>
    <p:spTree>
      <p:nvGrpSpPr>
        <p:cNvPr id="1" name="Shape 141"/>
        <p:cNvGrpSpPr/>
        <p:nvPr/>
      </p:nvGrpSpPr>
      <p:grpSpPr>
        <a:xfrm>
          <a:off x="0" y="0"/>
          <a:ext cx="0" cy="0"/>
          <a:chOff x="0" y="0"/>
          <a:chExt cx="0" cy="0"/>
        </a:xfrm>
      </p:grpSpPr>
      <p:pic>
        <p:nvPicPr>
          <p:cNvPr id="142" name="Google Shape;142;p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Tree>
    <p:extLst>
      <p:ext uri="{BB962C8B-B14F-4D97-AF65-F5344CB8AC3E}">
        <p14:creationId xmlns:p14="http://schemas.microsoft.com/office/powerpoint/2010/main" val="1608216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lide3 1 1">
  <p:cSld name="slide3 1 1">
    <p:bg>
      <p:bgPr>
        <a:solidFill>
          <a:srgbClr val="334159"/>
        </a:solidFill>
        <a:effectLst/>
      </p:bgPr>
    </p:bg>
    <p:spTree>
      <p:nvGrpSpPr>
        <p:cNvPr id="1" name="Shape 143"/>
        <p:cNvGrpSpPr/>
        <p:nvPr/>
      </p:nvGrpSpPr>
      <p:grpSpPr>
        <a:xfrm>
          <a:off x="0" y="0"/>
          <a:ext cx="0" cy="0"/>
          <a:chOff x="0" y="0"/>
          <a:chExt cx="0" cy="0"/>
        </a:xfrm>
      </p:grpSpPr>
      <p:pic>
        <p:nvPicPr>
          <p:cNvPr id="144" name="Google Shape;144;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145" name="Google Shape;145;p34"/>
          <p:cNvSpPr/>
          <p:nvPr/>
        </p:nvSpPr>
        <p:spPr>
          <a:xfrm>
            <a:off x="0" y="1427451"/>
            <a:ext cx="12192000" cy="4217200"/>
          </a:xfrm>
          <a:prstGeom prst="rect">
            <a:avLst/>
          </a:prstGeom>
          <a:solidFill>
            <a:srgbClr val="334159">
              <a:alpha val="651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Tree>
    <p:extLst>
      <p:ext uri="{BB962C8B-B14F-4D97-AF65-F5344CB8AC3E}">
        <p14:creationId xmlns:p14="http://schemas.microsoft.com/office/powerpoint/2010/main" val="30758307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35"/>
          <p:cNvSpPr/>
          <p:nvPr/>
        </p:nvSpPr>
        <p:spPr>
          <a:xfrm>
            <a:off x="4900" y="1885767"/>
            <a:ext cx="12192000" cy="4089600"/>
          </a:xfrm>
          <a:prstGeom prst="rect">
            <a:avLst/>
          </a:prstGeom>
          <a:solidFill>
            <a:srgbClr val="334159">
              <a:alpha val="651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Tree>
    <p:extLst>
      <p:ext uri="{BB962C8B-B14F-4D97-AF65-F5344CB8AC3E}">
        <p14:creationId xmlns:p14="http://schemas.microsoft.com/office/powerpoint/2010/main" val="2554999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8"/>
        <p:cNvGrpSpPr/>
        <p:nvPr/>
      </p:nvGrpSpPr>
      <p:grpSpPr>
        <a:xfrm>
          <a:off x="0" y="0"/>
          <a:ext cx="0" cy="0"/>
          <a:chOff x="0" y="0"/>
          <a:chExt cx="0" cy="0"/>
        </a:xfrm>
      </p:grpSpPr>
      <p:sp>
        <p:nvSpPr>
          <p:cNvPr id="149" name="Google Shape;149;p3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3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51" name="Google Shape;151;p3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52" name="Google Shape;152;p3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901186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3"/>
        <p:cNvGrpSpPr/>
        <p:nvPr/>
      </p:nvGrpSpPr>
      <p:grpSpPr>
        <a:xfrm>
          <a:off x="0" y="0"/>
          <a:ext cx="0" cy="0"/>
          <a:chOff x="0" y="0"/>
          <a:chExt cx="0" cy="0"/>
        </a:xfrm>
      </p:grpSpPr>
      <p:sp>
        <p:nvSpPr>
          <p:cNvPr id="154" name="Google Shape;154;p3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3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544908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3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8" name="Google Shape;158;p3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59" name="Google Shape;159;p3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51582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Rectangle 22">
            <a:extLst>
              <a:ext uri="{FF2B5EF4-FFF2-40B4-BE49-F238E27FC236}">
                <a16:creationId xmlns:a16="http://schemas.microsoft.com/office/drawing/2014/main" id="{041B0FCE-7212-644D-8CA6-6B225EBD9E54}"/>
              </a:ext>
            </a:extLst>
          </p:cNvPr>
          <p:cNvSpPr/>
          <p:nvPr/>
        </p:nvSpPr>
        <p:spPr>
          <a:xfrm flipH="1" flipV="1">
            <a:off x="4820829" y="243416"/>
            <a:ext cx="3281449" cy="2827733"/>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lstStyle>
            <a:lvl1pPr>
              <a:defRPr sz="4267"/>
            </a:lvl1pPr>
          </a:lstStyle>
          <a:p>
            <a:r>
              <a:rPr lang="en-GB"/>
              <a:t>Click to edit Master title style</a:t>
            </a:r>
            <a:endParaRPr lang="en-US"/>
          </a:p>
        </p:txBody>
      </p:sp>
      <p:pic>
        <p:nvPicPr>
          <p:cNvPr id="7" name="Picture 6">
            <a:extLst>
              <a:ext uri="{FF2B5EF4-FFF2-40B4-BE49-F238E27FC236}">
                <a16:creationId xmlns:a16="http://schemas.microsoft.com/office/drawing/2014/main" id="{CE515AC6-4915-1142-970E-15986B15FBD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9" name="Rectangle 8">
            <a:extLst>
              <a:ext uri="{FF2B5EF4-FFF2-40B4-BE49-F238E27FC236}">
                <a16:creationId xmlns:a16="http://schemas.microsoft.com/office/drawing/2014/main" id="{81497500-66F0-6442-BCE4-D80D0F9B1201}"/>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EFEB2C6-E429-4C4B-91AE-07E4D0A2DE1B}"/>
              </a:ext>
            </a:extLst>
          </p:cNvPr>
          <p:cNvSpPr/>
          <p:nvPr userDrawn="1"/>
        </p:nvSpPr>
        <p:spPr>
          <a:xfrm flipH="1" flipV="1">
            <a:off x="4820829" y="243416"/>
            <a:ext cx="3281449" cy="2827733"/>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1" name="Picture 10">
            <a:extLst>
              <a:ext uri="{FF2B5EF4-FFF2-40B4-BE49-F238E27FC236}">
                <a16:creationId xmlns:a16="http://schemas.microsoft.com/office/drawing/2014/main" id="{B7F1D096-A739-2A47-B163-F50E91765A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22633257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0"/>
        <p:cNvGrpSpPr/>
        <p:nvPr/>
      </p:nvGrpSpPr>
      <p:grpSpPr>
        <a:xfrm>
          <a:off x="0" y="0"/>
          <a:ext cx="0" cy="0"/>
          <a:chOff x="0" y="0"/>
          <a:chExt cx="0" cy="0"/>
        </a:xfrm>
      </p:grpSpPr>
      <p:sp>
        <p:nvSpPr>
          <p:cNvPr id="161" name="Google Shape;161;p3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2" name="Google Shape;162;p3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885125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3"/>
        <p:cNvGrpSpPr/>
        <p:nvPr/>
      </p:nvGrpSpPr>
      <p:grpSpPr>
        <a:xfrm>
          <a:off x="0" y="0"/>
          <a:ext cx="0" cy="0"/>
          <a:chOff x="0" y="0"/>
          <a:chExt cx="0" cy="0"/>
        </a:xfrm>
      </p:grpSpPr>
      <p:sp>
        <p:nvSpPr>
          <p:cNvPr id="164" name="Google Shape;164;p4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4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6" name="Google Shape;166;p4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4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68" name="Google Shape;168;p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880521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9"/>
        <p:cNvGrpSpPr/>
        <p:nvPr/>
      </p:nvGrpSpPr>
      <p:grpSpPr>
        <a:xfrm>
          <a:off x="0" y="0"/>
          <a:ext cx="0" cy="0"/>
          <a:chOff x="0" y="0"/>
          <a:chExt cx="0" cy="0"/>
        </a:xfrm>
      </p:grpSpPr>
      <p:sp>
        <p:nvSpPr>
          <p:cNvPr id="170" name="Google Shape;170;p4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171" name="Google Shape;171;p4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634904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4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74" name="Google Shape;174;p4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75" name="Google Shape;175;p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727642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4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928077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8"/>
        <p:cNvGrpSpPr/>
        <p:nvPr/>
      </p:nvGrpSpPr>
      <p:grpSpPr>
        <a:xfrm>
          <a:off x="0" y="0"/>
          <a:ext cx="0" cy="0"/>
          <a:chOff x="0" y="0"/>
          <a:chExt cx="0" cy="0"/>
        </a:xfrm>
      </p:grpSpPr>
      <p:sp>
        <p:nvSpPr>
          <p:cNvPr id="179" name="Google Shape;179;p44"/>
          <p:cNvSpPr txBox="1"/>
          <p:nvPr/>
        </p:nvSpPr>
        <p:spPr>
          <a:xfrm>
            <a:off x="8894000" y="6371200"/>
            <a:ext cx="3298000" cy="4868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r>
              <a:rPr lang="en-GB" sz="1200">
                <a:solidFill>
                  <a:srgbClr val="666666"/>
                </a:solidFill>
                <a:latin typeface="Raleway"/>
                <a:ea typeface="Raleway"/>
                <a:cs typeface="Raleway"/>
                <a:sym typeface="Raleway"/>
              </a:rPr>
              <a:t>Space4Good Introduction</a:t>
            </a:r>
            <a:r>
              <a:rPr lang="en-GB" sz="1200">
                <a:solidFill>
                  <a:srgbClr val="334159"/>
                </a:solidFill>
                <a:latin typeface="Raleway"/>
                <a:ea typeface="Raleway"/>
                <a:cs typeface="Raleway"/>
                <a:sym typeface="Raleway"/>
              </a:rPr>
              <a:t> </a:t>
            </a:r>
            <a:r>
              <a:rPr lang="en-GB" sz="1200" b="1">
                <a:solidFill>
                  <a:srgbClr val="334159"/>
                </a:solidFill>
                <a:latin typeface="Raleway"/>
                <a:ea typeface="Raleway"/>
                <a:cs typeface="Raleway"/>
                <a:sym typeface="Raleway"/>
              </a:rPr>
              <a:t>| </a:t>
            </a:r>
            <a:fld id="{00000000-1234-1234-1234-123412341234}" type="slidenum">
              <a:rPr lang="en-GB" sz="1200" b="1">
                <a:solidFill>
                  <a:srgbClr val="334159"/>
                </a:solidFill>
                <a:latin typeface="Raleway"/>
                <a:ea typeface="Raleway"/>
                <a:cs typeface="Raleway"/>
                <a:sym typeface="Raleway"/>
              </a:rPr>
              <a:pPr marL="0" lvl="0" indent="0" algn="r" rtl="0">
                <a:spcBef>
                  <a:spcPts val="0"/>
                </a:spcBef>
                <a:spcAft>
                  <a:spcPts val="0"/>
                </a:spcAft>
                <a:buNone/>
              </a:pPr>
              <a:t>‹#›</a:t>
            </a:fld>
            <a:endParaRPr sz="1200" b="1">
              <a:solidFill>
                <a:srgbClr val="334159"/>
              </a:solidFill>
              <a:latin typeface="Raleway"/>
              <a:ea typeface="Raleway"/>
              <a:cs typeface="Raleway"/>
              <a:sym typeface="Raleway"/>
            </a:endParaRPr>
          </a:p>
        </p:txBody>
      </p:sp>
      <p:pic>
        <p:nvPicPr>
          <p:cNvPr id="180" name="Google Shape;180;p44"/>
          <p:cNvPicPr preferRelativeResize="0"/>
          <p:nvPr/>
        </p:nvPicPr>
        <p:blipFill rotWithShape="1">
          <a:blip r:embed="rId2" cstate="screen">
            <a:alphaModFix/>
            <a:extLst>
              <a:ext uri="{28A0092B-C50C-407E-A947-70E740481C1C}">
                <a14:useLocalDpi xmlns:a14="http://schemas.microsoft.com/office/drawing/2010/main"/>
              </a:ext>
            </a:extLst>
          </a:blip>
          <a:srcRect t="-1296" b="-11430"/>
          <a:stretch/>
        </p:blipFill>
        <p:spPr>
          <a:xfrm>
            <a:off x="148601" y="6055436"/>
            <a:ext cx="725364" cy="802568"/>
          </a:xfrm>
          <a:prstGeom prst="rect">
            <a:avLst/>
          </a:prstGeom>
          <a:noFill/>
          <a:ln>
            <a:noFill/>
          </a:ln>
        </p:spPr>
      </p:pic>
      <p:sp>
        <p:nvSpPr>
          <p:cNvPr id="181" name="Google Shape;181;p4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sz="1733"/>
            </a:lvl1pPr>
            <a:lvl2pPr lvl="1" rtl="0">
              <a:buNone/>
              <a:defRPr sz="1733"/>
            </a:lvl2pPr>
            <a:lvl3pPr lvl="2" rtl="0">
              <a:buNone/>
              <a:defRPr sz="1733"/>
            </a:lvl3pPr>
            <a:lvl4pPr lvl="3" rtl="0">
              <a:buNone/>
              <a:defRPr sz="1733"/>
            </a:lvl4pPr>
            <a:lvl5pPr lvl="4" rtl="0">
              <a:buNone/>
              <a:defRPr sz="1733"/>
            </a:lvl5pPr>
            <a:lvl6pPr lvl="5" rtl="0">
              <a:buNone/>
              <a:defRPr sz="1733"/>
            </a:lvl6pPr>
            <a:lvl7pPr lvl="6" rtl="0">
              <a:buNone/>
              <a:defRPr sz="1733"/>
            </a:lvl7pPr>
            <a:lvl8pPr lvl="7" rtl="0">
              <a:buNone/>
              <a:defRPr sz="1733"/>
            </a:lvl8pPr>
            <a:lvl9pPr lvl="8" rtl="0">
              <a:buNone/>
              <a:defRPr sz="1733"/>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568888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182"/>
        <p:cNvGrpSpPr/>
        <p:nvPr/>
      </p:nvGrpSpPr>
      <p:grpSpPr>
        <a:xfrm>
          <a:off x="0" y="0"/>
          <a:ext cx="0" cy="0"/>
          <a:chOff x="0" y="0"/>
          <a:chExt cx="0" cy="0"/>
        </a:xfrm>
      </p:grpSpPr>
      <p:sp>
        <p:nvSpPr>
          <p:cNvPr id="183" name="Google Shape;183;p4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4" name="Google Shape;184;p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100594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85"/>
        <p:cNvGrpSpPr/>
        <p:nvPr/>
      </p:nvGrpSpPr>
      <p:grpSpPr>
        <a:xfrm>
          <a:off x="0" y="0"/>
          <a:ext cx="0" cy="0"/>
          <a:chOff x="0" y="0"/>
          <a:chExt cx="0" cy="0"/>
        </a:xfrm>
      </p:grpSpPr>
      <p:sp>
        <p:nvSpPr>
          <p:cNvPr id="186" name="Google Shape;186;p46"/>
          <p:cNvSpPr txBox="1"/>
          <p:nvPr/>
        </p:nvSpPr>
        <p:spPr>
          <a:xfrm>
            <a:off x="8894000" y="6371200"/>
            <a:ext cx="3298000" cy="4868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r>
              <a:rPr lang="en-GB" sz="1200">
                <a:solidFill>
                  <a:srgbClr val="666666"/>
                </a:solidFill>
                <a:latin typeface="Raleway"/>
                <a:ea typeface="Raleway"/>
                <a:cs typeface="Raleway"/>
                <a:sym typeface="Raleway"/>
              </a:rPr>
              <a:t>Space4Good Introduction</a:t>
            </a:r>
            <a:r>
              <a:rPr lang="en-GB" sz="1200">
                <a:solidFill>
                  <a:srgbClr val="334159"/>
                </a:solidFill>
                <a:latin typeface="Raleway"/>
                <a:ea typeface="Raleway"/>
                <a:cs typeface="Raleway"/>
                <a:sym typeface="Raleway"/>
              </a:rPr>
              <a:t> </a:t>
            </a:r>
            <a:r>
              <a:rPr lang="en-GB" sz="1200" b="1">
                <a:solidFill>
                  <a:srgbClr val="334159"/>
                </a:solidFill>
                <a:latin typeface="Raleway"/>
                <a:ea typeface="Raleway"/>
                <a:cs typeface="Raleway"/>
                <a:sym typeface="Raleway"/>
              </a:rPr>
              <a:t>| </a:t>
            </a:r>
            <a:fld id="{00000000-1234-1234-1234-123412341234}" type="slidenum">
              <a:rPr lang="en-GB" sz="1200" b="1">
                <a:solidFill>
                  <a:srgbClr val="334159"/>
                </a:solidFill>
                <a:latin typeface="Raleway"/>
                <a:ea typeface="Raleway"/>
                <a:cs typeface="Raleway"/>
                <a:sym typeface="Raleway"/>
              </a:rPr>
              <a:pPr marL="0" lvl="0" indent="0" algn="r" rtl="0">
                <a:spcBef>
                  <a:spcPts val="0"/>
                </a:spcBef>
                <a:spcAft>
                  <a:spcPts val="0"/>
                </a:spcAft>
                <a:buNone/>
              </a:pPr>
              <a:t>‹#›</a:t>
            </a:fld>
            <a:endParaRPr sz="1200" b="1">
              <a:solidFill>
                <a:srgbClr val="334159"/>
              </a:solidFill>
              <a:latin typeface="Raleway"/>
              <a:ea typeface="Raleway"/>
              <a:cs typeface="Raleway"/>
              <a:sym typeface="Raleway"/>
            </a:endParaRPr>
          </a:p>
        </p:txBody>
      </p:sp>
      <p:pic>
        <p:nvPicPr>
          <p:cNvPr id="187" name="Google Shape;187;p46"/>
          <p:cNvPicPr preferRelativeResize="0"/>
          <p:nvPr/>
        </p:nvPicPr>
        <p:blipFill rotWithShape="1">
          <a:blip r:embed="rId2" cstate="screen">
            <a:alphaModFix/>
            <a:extLst>
              <a:ext uri="{28A0092B-C50C-407E-A947-70E740481C1C}">
                <a14:useLocalDpi xmlns:a14="http://schemas.microsoft.com/office/drawing/2010/main"/>
              </a:ext>
            </a:extLst>
          </a:blip>
          <a:srcRect t="-1296" b="-11430"/>
          <a:stretch/>
        </p:blipFill>
        <p:spPr>
          <a:xfrm>
            <a:off x="148601" y="6055436"/>
            <a:ext cx="725364" cy="802568"/>
          </a:xfrm>
          <a:prstGeom prst="rect">
            <a:avLst/>
          </a:prstGeom>
          <a:noFill/>
          <a:ln>
            <a:noFill/>
          </a:ln>
        </p:spPr>
      </p:pic>
      <p:sp>
        <p:nvSpPr>
          <p:cNvPr id="188" name="Google Shape;188;p4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sz="1733"/>
            </a:lvl1pPr>
            <a:lvl2pPr lvl="1" rtl="0">
              <a:buNone/>
              <a:defRPr sz="1733"/>
            </a:lvl2pPr>
            <a:lvl3pPr lvl="2" rtl="0">
              <a:buNone/>
              <a:defRPr sz="1733"/>
            </a:lvl3pPr>
            <a:lvl4pPr lvl="3" rtl="0">
              <a:buNone/>
              <a:defRPr sz="1733"/>
            </a:lvl4pPr>
            <a:lvl5pPr lvl="4" rtl="0">
              <a:buNone/>
              <a:defRPr sz="1733"/>
            </a:lvl5pPr>
            <a:lvl6pPr lvl="5" rtl="0">
              <a:buNone/>
              <a:defRPr sz="1733"/>
            </a:lvl6pPr>
            <a:lvl7pPr lvl="6" rtl="0">
              <a:buNone/>
              <a:defRPr sz="1733"/>
            </a:lvl7pPr>
            <a:lvl8pPr lvl="7" rtl="0">
              <a:buNone/>
              <a:defRPr sz="1733"/>
            </a:lvl8pPr>
            <a:lvl9pPr lvl="8" rtl="0">
              <a:buNone/>
              <a:defRPr sz="1733"/>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423028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9"/>
        <p:cNvGrpSpPr/>
        <p:nvPr/>
      </p:nvGrpSpPr>
      <p:grpSpPr>
        <a:xfrm>
          <a:off x="0" y="0"/>
          <a:ext cx="0" cy="0"/>
          <a:chOff x="0" y="0"/>
          <a:chExt cx="0" cy="0"/>
        </a:xfrm>
      </p:grpSpPr>
      <p:sp>
        <p:nvSpPr>
          <p:cNvPr id="190" name="Google Shape;190;p47"/>
          <p:cNvSpPr txBox="1"/>
          <p:nvPr/>
        </p:nvSpPr>
        <p:spPr>
          <a:xfrm>
            <a:off x="8894000" y="6371200"/>
            <a:ext cx="3298000" cy="486800"/>
          </a:xfrm>
          <a:prstGeom prst="rect">
            <a:avLst/>
          </a:prstGeom>
          <a:noFill/>
          <a:ln>
            <a:noFill/>
          </a:ln>
        </p:spPr>
        <p:txBody>
          <a:bodyPr spcFirstLastPara="1" wrap="square" lIns="121900" tIns="60933" rIns="121900" bIns="60933" anchor="ctr" anchorCtr="0">
            <a:noAutofit/>
          </a:bodyPr>
          <a:lstStyle/>
          <a:p>
            <a:pPr marL="0" lvl="0" indent="0" algn="r" rtl="0">
              <a:spcBef>
                <a:spcPts val="0"/>
              </a:spcBef>
              <a:spcAft>
                <a:spcPts val="0"/>
              </a:spcAft>
              <a:buNone/>
            </a:pPr>
            <a:r>
              <a:rPr lang="en-GB" sz="1200">
                <a:solidFill>
                  <a:srgbClr val="666666"/>
                </a:solidFill>
                <a:latin typeface="Raleway"/>
                <a:ea typeface="Raleway"/>
                <a:cs typeface="Raleway"/>
                <a:sym typeface="Raleway"/>
              </a:rPr>
              <a:t>Space4Good Introduction</a:t>
            </a:r>
            <a:r>
              <a:rPr lang="en-GB" sz="1200">
                <a:solidFill>
                  <a:srgbClr val="334159"/>
                </a:solidFill>
                <a:latin typeface="Raleway"/>
                <a:ea typeface="Raleway"/>
                <a:cs typeface="Raleway"/>
                <a:sym typeface="Raleway"/>
              </a:rPr>
              <a:t> </a:t>
            </a:r>
            <a:r>
              <a:rPr lang="en-GB" sz="1200" b="1">
                <a:solidFill>
                  <a:srgbClr val="334159"/>
                </a:solidFill>
                <a:latin typeface="Raleway"/>
                <a:ea typeface="Raleway"/>
                <a:cs typeface="Raleway"/>
                <a:sym typeface="Raleway"/>
              </a:rPr>
              <a:t>| </a:t>
            </a:r>
            <a:fld id="{00000000-1234-1234-1234-123412341234}" type="slidenum">
              <a:rPr lang="en-GB" sz="1200" b="1">
                <a:solidFill>
                  <a:srgbClr val="334159"/>
                </a:solidFill>
                <a:latin typeface="Raleway"/>
                <a:ea typeface="Raleway"/>
                <a:cs typeface="Raleway"/>
                <a:sym typeface="Raleway"/>
              </a:rPr>
              <a:pPr marL="0" lvl="0" indent="0" algn="r" rtl="0">
                <a:spcBef>
                  <a:spcPts val="0"/>
                </a:spcBef>
                <a:spcAft>
                  <a:spcPts val="0"/>
                </a:spcAft>
                <a:buNone/>
              </a:pPr>
              <a:t>‹#›</a:t>
            </a:fld>
            <a:endParaRPr sz="1200" b="1">
              <a:solidFill>
                <a:srgbClr val="334159"/>
              </a:solidFill>
              <a:latin typeface="Raleway"/>
              <a:ea typeface="Raleway"/>
              <a:cs typeface="Raleway"/>
              <a:sym typeface="Raleway"/>
            </a:endParaRPr>
          </a:p>
        </p:txBody>
      </p:sp>
      <p:pic>
        <p:nvPicPr>
          <p:cNvPr id="191" name="Google Shape;191;p47"/>
          <p:cNvPicPr preferRelativeResize="0"/>
          <p:nvPr/>
        </p:nvPicPr>
        <p:blipFill rotWithShape="1">
          <a:blip r:embed="rId2" cstate="screen">
            <a:alphaModFix/>
            <a:extLst>
              <a:ext uri="{28A0092B-C50C-407E-A947-70E740481C1C}">
                <a14:useLocalDpi xmlns:a14="http://schemas.microsoft.com/office/drawing/2010/main"/>
              </a:ext>
            </a:extLst>
          </a:blip>
          <a:srcRect t="-1296" b="-11430"/>
          <a:stretch/>
        </p:blipFill>
        <p:spPr>
          <a:xfrm>
            <a:off x="148601" y="6055436"/>
            <a:ext cx="725364" cy="802568"/>
          </a:xfrm>
          <a:prstGeom prst="rect">
            <a:avLst/>
          </a:prstGeom>
          <a:noFill/>
          <a:ln>
            <a:noFill/>
          </a:ln>
        </p:spPr>
      </p:pic>
      <p:sp>
        <p:nvSpPr>
          <p:cNvPr id="192" name="Google Shape;192;p4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sz="1733"/>
            </a:lvl1pPr>
            <a:lvl2pPr lvl="1" rtl="0">
              <a:buNone/>
              <a:defRPr sz="1733"/>
            </a:lvl2pPr>
            <a:lvl3pPr lvl="2" rtl="0">
              <a:buNone/>
              <a:defRPr sz="1733"/>
            </a:lvl3pPr>
            <a:lvl4pPr lvl="3" rtl="0">
              <a:buNone/>
              <a:defRPr sz="1733"/>
            </a:lvl4pPr>
            <a:lvl5pPr lvl="4" rtl="0">
              <a:buNone/>
              <a:defRPr sz="1733"/>
            </a:lvl5pPr>
            <a:lvl6pPr lvl="5" rtl="0">
              <a:buNone/>
              <a:defRPr sz="1733"/>
            </a:lvl6pPr>
            <a:lvl7pPr lvl="6" rtl="0">
              <a:buNone/>
              <a:defRPr sz="1733"/>
            </a:lvl7pPr>
            <a:lvl8pPr lvl="7" rtl="0">
              <a:buNone/>
              <a:defRPr sz="1733"/>
            </a:lvl8pPr>
            <a:lvl9pPr lvl="8" rtl="0">
              <a:buNone/>
              <a:defRPr sz="1733"/>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421524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93"/>
        <p:cNvGrpSpPr/>
        <p:nvPr/>
      </p:nvGrpSpPr>
      <p:grpSpPr>
        <a:xfrm>
          <a:off x="0" y="0"/>
          <a:ext cx="0" cy="0"/>
          <a:chOff x="0" y="0"/>
          <a:chExt cx="0" cy="0"/>
        </a:xfrm>
      </p:grpSpPr>
      <p:sp>
        <p:nvSpPr>
          <p:cNvPr id="194" name="Google Shape;194;p48"/>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5" name="Google Shape;195;p48"/>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6" name="Google Shape;196;p4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7035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0031-BAF0-8C42-9F56-AED1E8E63825}"/>
              </a:ext>
            </a:extLst>
          </p:cNvPr>
          <p:cNvSpPr>
            <a:spLocks noGrp="1"/>
          </p:cNvSpPr>
          <p:nvPr>
            <p:ph type="ctrTitle"/>
          </p:nvPr>
        </p:nvSpPr>
        <p:spPr>
          <a:xfrm>
            <a:off x="716347" y="3183962"/>
            <a:ext cx="5684453" cy="1934188"/>
          </a:xfrm>
        </p:spPr>
        <p:txBody>
          <a:bodyPr anchor="b">
            <a:normAutofit/>
          </a:bodyPr>
          <a:lstStyle>
            <a:lvl1pPr algn="l">
              <a:defRPr sz="5333" b="1"/>
            </a:lvl1pPr>
          </a:lstStyle>
          <a:p>
            <a:r>
              <a:rPr lang="en-GB"/>
              <a:t>Click to edit Master title style</a:t>
            </a:r>
            <a:endParaRPr lang="en-US"/>
          </a:p>
        </p:txBody>
      </p:sp>
      <p:sp>
        <p:nvSpPr>
          <p:cNvPr id="3" name="Subtitle 2">
            <a:extLst>
              <a:ext uri="{FF2B5EF4-FFF2-40B4-BE49-F238E27FC236}">
                <a16:creationId xmlns:a16="http://schemas.microsoft.com/office/drawing/2014/main" id="{FD5FC38B-5D09-9B47-95EB-80DCE3E90787}"/>
              </a:ext>
            </a:extLst>
          </p:cNvPr>
          <p:cNvSpPr>
            <a:spLocks noGrp="1"/>
          </p:cNvSpPr>
          <p:nvPr>
            <p:ph type="subTitle" idx="1"/>
          </p:nvPr>
        </p:nvSpPr>
        <p:spPr>
          <a:xfrm>
            <a:off x="716347" y="5371799"/>
            <a:ext cx="5684453" cy="676077"/>
          </a:xfrm>
        </p:spPr>
        <p:txBody>
          <a:bodyPr>
            <a:normAutofit/>
          </a:bodyPr>
          <a:lstStyle>
            <a:lvl1pPr marL="0" indent="0" algn="l">
              <a:buNone/>
              <a:defRPr sz="2133"/>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62FB8FAB-46E9-DB46-93B5-1BE506CF837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6347" y="527885"/>
            <a:ext cx="1740956" cy="602292"/>
          </a:xfrm>
          <a:prstGeom prst="rect">
            <a:avLst/>
          </a:prstGeom>
        </p:spPr>
      </p:pic>
      <p:grpSp>
        <p:nvGrpSpPr>
          <p:cNvPr id="39" name="Group 38">
            <a:extLst>
              <a:ext uri="{FF2B5EF4-FFF2-40B4-BE49-F238E27FC236}">
                <a16:creationId xmlns:a16="http://schemas.microsoft.com/office/drawing/2014/main" id="{6C75E69C-6E87-AC42-999A-B07B173716E0}"/>
              </a:ext>
            </a:extLst>
          </p:cNvPr>
          <p:cNvGrpSpPr/>
          <p:nvPr/>
        </p:nvGrpSpPr>
        <p:grpSpPr>
          <a:xfrm>
            <a:off x="8426693" y="-3"/>
            <a:ext cx="3765308" cy="6858003"/>
            <a:chOff x="6320019" y="-2"/>
            <a:chExt cx="2823981" cy="5143502"/>
          </a:xfrm>
        </p:grpSpPr>
        <p:sp>
          <p:nvSpPr>
            <p:cNvPr id="28" name="Rectangle 27">
              <a:extLst>
                <a:ext uri="{FF2B5EF4-FFF2-40B4-BE49-F238E27FC236}">
                  <a16:creationId xmlns:a16="http://schemas.microsoft.com/office/drawing/2014/main" id="{4B14BF90-AD84-4E42-AB34-95C2BBC8353B}"/>
                </a:ext>
              </a:extLst>
            </p:cNvPr>
            <p:cNvSpPr/>
            <p:nvPr/>
          </p:nvSpPr>
          <p:spPr>
            <a:xfrm flipH="1" flipV="1">
              <a:off x="8532000" y="3075708"/>
              <a:ext cx="612000" cy="2067791"/>
            </a:xfrm>
            <a:prstGeom prst="rect">
              <a:avLst/>
            </a:prstGeom>
            <a:solidFill>
              <a:srgbClr val="B91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a:extLst>
                <a:ext uri="{FF2B5EF4-FFF2-40B4-BE49-F238E27FC236}">
                  <a16:creationId xmlns:a16="http://schemas.microsoft.com/office/drawing/2014/main" id="{23920F86-4785-FF48-B640-919118581ED1}"/>
                </a:ext>
              </a:extLst>
            </p:cNvPr>
            <p:cNvSpPr/>
            <p:nvPr/>
          </p:nvSpPr>
          <p:spPr>
            <a:xfrm flipH="1" flipV="1">
              <a:off x="8531996" y="-2"/>
              <a:ext cx="612002" cy="2964874"/>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Rectangle 30">
              <a:extLst>
                <a:ext uri="{FF2B5EF4-FFF2-40B4-BE49-F238E27FC236}">
                  <a16:creationId xmlns:a16="http://schemas.microsoft.com/office/drawing/2014/main" id="{7E1E09BD-B6F4-814C-BC01-AEA2DFE432F3}"/>
                </a:ext>
              </a:extLst>
            </p:cNvPr>
            <p:cNvSpPr/>
            <p:nvPr/>
          </p:nvSpPr>
          <p:spPr>
            <a:xfrm flipH="1" flipV="1">
              <a:off x="7794298" y="1736436"/>
              <a:ext cx="612003" cy="3407064"/>
            </a:xfrm>
            <a:prstGeom prst="rect">
              <a:avLst/>
            </a:prstGeom>
            <a:solidFill>
              <a:srgbClr val="006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Rectangle 31">
              <a:extLst>
                <a:ext uri="{FF2B5EF4-FFF2-40B4-BE49-F238E27FC236}">
                  <a16:creationId xmlns:a16="http://schemas.microsoft.com/office/drawing/2014/main" id="{D520D939-21E7-A745-927F-BFCCE90CE265}"/>
                </a:ext>
              </a:extLst>
            </p:cNvPr>
            <p:cNvSpPr/>
            <p:nvPr/>
          </p:nvSpPr>
          <p:spPr>
            <a:xfrm flipH="1" flipV="1">
              <a:off x="7794295" y="-1"/>
              <a:ext cx="612005" cy="1617563"/>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Rectangle 33">
              <a:extLst>
                <a:ext uri="{FF2B5EF4-FFF2-40B4-BE49-F238E27FC236}">
                  <a16:creationId xmlns:a16="http://schemas.microsoft.com/office/drawing/2014/main" id="{E64490AA-9841-D545-874B-3C7D0D27E4DB}"/>
                </a:ext>
              </a:extLst>
            </p:cNvPr>
            <p:cNvSpPr/>
            <p:nvPr/>
          </p:nvSpPr>
          <p:spPr>
            <a:xfrm flipH="1" flipV="1">
              <a:off x="7057726" y="2769709"/>
              <a:ext cx="612007" cy="2373791"/>
            </a:xfrm>
            <a:prstGeom prst="rect">
              <a:avLst/>
            </a:prstGeom>
            <a:solidFill>
              <a:srgbClr val="007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Rectangle 34">
              <a:extLst>
                <a:ext uri="{FF2B5EF4-FFF2-40B4-BE49-F238E27FC236}">
                  <a16:creationId xmlns:a16="http://schemas.microsoft.com/office/drawing/2014/main" id="{1344A9A1-121A-F74D-AD87-FC5FF9E15188}"/>
                </a:ext>
              </a:extLst>
            </p:cNvPr>
            <p:cNvSpPr/>
            <p:nvPr/>
          </p:nvSpPr>
          <p:spPr>
            <a:xfrm flipH="1" flipV="1">
              <a:off x="7066141" y="-1"/>
              <a:ext cx="603591" cy="2650836"/>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ectangle 35">
              <a:extLst>
                <a:ext uri="{FF2B5EF4-FFF2-40B4-BE49-F238E27FC236}">
                  <a16:creationId xmlns:a16="http://schemas.microsoft.com/office/drawing/2014/main" id="{8C84FA91-DE56-BD4B-98CE-16D29082A069}"/>
                </a:ext>
              </a:extLst>
            </p:cNvPr>
            <p:cNvSpPr/>
            <p:nvPr/>
          </p:nvSpPr>
          <p:spPr>
            <a:xfrm flipH="1" flipV="1">
              <a:off x="6329569" y="4304144"/>
              <a:ext cx="602458" cy="839355"/>
            </a:xfrm>
            <a:prstGeom prst="rect">
              <a:avLst/>
            </a:prstGeom>
            <a:solidFill>
              <a:srgbClr val="14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7" name="Rectangle 36">
              <a:extLst>
                <a:ext uri="{FF2B5EF4-FFF2-40B4-BE49-F238E27FC236}">
                  <a16:creationId xmlns:a16="http://schemas.microsoft.com/office/drawing/2014/main" id="{4AD81240-935D-9841-BFFC-8F9028D6C7DB}"/>
                </a:ext>
              </a:extLst>
            </p:cNvPr>
            <p:cNvSpPr/>
            <p:nvPr/>
          </p:nvSpPr>
          <p:spPr>
            <a:xfrm flipH="1" flipV="1">
              <a:off x="6320019" y="-1"/>
              <a:ext cx="612008" cy="4186299"/>
            </a:xfrm>
            <a:prstGeom prst="rect">
              <a:avLst/>
            </a:pr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pic>
        <p:nvPicPr>
          <p:cNvPr id="14" name="Picture 13">
            <a:extLst>
              <a:ext uri="{FF2B5EF4-FFF2-40B4-BE49-F238E27FC236}">
                <a16:creationId xmlns:a16="http://schemas.microsoft.com/office/drawing/2014/main" id="{460985F2-B8A9-864C-85E8-833CBD2438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6347" y="527885"/>
            <a:ext cx="1740956" cy="602292"/>
          </a:xfrm>
          <a:prstGeom prst="rect">
            <a:avLst/>
          </a:prstGeom>
        </p:spPr>
      </p:pic>
      <p:grpSp>
        <p:nvGrpSpPr>
          <p:cNvPr id="15" name="Group 14">
            <a:extLst>
              <a:ext uri="{FF2B5EF4-FFF2-40B4-BE49-F238E27FC236}">
                <a16:creationId xmlns:a16="http://schemas.microsoft.com/office/drawing/2014/main" id="{B9BDF81F-FB58-0D46-B96A-293ED572A3D8}"/>
              </a:ext>
            </a:extLst>
          </p:cNvPr>
          <p:cNvGrpSpPr/>
          <p:nvPr userDrawn="1"/>
        </p:nvGrpSpPr>
        <p:grpSpPr>
          <a:xfrm>
            <a:off x="8426693" y="-3"/>
            <a:ext cx="3765308" cy="6858003"/>
            <a:chOff x="6320019" y="-2"/>
            <a:chExt cx="2823981" cy="5143502"/>
          </a:xfrm>
        </p:grpSpPr>
        <p:sp>
          <p:nvSpPr>
            <p:cNvPr id="16" name="Rectangle 15">
              <a:extLst>
                <a:ext uri="{FF2B5EF4-FFF2-40B4-BE49-F238E27FC236}">
                  <a16:creationId xmlns:a16="http://schemas.microsoft.com/office/drawing/2014/main" id="{D790D0ED-5350-F945-889C-3C3051320ACA}"/>
                </a:ext>
              </a:extLst>
            </p:cNvPr>
            <p:cNvSpPr/>
            <p:nvPr userDrawn="1"/>
          </p:nvSpPr>
          <p:spPr>
            <a:xfrm flipH="1" flipV="1">
              <a:off x="8532000" y="3075708"/>
              <a:ext cx="612000" cy="2067791"/>
            </a:xfrm>
            <a:prstGeom prst="rect">
              <a:avLst/>
            </a:prstGeom>
            <a:solidFill>
              <a:srgbClr val="B91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ectangle 16">
              <a:extLst>
                <a:ext uri="{FF2B5EF4-FFF2-40B4-BE49-F238E27FC236}">
                  <a16:creationId xmlns:a16="http://schemas.microsoft.com/office/drawing/2014/main" id="{B5E58CF5-CF9D-8242-AEA8-F22D910393F2}"/>
                </a:ext>
              </a:extLst>
            </p:cNvPr>
            <p:cNvSpPr/>
            <p:nvPr userDrawn="1"/>
          </p:nvSpPr>
          <p:spPr>
            <a:xfrm flipH="1" flipV="1">
              <a:off x="8531996" y="-2"/>
              <a:ext cx="612002" cy="2964874"/>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Rectangle 17">
              <a:extLst>
                <a:ext uri="{FF2B5EF4-FFF2-40B4-BE49-F238E27FC236}">
                  <a16:creationId xmlns:a16="http://schemas.microsoft.com/office/drawing/2014/main" id="{C81B6F42-2F42-B748-A0CC-B4912CB61C1F}"/>
                </a:ext>
              </a:extLst>
            </p:cNvPr>
            <p:cNvSpPr/>
            <p:nvPr userDrawn="1"/>
          </p:nvSpPr>
          <p:spPr>
            <a:xfrm flipH="1" flipV="1">
              <a:off x="7794298" y="1736436"/>
              <a:ext cx="612003" cy="3407064"/>
            </a:xfrm>
            <a:prstGeom prst="rect">
              <a:avLst/>
            </a:prstGeom>
            <a:solidFill>
              <a:srgbClr val="006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Rectangle 18">
              <a:extLst>
                <a:ext uri="{FF2B5EF4-FFF2-40B4-BE49-F238E27FC236}">
                  <a16:creationId xmlns:a16="http://schemas.microsoft.com/office/drawing/2014/main" id="{B8411B7E-94CC-CC48-BA2B-D3114C08B8AC}"/>
                </a:ext>
              </a:extLst>
            </p:cNvPr>
            <p:cNvSpPr/>
            <p:nvPr userDrawn="1"/>
          </p:nvSpPr>
          <p:spPr>
            <a:xfrm flipH="1" flipV="1">
              <a:off x="7794295" y="-1"/>
              <a:ext cx="612005" cy="1617563"/>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Rectangle 19">
              <a:extLst>
                <a:ext uri="{FF2B5EF4-FFF2-40B4-BE49-F238E27FC236}">
                  <a16:creationId xmlns:a16="http://schemas.microsoft.com/office/drawing/2014/main" id="{15407AA3-F69D-3246-A0A5-08B4835AFA2C}"/>
                </a:ext>
              </a:extLst>
            </p:cNvPr>
            <p:cNvSpPr/>
            <p:nvPr userDrawn="1"/>
          </p:nvSpPr>
          <p:spPr>
            <a:xfrm flipH="1" flipV="1">
              <a:off x="7057726" y="2769709"/>
              <a:ext cx="612007" cy="2373791"/>
            </a:xfrm>
            <a:prstGeom prst="rect">
              <a:avLst/>
            </a:prstGeom>
            <a:solidFill>
              <a:srgbClr val="007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7BCD6CA7-B0CE-3D4F-ACEE-BD17139951F3}"/>
                </a:ext>
              </a:extLst>
            </p:cNvPr>
            <p:cNvSpPr/>
            <p:nvPr userDrawn="1"/>
          </p:nvSpPr>
          <p:spPr>
            <a:xfrm flipH="1" flipV="1">
              <a:off x="7066141" y="-1"/>
              <a:ext cx="603591" cy="2650836"/>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Rectangle 21">
              <a:extLst>
                <a:ext uri="{FF2B5EF4-FFF2-40B4-BE49-F238E27FC236}">
                  <a16:creationId xmlns:a16="http://schemas.microsoft.com/office/drawing/2014/main" id="{3497E82E-BDE2-F945-8D56-AF62730006E0}"/>
                </a:ext>
              </a:extLst>
            </p:cNvPr>
            <p:cNvSpPr/>
            <p:nvPr userDrawn="1"/>
          </p:nvSpPr>
          <p:spPr>
            <a:xfrm flipH="1" flipV="1">
              <a:off x="6329569" y="4304144"/>
              <a:ext cx="602458" cy="839355"/>
            </a:xfrm>
            <a:prstGeom prst="rect">
              <a:avLst/>
            </a:prstGeom>
            <a:solidFill>
              <a:srgbClr val="14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Rectangle 22">
              <a:extLst>
                <a:ext uri="{FF2B5EF4-FFF2-40B4-BE49-F238E27FC236}">
                  <a16:creationId xmlns:a16="http://schemas.microsoft.com/office/drawing/2014/main" id="{99B4F4D3-3F61-964D-9844-742456CC5239}"/>
                </a:ext>
              </a:extLst>
            </p:cNvPr>
            <p:cNvSpPr/>
            <p:nvPr userDrawn="1"/>
          </p:nvSpPr>
          <p:spPr>
            <a:xfrm flipH="1" flipV="1">
              <a:off x="6320019" y="-1"/>
              <a:ext cx="612008" cy="4186299"/>
            </a:xfrm>
            <a:prstGeom prst="rect">
              <a:avLst/>
            </a:pr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Tree>
    <p:extLst>
      <p:ext uri="{BB962C8B-B14F-4D97-AF65-F5344CB8AC3E}">
        <p14:creationId xmlns:p14="http://schemas.microsoft.com/office/powerpoint/2010/main" val="263748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88CFCBEE-C7E7-C94D-AA49-E5506B615642}"/>
              </a:ext>
            </a:extLst>
          </p:cNvPr>
          <p:cNvSpPr/>
          <p:nvPr/>
        </p:nvSpPr>
        <p:spPr>
          <a:xfrm flipH="1" flipV="1">
            <a:off x="9543242" y="1"/>
            <a:ext cx="2648759" cy="2225849"/>
          </a:xfrm>
          <a:prstGeom prst="rect">
            <a:avLst/>
          </a:prstGeom>
          <a:solidFill>
            <a:srgbClr val="E5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pic>
        <p:nvPicPr>
          <p:cNvPr id="7" name="Picture 6">
            <a:extLst>
              <a:ext uri="{FF2B5EF4-FFF2-40B4-BE49-F238E27FC236}">
                <a16:creationId xmlns:a16="http://schemas.microsoft.com/office/drawing/2014/main" id="{87EDD505-B4D8-E649-9F90-0CE703D023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47535C98-B1D1-C349-90CF-C9CD92860D29}"/>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182547EA-9B46-A548-B348-54959C0B92A7}"/>
              </a:ext>
            </a:extLst>
          </p:cNvPr>
          <p:cNvSpPr/>
          <p:nvPr userDrawn="1"/>
        </p:nvSpPr>
        <p:spPr>
          <a:xfrm flipH="1" flipV="1">
            <a:off x="9543242" y="1"/>
            <a:ext cx="2648759" cy="2225849"/>
          </a:xfrm>
          <a:prstGeom prst="rect">
            <a:avLst/>
          </a:prstGeom>
          <a:solidFill>
            <a:srgbClr val="E5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Picture 12">
            <a:extLst>
              <a:ext uri="{FF2B5EF4-FFF2-40B4-BE49-F238E27FC236}">
                <a16:creationId xmlns:a16="http://schemas.microsoft.com/office/drawing/2014/main" id="{F15C13E8-9232-E44E-9BD6-DA2DB29D12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35430487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97"/>
        <p:cNvGrpSpPr/>
        <p:nvPr/>
      </p:nvGrpSpPr>
      <p:grpSpPr>
        <a:xfrm>
          <a:off x="0" y="0"/>
          <a:ext cx="0" cy="0"/>
          <a:chOff x="0" y="0"/>
          <a:chExt cx="0" cy="0"/>
        </a:xfrm>
      </p:grpSpPr>
      <p:sp>
        <p:nvSpPr>
          <p:cNvPr id="198" name="Google Shape;198;p49"/>
          <p:cNvSpPr txBox="1">
            <a:spLocks noGrp="1"/>
          </p:cNvSpPr>
          <p:nvPr>
            <p:ph type="title"/>
          </p:nvPr>
        </p:nvSpPr>
        <p:spPr>
          <a:xfrm>
            <a:off x="1365300" y="133505"/>
            <a:ext cx="7545600" cy="1122400"/>
          </a:xfrm>
          <a:prstGeom prst="rect">
            <a:avLst/>
          </a:prstGeom>
          <a:noFill/>
          <a:ln>
            <a:noFill/>
          </a:ln>
        </p:spPr>
        <p:txBody>
          <a:bodyPr spcFirstLastPara="1" wrap="square" lIns="62375" tIns="62375" rIns="62375" bIns="62375" anchor="ctr" anchorCtr="0">
            <a:normAutofit/>
          </a:bodyPr>
          <a:lstStyle>
            <a:lvl1pPr lvl="0" rtl="0">
              <a:lnSpc>
                <a:spcPct val="100000"/>
              </a:lnSpc>
              <a:spcBef>
                <a:spcPts val="0"/>
              </a:spcBef>
              <a:spcAft>
                <a:spcPts val="0"/>
              </a:spcAft>
              <a:buClr>
                <a:srgbClr val="434343"/>
              </a:buClr>
              <a:buSzPts val="2800"/>
              <a:buFont typeface="Fira Sans"/>
              <a:buNone/>
              <a:defRPr sz="3733" b="1">
                <a:solidFill>
                  <a:srgbClr val="434343"/>
                </a:solidFill>
                <a:latin typeface="Fira Sans"/>
                <a:ea typeface="Fira Sans"/>
                <a:cs typeface="Fira Sans"/>
                <a:sym typeface="Fira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99" name="Google Shape;199;p49"/>
          <p:cNvSpPr txBox="1">
            <a:spLocks noGrp="1"/>
          </p:cNvSpPr>
          <p:nvPr>
            <p:ph type="body" idx="1"/>
          </p:nvPr>
        </p:nvSpPr>
        <p:spPr>
          <a:xfrm>
            <a:off x="1104707" y="1530175"/>
            <a:ext cx="9556000" cy="42036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Font typeface="Quattrocento Sans"/>
              <a:buChar char="●"/>
              <a:defRPr>
                <a:latin typeface="Quattrocento Sans"/>
                <a:ea typeface="Quattrocento Sans"/>
                <a:cs typeface="Quattrocento Sans"/>
                <a:sym typeface="Quattrocento Sans"/>
              </a:defRPr>
            </a:lvl1pPr>
            <a:lvl2pPr marL="1219170" lvl="1"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2pPr>
            <a:lvl3pPr marL="1828754" lvl="2"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3pPr>
            <a:lvl4pPr marL="2438339" lvl="3"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4pPr>
            <a:lvl5pPr marL="3047924" lvl="4"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5pPr>
            <a:lvl6pPr marL="3657509" lvl="5"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6pPr>
            <a:lvl7pPr marL="4267093" lvl="6"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7pPr>
            <a:lvl8pPr marL="4876678" lvl="7"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8pPr>
            <a:lvl9pPr marL="5486263" lvl="8" indent="-406390" rtl="0">
              <a:spcBef>
                <a:spcPts val="0"/>
              </a:spcBef>
              <a:spcAft>
                <a:spcPts val="0"/>
              </a:spcAft>
              <a:buSzPts val="1200"/>
              <a:buFont typeface="Quattrocento Sans"/>
              <a:buChar char="■"/>
              <a:defRPr sz="1600">
                <a:latin typeface="Quattrocento Sans"/>
                <a:ea typeface="Quattrocento Sans"/>
                <a:cs typeface="Quattrocento Sans"/>
                <a:sym typeface="Quattrocento Sans"/>
              </a:defRPr>
            </a:lvl9pPr>
          </a:lstStyle>
          <a:p>
            <a:endParaRPr/>
          </a:p>
        </p:txBody>
      </p:sp>
      <p:pic>
        <p:nvPicPr>
          <p:cNvPr id="200" name="Google Shape;200;p49"/>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5951202"/>
            <a:ext cx="7551843" cy="773783"/>
          </a:xfrm>
          <a:prstGeom prst="rect">
            <a:avLst/>
          </a:prstGeom>
          <a:noFill/>
          <a:ln>
            <a:noFill/>
          </a:ln>
        </p:spPr>
      </p:pic>
      <p:pic>
        <p:nvPicPr>
          <p:cNvPr id="201" name="Google Shape;201;p49"/>
          <p:cNvPicPr preferRelativeResize="0"/>
          <p:nvPr/>
        </p:nvPicPr>
        <p:blipFill rotWithShape="1">
          <a:blip r:embed="rId3" cstate="screen">
            <a:alphaModFix amt="78000"/>
            <a:extLst>
              <a:ext uri="{28A0092B-C50C-407E-A947-70E740481C1C}">
                <a14:useLocalDpi xmlns:a14="http://schemas.microsoft.com/office/drawing/2010/main"/>
              </a:ext>
            </a:extLst>
          </a:blip>
          <a:srcRect/>
          <a:stretch/>
        </p:blipFill>
        <p:spPr>
          <a:xfrm>
            <a:off x="649700" y="239003"/>
            <a:ext cx="788299" cy="806856"/>
          </a:xfrm>
          <a:prstGeom prst="rect">
            <a:avLst/>
          </a:prstGeom>
          <a:noFill/>
          <a:ln>
            <a:noFill/>
          </a:ln>
        </p:spPr>
      </p:pic>
      <p:sp>
        <p:nvSpPr>
          <p:cNvPr id="202" name="Google Shape;202;p49"/>
          <p:cNvSpPr txBox="1">
            <a:spLocks noGrp="1"/>
          </p:cNvSpPr>
          <p:nvPr>
            <p:ph type="sldNum" idx="12"/>
          </p:nvPr>
        </p:nvSpPr>
        <p:spPr>
          <a:xfrm>
            <a:off x="10081265" y="6075700"/>
            <a:ext cx="1966800" cy="524800"/>
          </a:xfrm>
          <a:prstGeom prst="rect">
            <a:avLst/>
          </a:prstGeom>
        </p:spPr>
        <p:txBody>
          <a:bodyPr spcFirstLastPara="1" wrap="square" lIns="91425" tIns="91425" rIns="91425" bIns="91425" anchor="ctr" anchorCtr="0">
            <a:normAutofit fontScale="85000" lnSpcReduction="20000"/>
          </a:bodyPr>
          <a:lstStyle>
            <a:lvl1pPr lvl="0" rtl="0">
              <a:buNone/>
              <a:defRPr sz="1200" i="1">
                <a:solidFill>
                  <a:srgbClr val="434343"/>
                </a:solidFill>
                <a:latin typeface="Quattrocento Sans"/>
                <a:ea typeface="Quattrocento Sans"/>
                <a:cs typeface="Quattrocento Sans"/>
                <a:sym typeface="Quattrocento Sans"/>
              </a:defRPr>
            </a:lvl1pPr>
            <a:lvl2pPr lvl="1" rtl="0">
              <a:buNone/>
              <a:defRPr sz="1200" i="1">
                <a:solidFill>
                  <a:srgbClr val="434343"/>
                </a:solidFill>
                <a:latin typeface="Quattrocento Sans"/>
                <a:ea typeface="Quattrocento Sans"/>
                <a:cs typeface="Quattrocento Sans"/>
                <a:sym typeface="Quattrocento Sans"/>
              </a:defRPr>
            </a:lvl2pPr>
            <a:lvl3pPr lvl="2" rtl="0">
              <a:buNone/>
              <a:defRPr sz="1200" i="1">
                <a:solidFill>
                  <a:srgbClr val="434343"/>
                </a:solidFill>
                <a:latin typeface="Quattrocento Sans"/>
                <a:ea typeface="Quattrocento Sans"/>
                <a:cs typeface="Quattrocento Sans"/>
                <a:sym typeface="Quattrocento Sans"/>
              </a:defRPr>
            </a:lvl3pPr>
            <a:lvl4pPr lvl="3" rtl="0">
              <a:buNone/>
              <a:defRPr sz="1200" i="1">
                <a:solidFill>
                  <a:srgbClr val="434343"/>
                </a:solidFill>
                <a:latin typeface="Quattrocento Sans"/>
                <a:ea typeface="Quattrocento Sans"/>
                <a:cs typeface="Quattrocento Sans"/>
                <a:sym typeface="Quattrocento Sans"/>
              </a:defRPr>
            </a:lvl4pPr>
            <a:lvl5pPr lvl="4" rtl="0">
              <a:buNone/>
              <a:defRPr sz="1200" i="1">
                <a:solidFill>
                  <a:srgbClr val="434343"/>
                </a:solidFill>
                <a:latin typeface="Quattrocento Sans"/>
                <a:ea typeface="Quattrocento Sans"/>
                <a:cs typeface="Quattrocento Sans"/>
                <a:sym typeface="Quattrocento Sans"/>
              </a:defRPr>
            </a:lvl5pPr>
            <a:lvl6pPr lvl="5" rtl="0">
              <a:buNone/>
              <a:defRPr sz="1200" i="1">
                <a:solidFill>
                  <a:srgbClr val="434343"/>
                </a:solidFill>
                <a:latin typeface="Quattrocento Sans"/>
                <a:ea typeface="Quattrocento Sans"/>
                <a:cs typeface="Quattrocento Sans"/>
                <a:sym typeface="Quattrocento Sans"/>
              </a:defRPr>
            </a:lvl6pPr>
            <a:lvl7pPr lvl="6" rtl="0">
              <a:buNone/>
              <a:defRPr sz="1200" i="1">
                <a:solidFill>
                  <a:srgbClr val="434343"/>
                </a:solidFill>
                <a:latin typeface="Quattrocento Sans"/>
                <a:ea typeface="Quattrocento Sans"/>
                <a:cs typeface="Quattrocento Sans"/>
                <a:sym typeface="Quattrocento Sans"/>
              </a:defRPr>
            </a:lvl7pPr>
            <a:lvl8pPr lvl="7" rtl="0">
              <a:buNone/>
              <a:defRPr sz="1200" i="1">
                <a:solidFill>
                  <a:srgbClr val="434343"/>
                </a:solidFill>
                <a:latin typeface="Quattrocento Sans"/>
                <a:ea typeface="Quattrocento Sans"/>
                <a:cs typeface="Quattrocento Sans"/>
                <a:sym typeface="Quattrocento Sans"/>
              </a:defRPr>
            </a:lvl8pPr>
            <a:lvl9pPr lvl="8" rtl="0">
              <a:buNone/>
              <a:defRPr sz="1200" i="1">
                <a:solidFill>
                  <a:srgbClr val="434343"/>
                </a:solidFill>
                <a:latin typeface="Quattrocento Sans"/>
                <a:ea typeface="Quattrocento Sans"/>
                <a:cs typeface="Quattrocento Sans"/>
                <a:sym typeface="Quattrocento Sans"/>
              </a:defRPr>
            </a:lvl9pPr>
          </a:lstStyle>
          <a:p>
            <a:r>
              <a:rPr lang="en-GB"/>
              <a:t>CarboCatch eindpresentatie</a:t>
            </a:r>
            <a:r>
              <a:rPr lang="en-GB" sz="1333" b="1" i="0">
                <a:solidFill>
                  <a:schemeClr val="dk2"/>
                </a:solidFill>
                <a:latin typeface="Fira Sans"/>
                <a:ea typeface="Fira Sans"/>
                <a:cs typeface="Fira Sans"/>
                <a:sym typeface="Fira Sans"/>
              </a:rPr>
              <a:t>| </a:t>
            </a:r>
            <a:fld id="{00000000-1234-1234-1234-123412341234}" type="slidenum">
              <a:rPr lang="en-GB" sz="1333" b="1" i="0" smtClean="0">
                <a:solidFill>
                  <a:schemeClr val="dk2"/>
                </a:solidFill>
                <a:latin typeface="Fira Sans"/>
                <a:ea typeface="Fira Sans"/>
                <a:cs typeface="Fira Sans"/>
                <a:sym typeface="Fira Sans"/>
              </a:rPr>
              <a:pPr/>
              <a:t>‹#›</a:t>
            </a:fld>
            <a:endParaRPr sz="1333" b="1" i="0">
              <a:solidFill>
                <a:schemeClr val="dk2"/>
              </a:solidFill>
              <a:latin typeface="Fira Sans"/>
              <a:ea typeface="Fira Sans"/>
              <a:cs typeface="Fira Sans"/>
              <a:sym typeface="Fira Sans"/>
            </a:endParaRPr>
          </a:p>
        </p:txBody>
      </p:sp>
    </p:spTree>
    <p:extLst>
      <p:ext uri="{BB962C8B-B14F-4D97-AF65-F5344CB8AC3E}">
        <p14:creationId xmlns:p14="http://schemas.microsoft.com/office/powerpoint/2010/main" val="25343174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203"/>
        <p:cNvGrpSpPr/>
        <p:nvPr/>
      </p:nvGrpSpPr>
      <p:grpSpPr>
        <a:xfrm>
          <a:off x="0" y="0"/>
          <a:ext cx="0" cy="0"/>
          <a:chOff x="0" y="0"/>
          <a:chExt cx="0" cy="0"/>
        </a:xfrm>
      </p:grpSpPr>
      <p:sp>
        <p:nvSpPr>
          <p:cNvPr id="204" name="Google Shape;204;p5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5" name="Google Shape;205;p50"/>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5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055133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207"/>
        <p:cNvGrpSpPr/>
        <p:nvPr/>
      </p:nvGrpSpPr>
      <p:grpSpPr>
        <a:xfrm>
          <a:off x="0" y="0"/>
          <a:ext cx="0" cy="0"/>
          <a:chOff x="0" y="0"/>
          <a:chExt cx="0" cy="0"/>
        </a:xfrm>
      </p:grpSpPr>
      <p:sp>
        <p:nvSpPr>
          <p:cNvPr id="208" name="Google Shape;208;p51"/>
          <p:cNvSpPr/>
          <p:nvPr/>
        </p:nvSpPr>
        <p:spPr>
          <a:xfrm rot="-1205">
            <a:off x="-342500" y="6039751"/>
            <a:ext cx="1141600" cy="702400"/>
          </a:xfrm>
          <a:prstGeom prst="roundRect">
            <a:avLst>
              <a:gd name="adj" fmla="val 50000"/>
            </a:avLst>
          </a:prstGeom>
          <a:solidFill>
            <a:srgbClr val="134F5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209" name="Google Shape;209;p51"/>
          <p:cNvPicPr preferRelativeResize="0"/>
          <p:nvPr/>
        </p:nvPicPr>
        <p:blipFill rotWithShape="1">
          <a:blip r:embed="rId2" cstate="screen">
            <a:alphaModFix/>
            <a:extLst>
              <a:ext uri="{28A0092B-C50C-407E-A947-70E740481C1C}">
                <a14:useLocalDpi xmlns:a14="http://schemas.microsoft.com/office/drawing/2010/main"/>
              </a:ext>
            </a:extLst>
          </a:blip>
          <a:srcRect t="-648" b="-648"/>
          <a:stretch/>
        </p:blipFill>
        <p:spPr>
          <a:xfrm>
            <a:off x="187441" y="6131070"/>
            <a:ext cx="527799" cy="524799"/>
          </a:xfrm>
          <a:prstGeom prst="rect">
            <a:avLst/>
          </a:prstGeom>
          <a:noFill/>
          <a:ln>
            <a:noFill/>
          </a:ln>
        </p:spPr>
      </p:pic>
      <p:pic>
        <p:nvPicPr>
          <p:cNvPr id="210" name="Google Shape;210;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7668" y="238883"/>
            <a:ext cx="508233" cy="679567"/>
          </a:xfrm>
          <a:prstGeom prst="rect">
            <a:avLst/>
          </a:prstGeom>
          <a:noFill/>
          <a:ln>
            <a:noFill/>
          </a:ln>
        </p:spPr>
      </p:pic>
      <p:sp>
        <p:nvSpPr>
          <p:cNvPr id="211" name="Google Shape;211;p51"/>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rmAutofit/>
          </a:bodyPr>
          <a:lstStyle>
            <a:lvl1pPr lvl="0">
              <a:buNone/>
              <a:defRPr sz="1200">
                <a:solidFill>
                  <a:srgbClr val="134F5C"/>
                </a:solidFill>
                <a:latin typeface="Raleway"/>
                <a:ea typeface="Raleway"/>
                <a:cs typeface="Raleway"/>
                <a:sym typeface="Raleway"/>
              </a:defRPr>
            </a:lvl1pPr>
            <a:lvl2pPr lvl="1">
              <a:buNone/>
              <a:defRPr sz="1200">
                <a:solidFill>
                  <a:srgbClr val="134F5C"/>
                </a:solidFill>
                <a:latin typeface="Raleway"/>
                <a:ea typeface="Raleway"/>
                <a:cs typeface="Raleway"/>
                <a:sym typeface="Raleway"/>
              </a:defRPr>
            </a:lvl2pPr>
            <a:lvl3pPr lvl="2">
              <a:buNone/>
              <a:defRPr sz="1200">
                <a:solidFill>
                  <a:srgbClr val="134F5C"/>
                </a:solidFill>
                <a:latin typeface="Raleway"/>
                <a:ea typeface="Raleway"/>
                <a:cs typeface="Raleway"/>
                <a:sym typeface="Raleway"/>
              </a:defRPr>
            </a:lvl3pPr>
            <a:lvl4pPr lvl="3">
              <a:buNone/>
              <a:defRPr sz="1200">
                <a:solidFill>
                  <a:srgbClr val="134F5C"/>
                </a:solidFill>
                <a:latin typeface="Raleway"/>
                <a:ea typeface="Raleway"/>
                <a:cs typeface="Raleway"/>
                <a:sym typeface="Raleway"/>
              </a:defRPr>
            </a:lvl4pPr>
            <a:lvl5pPr lvl="4">
              <a:buNone/>
              <a:defRPr sz="1200">
                <a:solidFill>
                  <a:srgbClr val="134F5C"/>
                </a:solidFill>
                <a:latin typeface="Raleway"/>
                <a:ea typeface="Raleway"/>
                <a:cs typeface="Raleway"/>
                <a:sym typeface="Raleway"/>
              </a:defRPr>
            </a:lvl5pPr>
            <a:lvl6pPr lvl="5">
              <a:buNone/>
              <a:defRPr sz="1200">
                <a:solidFill>
                  <a:srgbClr val="134F5C"/>
                </a:solidFill>
                <a:latin typeface="Raleway"/>
                <a:ea typeface="Raleway"/>
                <a:cs typeface="Raleway"/>
                <a:sym typeface="Raleway"/>
              </a:defRPr>
            </a:lvl6pPr>
            <a:lvl7pPr lvl="6">
              <a:buNone/>
              <a:defRPr sz="1200">
                <a:solidFill>
                  <a:srgbClr val="134F5C"/>
                </a:solidFill>
                <a:latin typeface="Raleway"/>
                <a:ea typeface="Raleway"/>
                <a:cs typeface="Raleway"/>
                <a:sym typeface="Raleway"/>
              </a:defRPr>
            </a:lvl7pPr>
            <a:lvl8pPr lvl="7">
              <a:buNone/>
              <a:defRPr sz="1200">
                <a:solidFill>
                  <a:srgbClr val="134F5C"/>
                </a:solidFill>
                <a:latin typeface="Raleway"/>
                <a:ea typeface="Raleway"/>
                <a:cs typeface="Raleway"/>
                <a:sym typeface="Raleway"/>
              </a:defRPr>
            </a:lvl8pPr>
            <a:lvl9pPr lvl="8">
              <a:buNone/>
              <a:defRPr sz="1200">
                <a:solidFill>
                  <a:srgbClr val="134F5C"/>
                </a:solidFill>
                <a:latin typeface="Raleway"/>
                <a:ea typeface="Raleway"/>
                <a:cs typeface="Raleway"/>
                <a:sym typeface="Raleway"/>
              </a:defRPr>
            </a:lvl9pPr>
          </a:lstStyle>
          <a:p>
            <a:r>
              <a:rPr lang="en-GB"/>
              <a:t>Company Introduction</a:t>
            </a:r>
            <a:r>
              <a:rPr lang="en-GB" sz="1333"/>
              <a:t> </a:t>
            </a:r>
            <a:r>
              <a:rPr lang="en-GB" sz="1333" b="1"/>
              <a:t>| </a:t>
            </a:r>
            <a:fld id="{00000000-1234-1234-1234-123412341234}" type="slidenum">
              <a:rPr lang="en-GB" sz="1333" b="1" smtClean="0"/>
              <a:pPr/>
              <a:t>‹#›</a:t>
            </a:fld>
            <a:endParaRPr sz="1333" b="1"/>
          </a:p>
        </p:txBody>
      </p:sp>
      <p:sp>
        <p:nvSpPr>
          <p:cNvPr id="212" name="Google Shape;212;p51"/>
          <p:cNvSpPr txBox="1">
            <a:spLocks noGrp="1"/>
          </p:cNvSpPr>
          <p:nvPr>
            <p:ph type="title"/>
          </p:nvPr>
        </p:nvSpPr>
        <p:spPr>
          <a:xfrm>
            <a:off x="715233" y="115833"/>
            <a:ext cx="8346000" cy="976800"/>
          </a:xfrm>
          <a:prstGeom prst="rect">
            <a:avLst/>
          </a:prstGeom>
        </p:spPr>
        <p:txBody>
          <a:bodyPr spcFirstLastPara="1" wrap="square" lIns="91425" tIns="91425" rIns="91425" bIns="91425" anchor="t" anchorCtr="0">
            <a:normAutofit/>
          </a:bodyPr>
          <a:lstStyle>
            <a:lvl1pPr lvl="0">
              <a:spcBef>
                <a:spcPts val="0"/>
              </a:spcBef>
              <a:spcAft>
                <a:spcPts val="0"/>
              </a:spcAft>
              <a:buClr>
                <a:srgbClr val="134F5C"/>
              </a:buClr>
              <a:buSzPts val="3500"/>
              <a:buNone/>
              <a:defRPr sz="4667" b="1">
                <a:solidFill>
                  <a:srgbClr val="134F5C"/>
                </a:solidFill>
                <a:latin typeface="Raleway"/>
                <a:ea typeface="Raleway"/>
                <a:cs typeface="Raleway"/>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9487932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gradFill>
          <a:gsLst>
            <a:gs pos="0">
              <a:srgbClr val="134F5C"/>
            </a:gs>
            <a:gs pos="31000">
              <a:srgbClr val="134F5C"/>
            </a:gs>
            <a:gs pos="100000">
              <a:srgbClr val="6AA84F"/>
            </a:gs>
          </a:gsLst>
          <a:lin ang="18900732" scaled="0"/>
        </a:gradFill>
        <a:effectLst/>
      </p:bgPr>
    </p:bg>
    <p:spTree>
      <p:nvGrpSpPr>
        <p:cNvPr id="1" name="Shape 213"/>
        <p:cNvGrpSpPr/>
        <p:nvPr/>
      </p:nvGrpSpPr>
      <p:grpSpPr>
        <a:xfrm>
          <a:off x="0" y="0"/>
          <a:ext cx="0" cy="0"/>
          <a:chOff x="0" y="0"/>
          <a:chExt cx="0" cy="0"/>
        </a:xfrm>
      </p:grpSpPr>
      <p:pic>
        <p:nvPicPr>
          <p:cNvPr id="214" name="Google Shape;214;p5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 y="189470"/>
            <a:ext cx="760513" cy="778396"/>
          </a:xfrm>
          <a:prstGeom prst="rect">
            <a:avLst/>
          </a:prstGeom>
          <a:noFill/>
          <a:ln>
            <a:noFill/>
          </a:ln>
        </p:spPr>
      </p:pic>
      <p:sp>
        <p:nvSpPr>
          <p:cNvPr id="215" name="Google Shape;215;p52"/>
          <p:cNvSpPr txBox="1">
            <a:spLocks noGrp="1"/>
          </p:cNvSpPr>
          <p:nvPr>
            <p:ph type="sldNum" idx="12"/>
          </p:nvPr>
        </p:nvSpPr>
        <p:spPr>
          <a:xfrm>
            <a:off x="8447364" y="6217633"/>
            <a:ext cx="3580800" cy="524800"/>
          </a:xfrm>
          <a:prstGeom prst="rect">
            <a:avLst/>
          </a:prstGeom>
        </p:spPr>
        <p:txBody>
          <a:bodyPr spcFirstLastPara="1" wrap="square" lIns="91425" tIns="91425" rIns="91425" bIns="91425" anchor="ctr" anchorCtr="0">
            <a:normAutofit/>
          </a:bodyPr>
          <a:lstStyle>
            <a:lvl1pPr lvl="0">
              <a:buNone/>
              <a:defRPr sz="1200">
                <a:solidFill>
                  <a:schemeClr val="lt1"/>
                </a:solidFill>
                <a:latin typeface="Raleway"/>
                <a:ea typeface="Raleway"/>
                <a:cs typeface="Raleway"/>
                <a:sym typeface="Raleway"/>
              </a:defRPr>
            </a:lvl1pPr>
            <a:lvl2pPr lvl="1">
              <a:buNone/>
              <a:defRPr sz="1200">
                <a:solidFill>
                  <a:schemeClr val="lt1"/>
                </a:solidFill>
                <a:latin typeface="Raleway"/>
                <a:ea typeface="Raleway"/>
                <a:cs typeface="Raleway"/>
                <a:sym typeface="Raleway"/>
              </a:defRPr>
            </a:lvl2pPr>
            <a:lvl3pPr lvl="2">
              <a:buNone/>
              <a:defRPr sz="1200">
                <a:solidFill>
                  <a:schemeClr val="lt1"/>
                </a:solidFill>
                <a:latin typeface="Raleway"/>
                <a:ea typeface="Raleway"/>
                <a:cs typeface="Raleway"/>
                <a:sym typeface="Raleway"/>
              </a:defRPr>
            </a:lvl3pPr>
            <a:lvl4pPr lvl="3">
              <a:buNone/>
              <a:defRPr sz="1200">
                <a:solidFill>
                  <a:schemeClr val="lt1"/>
                </a:solidFill>
                <a:latin typeface="Raleway"/>
                <a:ea typeface="Raleway"/>
                <a:cs typeface="Raleway"/>
                <a:sym typeface="Raleway"/>
              </a:defRPr>
            </a:lvl4pPr>
            <a:lvl5pPr lvl="4">
              <a:buNone/>
              <a:defRPr sz="1200">
                <a:solidFill>
                  <a:schemeClr val="lt1"/>
                </a:solidFill>
                <a:latin typeface="Raleway"/>
                <a:ea typeface="Raleway"/>
                <a:cs typeface="Raleway"/>
                <a:sym typeface="Raleway"/>
              </a:defRPr>
            </a:lvl5pPr>
            <a:lvl6pPr lvl="5">
              <a:buNone/>
              <a:defRPr sz="1200">
                <a:solidFill>
                  <a:schemeClr val="lt1"/>
                </a:solidFill>
                <a:latin typeface="Raleway"/>
                <a:ea typeface="Raleway"/>
                <a:cs typeface="Raleway"/>
                <a:sym typeface="Raleway"/>
              </a:defRPr>
            </a:lvl6pPr>
            <a:lvl7pPr lvl="6">
              <a:buNone/>
              <a:defRPr sz="1200">
                <a:solidFill>
                  <a:schemeClr val="lt1"/>
                </a:solidFill>
                <a:latin typeface="Raleway"/>
                <a:ea typeface="Raleway"/>
                <a:cs typeface="Raleway"/>
                <a:sym typeface="Raleway"/>
              </a:defRPr>
            </a:lvl7pPr>
            <a:lvl8pPr lvl="7">
              <a:buNone/>
              <a:defRPr sz="1200">
                <a:solidFill>
                  <a:schemeClr val="lt1"/>
                </a:solidFill>
                <a:latin typeface="Raleway"/>
                <a:ea typeface="Raleway"/>
                <a:cs typeface="Raleway"/>
                <a:sym typeface="Raleway"/>
              </a:defRPr>
            </a:lvl8pPr>
            <a:lvl9pPr lvl="8">
              <a:buNone/>
              <a:defRPr sz="1200">
                <a:solidFill>
                  <a:schemeClr val="lt1"/>
                </a:solidFill>
                <a:latin typeface="Raleway"/>
                <a:ea typeface="Raleway"/>
                <a:cs typeface="Raleway"/>
                <a:sym typeface="Raleway"/>
              </a:defRPr>
            </a:lvl9pPr>
          </a:lstStyle>
          <a:p>
            <a:r>
              <a:rPr lang="en-GB"/>
              <a:t>Company Introduction</a:t>
            </a:r>
            <a:r>
              <a:rPr lang="en-GB" sz="1333"/>
              <a:t> </a:t>
            </a:r>
            <a:r>
              <a:rPr lang="en-GB" sz="1333" b="1"/>
              <a:t>| </a:t>
            </a:r>
            <a:fld id="{00000000-1234-1234-1234-123412341234}" type="slidenum">
              <a:rPr lang="en-GB" sz="1333" b="1" smtClean="0"/>
              <a:pPr/>
              <a:t>‹#›</a:t>
            </a:fld>
            <a:endParaRPr sz="1333" b="1"/>
          </a:p>
        </p:txBody>
      </p:sp>
      <p:pic>
        <p:nvPicPr>
          <p:cNvPr id="216" name="Google Shape;216;p52"/>
          <p:cNvPicPr preferRelativeResize="0"/>
          <p:nvPr/>
        </p:nvPicPr>
        <p:blipFill rotWithShape="1">
          <a:blip r:embed="rId3" cstate="screen">
            <a:alphaModFix amt="10000"/>
            <a:extLst>
              <a:ext uri="{28A0092B-C50C-407E-A947-70E740481C1C}">
                <a14:useLocalDpi xmlns:a14="http://schemas.microsoft.com/office/drawing/2010/main"/>
              </a:ext>
            </a:extLst>
          </a:blip>
          <a:srcRect/>
          <a:stretch/>
        </p:blipFill>
        <p:spPr>
          <a:xfrm>
            <a:off x="8417036" y="-917715"/>
            <a:ext cx="5230297" cy="5353268"/>
          </a:xfrm>
          <a:prstGeom prst="rect">
            <a:avLst/>
          </a:prstGeom>
          <a:noFill/>
          <a:ln>
            <a:noFill/>
          </a:ln>
        </p:spPr>
      </p:pic>
      <p:pic>
        <p:nvPicPr>
          <p:cNvPr id="217" name="Google Shape;217;p52"/>
          <p:cNvPicPr preferRelativeResize="0"/>
          <p:nvPr/>
        </p:nvPicPr>
        <p:blipFill rotWithShape="1">
          <a:blip r:embed="rId4" cstate="screen">
            <a:alphaModFix/>
            <a:extLst>
              <a:ext uri="{28A0092B-C50C-407E-A947-70E740481C1C}">
                <a14:useLocalDpi xmlns:a14="http://schemas.microsoft.com/office/drawing/2010/main"/>
              </a:ext>
            </a:extLst>
          </a:blip>
          <a:srcRect t="-648" b="-648"/>
          <a:stretch/>
        </p:blipFill>
        <p:spPr>
          <a:xfrm>
            <a:off x="187441" y="6131070"/>
            <a:ext cx="527799" cy="524799"/>
          </a:xfrm>
          <a:prstGeom prst="rect">
            <a:avLst/>
          </a:prstGeom>
          <a:noFill/>
          <a:ln>
            <a:noFill/>
          </a:ln>
        </p:spPr>
      </p:pic>
      <p:sp>
        <p:nvSpPr>
          <p:cNvPr id="218" name="Google Shape;218;p52"/>
          <p:cNvSpPr txBox="1">
            <a:spLocks noGrp="1"/>
          </p:cNvSpPr>
          <p:nvPr>
            <p:ph type="title"/>
          </p:nvPr>
        </p:nvSpPr>
        <p:spPr>
          <a:xfrm>
            <a:off x="715233" y="115833"/>
            <a:ext cx="8346000" cy="976800"/>
          </a:xfrm>
          <a:prstGeom prst="rect">
            <a:avLst/>
          </a:prstGeom>
        </p:spPr>
        <p:txBody>
          <a:bodyPr spcFirstLastPara="1" wrap="square" lIns="91425" tIns="91425" rIns="91425" bIns="91425" anchor="t" anchorCtr="0">
            <a:normAutofit/>
          </a:bodyPr>
          <a:lstStyle>
            <a:lvl1pPr lvl="0">
              <a:spcBef>
                <a:spcPts val="0"/>
              </a:spcBef>
              <a:spcAft>
                <a:spcPts val="0"/>
              </a:spcAft>
              <a:buSzPts val="3500"/>
              <a:buNone/>
              <a:defRPr sz="4667" b="1">
                <a:solidFill>
                  <a:schemeClr val="lt1"/>
                </a:solidFill>
                <a:latin typeface="Raleway"/>
                <a:ea typeface="Raleway"/>
                <a:cs typeface="Raleway"/>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480069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lvl1pPr marL="609585" indent="-609585">
              <a:buFont typeface="Arial" panose="020B0604020202020204" pitchFamily="34" charset="0"/>
              <a:buChar char="•"/>
              <a:defRPr/>
            </a:lvl1pPr>
            <a:lvl2pPr marL="1066773" indent="-457189">
              <a:buFont typeface="Arial" panose="020B0604020202020204" pitchFamily="34" charset="0"/>
              <a:buChar char="•"/>
              <a:defRPr/>
            </a:lvl2pPr>
            <a:lvl3pPr marL="1676358" indent="-457189">
              <a:buFont typeface="Arial" panose="020B0604020202020204" pitchFamily="34" charset="0"/>
              <a:buChar char="•"/>
              <a:defRPr/>
            </a:lvl3pPr>
            <a:lvl4pPr marL="2209745" indent="-380990">
              <a:buFont typeface="Arial" panose="020B0604020202020204" pitchFamily="34" charset="0"/>
              <a:buChar char="•"/>
              <a:defRPr/>
            </a:lvl4pPr>
            <a:lvl5pPr marL="2819330" indent="-38099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22826FB5-B72F-534E-BA76-2519AE69E560}"/>
              </a:ext>
            </a:extLst>
          </p:cNvPr>
          <p:cNvSpPr/>
          <p:nvPr/>
        </p:nvSpPr>
        <p:spPr>
          <a:xfrm flipH="1" flipV="1">
            <a:off x="9735291" y="-1"/>
            <a:ext cx="2456709" cy="4845933"/>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pic>
        <p:nvPicPr>
          <p:cNvPr id="9" name="Picture 8">
            <a:extLst>
              <a:ext uri="{FF2B5EF4-FFF2-40B4-BE49-F238E27FC236}">
                <a16:creationId xmlns:a16="http://schemas.microsoft.com/office/drawing/2014/main" id="{DF442004-1946-B347-959E-2D8E7CA661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4EB3BB9D-0AC8-1C43-9B28-7B8CBBBC0F5B}"/>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5A3539BE-B2AB-DA49-B206-43A49D5B3F99}"/>
              </a:ext>
            </a:extLst>
          </p:cNvPr>
          <p:cNvSpPr/>
          <p:nvPr userDrawn="1"/>
        </p:nvSpPr>
        <p:spPr>
          <a:xfrm flipH="1" flipV="1">
            <a:off x="9735291" y="-1"/>
            <a:ext cx="2456709" cy="4845933"/>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Picture 12">
            <a:extLst>
              <a:ext uri="{FF2B5EF4-FFF2-40B4-BE49-F238E27FC236}">
                <a16:creationId xmlns:a16="http://schemas.microsoft.com/office/drawing/2014/main" id="{CF701C02-1C42-6449-895E-D0BE53502E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367993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4278772" cy="2490543"/>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1" y="3308352"/>
            <a:ext cx="4277967" cy="33062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11">
            <a:extLst>
              <a:ext uri="{FF2B5EF4-FFF2-40B4-BE49-F238E27FC236}">
                <a16:creationId xmlns:a16="http://schemas.microsoft.com/office/drawing/2014/main" id="{F4FCBC23-E480-C745-B917-19C765486473}"/>
              </a:ext>
            </a:extLst>
          </p:cNvPr>
          <p:cNvSpPr>
            <a:spLocks noGrp="1"/>
          </p:cNvSpPr>
          <p:nvPr>
            <p:ph type="pic" sz="quarter" idx="11" hasCustomPrompt="1"/>
          </p:nvPr>
        </p:nvSpPr>
        <p:spPr>
          <a:xfrm>
            <a:off x="5268384" y="721784"/>
            <a:ext cx="6218765" cy="5892800"/>
          </a:xfrm>
          <a:solidFill>
            <a:schemeClr val="bg2"/>
          </a:solidFill>
        </p:spPr>
        <p:txBody>
          <a:bodyPr anchor="ctr"/>
          <a:lstStyle>
            <a:lvl1pPr marL="0" marR="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lvl1pPr>
          </a:lstStyle>
          <a:p>
            <a:pPr marL="0" marR="0" lvl="0" indent="0" algn="l" defTabSz="1219170" rtl="0" eaLnBrk="1" fontAlgn="auto" latinLnBrk="0" hangingPunct="1">
              <a:lnSpc>
                <a:spcPct val="90000"/>
              </a:lnSpc>
              <a:spcBef>
                <a:spcPts val="1333"/>
              </a:spcBef>
              <a:spcAft>
                <a:spcPts val="0"/>
              </a:spcAft>
              <a:buClr>
                <a:srgbClr val="00586E"/>
              </a:buClr>
              <a:buSzTx/>
              <a:buFont typeface="Arial" panose="020B0604020202020204" pitchFamily="34" charset="0"/>
              <a:buNone/>
              <a:tabLst/>
              <a:defRPr/>
            </a:pPr>
            <a:r>
              <a:rPr lang="en-US"/>
              <a:t>Click to insert photo</a:t>
            </a:r>
          </a:p>
        </p:txBody>
      </p:sp>
      <p:sp>
        <p:nvSpPr>
          <p:cNvPr id="9" name="Rectangle 8">
            <a:extLst>
              <a:ext uri="{FF2B5EF4-FFF2-40B4-BE49-F238E27FC236}">
                <a16:creationId xmlns:a16="http://schemas.microsoft.com/office/drawing/2014/main" id="{5294ACB0-8FAA-D841-A1BF-879D90D6C124}"/>
              </a:ext>
            </a:extLst>
          </p:cNvPr>
          <p:cNvSpPr/>
          <p:nvPr/>
        </p:nvSpPr>
        <p:spPr>
          <a:xfrm flipH="1" flipV="1">
            <a:off x="10668715" y="5342013"/>
            <a:ext cx="1636868" cy="1515988"/>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a:extLst>
              <a:ext uri="{FF2B5EF4-FFF2-40B4-BE49-F238E27FC236}">
                <a16:creationId xmlns:a16="http://schemas.microsoft.com/office/drawing/2014/main" id="{DA6704E9-F82F-284D-96FD-DACBE5A4B4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1FB05D90-9548-D642-833F-85A7B1F20960}"/>
              </a:ext>
            </a:extLst>
          </p:cNvPr>
          <p:cNvSpPr/>
          <p:nvPr userDrawn="1"/>
        </p:nvSpPr>
        <p:spPr>
          <a:xfrm>
            <a:off x="609600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20E032BC-1945-DB42-8E93-5C973B2F5DE2}"/>
              </a:ext>
            </a:extLst>
          </p:cNvPr>
          <p:cNvSpPr/>
          <p:nvPr userDrawn="1"/>
        </p:nvSpPr>
        <p:spPr>
          <a:xfrm flipH="1" flipV="1">
            <a:off x="10668715" y="5342013"/>
            <a:ext cx="1636868" cy="1515988"/>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Picture 12">
            <a:extLst>
              <a:ext uri="{FF2B5EF4-FFF2-40B4-BE49-F238E27FC236}">
                <a16:creationId xmlns:a16="http://schemas.microsoft.com/office/drawing/2014/main" id="{2F73396B-1609-5441-99E2-0637B42F26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2427427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7">
            <a:extLst>
              <a:ext uri="{FF2B5EF4-FFF2-40B4-BE49-F238E27FC236}">
                <a16:creationId xmlns:a16="http://schemas.microsoft.com/office/drawing/2014/main" id="{24F3CFBB-E951-104D-81F8-C9E7E15E5534}"/>
              </a:ext>
            </a:extLst>
          </p:cNvPr>
          <p:cNvSpPr>
            <a:spLocks noGrp="1"/>
          </p:cNvSpPr>
          <p:nvPr>
            <p:ph sz="quarter" idx="11"/>
          </p:nvPr>
        </p:nvSpPr>
        <p:spPr>
          <a:xfrm>
            <a:off x="6599420" y="2099146"/>
            <a:ext cx="512594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72380A7D-6BD5-D247-A888-83E9BEAFB7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54654C6B-254F-F348-9C32-A28BD12BF679}"/>
              </a:ext>
            </a:extLst>
          </p:cNvPr>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0EFD9B33-48E3-694E-A93D-C402988969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044109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7">
            <a:extLst>
              <a:ext uri="{FF2B5EF4-FFF2-40B4-BE49-F238E27FC236}">
                <a16:creationId xmlns:a16="http://schemas.microsoft.com/office/drawing/2014/main" id="{D31C63A4-7202-A340-80EA-C65054D0EAAB}"/>
              </a:ext>
            </a:extLst>
          </p:cNvPr>
          <p:cNvSpPr>
            <a:spLocks noGrp="1"/>
          </p:cNvSpPr>
          <p:nvPr>
            <p:ph sz="quarter" idx="11"/>
          </p:nvPr>
        </p:nvSpPr>
        <p:spPr>
          <a:xfrm>
            <a:off x="6705437"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0F7DFA3-8CD1-F743-AE6A-F1E39AFF094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FE5C1225-9E1A-9949-B2C9-7D39B216B87A}"/>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E0837A36-A374-9D4A-98C2-B311F09711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4038880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rgbClr val="090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37E88AD-105E-344A-9F93-201A2E27365B}"/>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E35B405E-EBBC-C94E-90F9-FA5B04A8EFA0}"/>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7">
            <a:extLst>
              <a:ext uri="{FF2B5EF4-FFF2-40B4-BE49-F238E27FC236}">
                <a16:creationId xmlns:a16="http://schemas.microsoft.com/office/drawing/2014/main" id="{24F3CFBB-E951-104D-81F8-C9E7E15E5534}"/>
              </a:ext>
            </a:extLst>
          </p:cNvPr>
          <p:cNvSpPr>
            <a:spLocks noGrp="1"/>
          </p:cNvSpPr>
          <p:nvPr>
            <p:ph sz="quarter" idx="11"/>
          </p:nvPr>
        </p:nvSpPr>
        <p:spPr>
          <a:xfrm>
            <a:off x="6599420" y="2099146"/>
            <a:ext cx="512594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F2FD5E92-B3B8-9244-9C57-3D9898A44C2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0" name="Rectangle 9">
            <a:extLst>
              <a:ext uri="{FF2B5EF4-FFF2-40B4-BE49-F238E27FC236}">
                <a16:creationId xmlns:a16="http://schemas.microsoft.com/office/drawing/2014/main" id="{5BCFBC99-8753-9644-BE82-F3482D15A1D7}"/>
              </a:ext>
            </a:extLst>
          </p:cNvPr>
          <p:cNvSpPr/>
          <p:nvPr userDrawn="1"/>
        </p:nvSpPr>
        <p:spPr>
          <a:xfrm>
            <a:off x="6096000" y="0"/>
            <a:ext cx="6096000" cy="6858000"/>
          </a:xfrm>
          <a:prstGeom prst="rect">
            <a:avLst/>
          </a:prstGeom>
          <a:solidFill>
            <a:srgbClr val="090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1C61EBC2-741F-5F4F-A3CF-418835FC88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238654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E6AF7B70-1F2D-5A44-9935-496786A8619B}"/>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10" name="Content Placeholder 7">
            <a:extLst>
              <a:ext uri="{FF2B5EF4-FFF2-40B4-BE49-F238E27FC236}">
                <a16:creationId xmlns:a16="http://schemas.microsoft.com/office/drawing/2014/main" id="{B1BC0AFC-2292-EA40-B63E-031C4B5A3CF4}"/>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7">
            <a:extLst>
              <a:ext uri="{FF2B5EF4-FFF2-40B4-BE49-F238E27FC236}">
                <a16:creationId xmlns:a16="http://schemas.microsoft.com/office/drawing/2014/main" id="{918DA33E-8200-2543-90F0-9E505694E193}"/>
              </a:ext>
            </a:extLst>
          </p:cNvPr>
          <p:cNvSpPr>
            <a:spLocks noGrp="1"/>
          </p:cNvSpPr>
          <p:nvPr>
            <p:ph sz="quarter" idx="11"/>
          </p:nvPr>
        </p:nvSpPr>
        <p:spPr>
          <a:xfrm>
            <a:off x="6599420" y="2099146"/>
            <a:ext cx="512594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8ED9140B-A347-D849-8D8F-43031EF90DA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8" name="Rectangle 7">
            <a:extLst>
              <a:ext uri="{FF2B5EF4-FFF2-40B4-BE49-F238E27FC236}">
                <a16:creationId xmlns:a16="http://schemas.microsoft.com/office/drawing/2014/main" id="{50E1CB9E-8F9C-5B47-AEBC-DAC9DF16A1E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636F0CA9-BADC-3645-862A-DA56EAB6A9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527268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67B4E614-60C0-2541-AF3B-A6D427E99C3D}"/>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9" name="Content Placeholder 7">
            <a:extLst>
              <a:ext uri="{FF2B5EF4-FFF2-40B4-BE49-F238E27FC236}">
                <a16:creationId xmlns:a16="http://schemas.microsoft.com/office/drawing/2014/main" id="{7BF38A6B-CE6A-8249-9A95-55FECA3EE966}"/>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7">
            <a:extLst>
              <a:ext uri="{FF2B5EF4-FFF2-40B4-BE49-F238E27FC236}">
                <a16:creationId xmlns:a16="http://schemas.microsoft.com/office/drawing/2014/main" id="{9D774090-9B1E-2D4A-AA9B-F54F81A4F15B}"/>
              </a:ext>
            </a:extLst>
          </p:cNvPr>
          <p:cNvSpPr>
            <a:spLocks noGrp="1"/>
          </p:cNvSpPr>
          <p:nvPr>
            <p:ph sz="quarter" idx="11"/>
          </p:nvPr>
        </p:nvSpPr>
        <p:spPr>
          <a:xfrm>
            <a:off x="6599420" y="2099146"/>
            <a:ext cx="512594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4427F79C-3A50-5D45-8786-7ECFD8A59B7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1" name="Rectangle 10">
            <a:extLst>
              <a:ext uri="{FF2B5EF4-FFF2-40B4-BE49-F238E27FC236}">
                <a16:creationId xmlns:a16="http://schemas.microsoft.com/office/drawing/2014/main" id="{0E3D210B-7C4D-5D4F-AB79-661C47810FCE}"/>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CB431FC7-7BEF-AF45-B8F6-E3ADFCCD50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578754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99DDB98-647D-D54A-AE7F-5F7A0412A6BD}"/>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13" name="Content Placeholder 7">
            <a:extLst>
              <a:ext uri="{FF2B5EF4-FFF2-40B4-BE49-F238E27FC236}">
                <a16:creationId xmlns:a16="http://schemas.microsoft.com/office/drawing/2014/main" id="{521579F8-6D06-9641-879B-531330F93D8F}"/>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7">
            <a:extLst>
              <a:ext uri="{FF2B5EF4-FFF2-40B4-BE49-F238E27FC236}">
                <a16:creationId xmlns:a16="http://schemas.microsoft.com/office/drawing/2014/main" id="{C2BC463E-66DF-DD4E-949C-3D3BE4A376F6}"/>
              </a:ext>
            </a:extLst>
          </p:cNvPr>
          <p:cNvSpPr>
            <a:spLocks noGrp="1"/>
          </p:cNvSpPr>
          <p:nvPr>
            <p:ph sz="quarter" idx="11"/>
          </p:nvPr>
        </p:nvSpPr>
        <p:spPr>
          <a:xfrm>
            <a:off x="6599420" y="2099146"/>
            <a:ext cx="512594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559C193-0771-4140-85F4-F9D1A323C1B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8" name="Rectangle 7">
            <a:extLst>
              <a:ext uri="{FF2B5EF4-FFF2-40B4-BE49-F238E27FC236}">
                <a16:creationId xmlns:a16="http://schemas.microsoft.com/office/drawing/2014/main" id="{7B4E862F-3474-3545-8F51-54340B2EA2B9}"/>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378BBF56-9F7A-C044-A40E-409D72F643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3826018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392734-9B8C-6240-927E-14221E5F1540}"/>
              </a:ext>
            </a:extLst>
          </p:cNvPr>
          <p:cNvSpPr/>
          <p:nvPr userDrawn="1"/>
        </p:nvSpPr>
        <p:spPr>
          <a:xfrm>
            <a:off x="3938338" y="0"/>
            <a:ext cx="825366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AC504E5-45F1-6648-BFAC-1A11B92F5EE4}"/>
              </a:ext>
            </a:extLst>
          </p:cNvPr>
          <p:cNvSpPr/>
          <p:nvPr/>
        </p:nvSpPr>
        <p:spPr>
          <a:xfrm>
            <a:off x="3938338" y="0"/>
            <a:ext cx="82536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0C6F2F3E-D44E-214C-9D2D-757734C83312}"/>
              </a:ext>
            </a:extLst>
          </p:cNvPr>
          <p:cNvSpPr>
            <a:spLocks noGrp="1"/>
          </p:cNvSpPr>
          <p:nvPr>
            <p:ph type="title"/>
          </p:nvPr>
        </p:nvSpPr>
        <p:spPr>
          <a:xfrm>
            <a:off x="701284" y="2740320"/>
            <a:ext cx="3001441" cy="1377360"/>
          </a:xfrm>
        </p:spPr>
        <p:txBody>
          <a:bodyPr anchor="t">
            <a:normAutofit/>
          </a:bodyPr>
          <a:lstStyle>
            <a:lvl1pPr>
              <a:defRPr sz="4267"/>
            </a:lvl1pPr>
          </a:lstStyle>
          <a:p>
            <a:r>
              <a:rPr lang="en-GB"/>
              <a:t>Click to edit Master title style</a:t>
            </a:r>
            <a:endParaRPr lang="en-US"/>
          </a:p>
        </p:txBody>
      </p:sp>
      <p:sp>
        <p:nvSpPr>
          <p:cNvPr id="10" name="Content Placeholder 7">
            <a:extLst>
              <a:ext uri="{FF2B5EF4-FFF2-40B4-BE49-F238E27FC236}">
                <a16:creationId xmlns:a16="http://schemas.microsoft.com/office/drawing/2014/main" id="{A17686E2-1ECE-9B45-9954-9460DACDDDA8}"/>
              </a:ext>
            </a:extLst>
          </p:cNvPr>
          <p:cNvSpPr>
            <a:spLocks noGrp="1"/>
          </p:cNvSpPr>
          <p:nvPr>
            <p:ph sz="quarter" idx="11"/>
          </p:nvPr>
        </p:nvSpPr>
        <p:spPr>
          <a:xfrm>
            <a:off x="4238723" y="1171281"/>
            <a:ext cx="725199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369A0CA5-DD86-FD40-B3E6-88644103235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pic>
        <p:nvPicPr>
          <p:cNvPr id="12" name="Picture 11">
            <a:extLst>
              <a:ext uri="{FF2B5EF4-FFF2-40B4-BE49-F238E27FC236}">
                <a16:creationId xmlns:a16="http://schemas.microsoft.com/office/drawing/2014/main" id="{F001760C-19C5-A541-A0B0-8231483885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58913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2C8032-D0FC-8B41-ADE2-A1EAB261AD38}"/>
              </a:ext>
            </a:extLst>
          </p:cNvPr>
          <p:cNvSpPr/>
          <p:nvPr/>
        </p:nvSpPr>
        <p:spPr>
          <a:xfrm>
            <a:off x="0" y="-1571"/>
            <a:ext cx="12192000" cy="68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016F0031-BAF0-8C42-9F56-AED1E8E63825}"/>
              </a:ext>
            </a:extLst>
          </p:cNvPr>
          <p:cNvSpPr>
            <a:spLocks noGrp="1"/>
          </p:cNvSpPr>
          <p:nvPr>
            <p:ph type="ctrTitle"/>
          </p:nvPr>
        </p:nvSpPr>
        <p:spPr>
          <a:xfrm>
            <a:off x="716348" y="1121833"/>
            <a:ext cx="7839257" cy="2387600"/>
          </a:xfrm>
        </p:spPr>
        <p:txBody>
          <a:bodyPr anchor="b"/>
          <a:lstStyle>
            <a:lvl1pPr algn="l">
              <a:defRPr sz="8000" b="1"/>
            </a:lvl1pPr>
          </a:lstStyle>
          <a:p>
            <a:r>
              <a:rPr lang="en-GB"/>
              <a:t>Click to edit Master title style</a:t>
            </a:r>
            <a:endParaRPr lang="en-US"/>
          </a:p>
        </p:txBody>
      </p:sp>
      <p:sp>
        <p:nvSpPr>
          <p:cNvPr id="3" name="Subtitle 2">
            <a:extLst>
              <a:ext uri="{FF2B5EF4-FFF2-40B4-BE49-F238E27FC236}">
                <a16:creationId xmlns:a16="http://schemas.microsoft.com/office/drawing/2014/main" id="{FD5FC38B-5D09-9B47-95EB-80DCE3E90787}"/>
              </a:ext>
            </a:extLst>
          </p:cNvPr>
          <p:cNvSpPr>
            <a:spLocks noGrp="1"/>
          </p:cNvSpPr>
          <p:nvPr>
            <p:ph type="subTitle" idx="1"/>
          </p:nvPr>
        </p:nvSpPr>
        <p:spPr>
          <a:xfrm>
            <a:off x="716348" y="3602568"/>
            <a:ext cx="7839257" cy="1655233"/>
          </a:xfrm>
        </p:spPr>
        <p:txBody>
          <a:bodyPr/>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62FB8FAB-46E9-DB46-93B5-1BE506CF837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6347" y="5557873"/>
            <a:ext cx="1740956" cy="602292"/>
          </a:xfrm>
          <a:prstGeom prst="rect">
            <a:avLst/>
          </a:prstGeom>
        </p:spPr>
      </p:pic>
      <p:sp>
        <p:nvSpPr>
          <p:cNvPr id="8" name="Picture Placeholder 11">
            <a:extLst>
              <a:ext uri="{FF2B5EF4-FFF2-40B4-BE49-F238E27FC236}">
                <a16:creationId xmlns:a16="http://schemas.microsoft.com/office/drawing/2014/main" id="{B8D4CD36-1776-B04A-AE33-EEB976F99B85}"/>
              </a:ext>
            </a:extLst>
          </p:cNvPr>
          <p:cNvSpPr>
            <a:spLocks noGrp="1"/>
          </p:cNvSpPr>
          <p:nvPr>
            <p:ph type="pic" sz="quarter" idx="11" hasCustomPrompt="1"/>
          </p:nvPr>
        </p:nvSpPr>
        <p:spPr>
          <a:xfrm>
            <a:off x="8863053" y="0"/>
            <a:ext cx="3328947" cy="5557872"/>
          </a:xfrm>
          <a:solidFill>
            <a:schemeClr val="bg2"/>
          </a:solidFill>
        </p:spPr>
        <p:txBody>
          <a:bodyPr anchor="ctr"/>
          <a:lstStyle>
            <a:lvl1pPr marL="0" indent="0" algn="ctr">
              <a:buNone/>
              <a:defRPr/>
            </a:lvl1pPr>
          </a:lstStyle>
          <a:p>
            <a:r>
              <a:rPr lang="en-US"/>
              <a:t>Click to insert photo</a:t>
            </a:r>
          </a:p>
        </p:txBody>
      </p:sp>
      <p:sp>
        <p:nvSpPr>
          <p:cNvPr id="9" name="Rectangle 8">
            <a:extLst>
              <a:ext uri="{FF2B5EF4-FFF2-40B4-BE49-F238E27FC236}">
                <a16:creationId xmlns:a16="http://schemas.microsoft.com/office/drawing/2014/main" id="{6E4E4FCF-94FA-B948-9128-A0D7224DEE15}"/>
              </a:ext>
            </a:extLst>
          </p:cNvPr>
          <p:cNvSpPr/>
          <p:nvPr/>
        </p:nvSpPr>
        <p:spPr>
          <a:xfrm>
            <a:off x="8863053" y="5557872"/>
            <a:ext cx="3328947" cy="13001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75BC472-0BB0-914D-8B0B-7B2ED7C433ED}"/>
              </a:ext>
            </a:extLst>
          </p:cNvPr>
          <p:cNvSpPr/>
          <p:nvPr userDrawn="1"/>
        </p:nvSpPr>
        <p:spPr>
          <a:xfrm>
            <a:off x="0" y="-1571"/>
            <a:ext cx="12192000" cy="68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1" name="Picture 10">
            <a:extLst>
              <a:ext uri="{FF2B5EF4-FFF2-40B4-BE49-F238E27FC236}">
                <a16:creationId xmlns:a16="http://schemas.microsoft.com/office/drawing/2014/main" id="{57061E90-BDFF-FD44-9D64-67CD72ED10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6347" y="5557873"/>
            <a:ext cx="1740956" cy="602292"/>
          </a:xfrm>
          <a:prstGeom prst="rect">
            <a:avLst/>
          </a:prstGeom>
        </p:spPr>
      </p:pic>
      <p:sp>
        <p:nvSpPr>
          <p:cNvPr id="12" name="Rectangle 11">
            <a:extLst>
              <a:ext uri="{FF2B5EF4-FFF2-40B4-BE49-F238E27FC236}">
                <a16:creationId xmlns:a16="http://schemas.microsoft.com/office/drawing/2014/main" id="{AA8FD635-7CE2-1D49-BBEB-86BF42FEDAB8}"/>
              </a:ext>
            </a:extLst>
          </p:cNvPr>
          <p:cNvSpPr/>
          <p:nvPr userDrawn="1"/>
        </p:nvSpPr>
        <p:spPr>
          <a:xfrm>
            <a:off x="8863053" y="5557872"/>
            <a:ext cx="3328947" cy="13001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58554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118DA9CF-9C4F-8C4B-8C3A-89D1C1A4BE3D}"/>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9" name="Content Placeholder 7">
            <a:extLst>
              <a:ext uri="{FF2B5EF4-FFF2-40B4-BE49-F238E27FC236}">
                <a16:creationId xmlns:a16="http://schemas.microsoft.com/office/drawing/2014/main" id="{B97E95D8-F9B2-1A47-BFFF-154CF647F7A4}"/>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7">
            <a:extLst>
              <a:ext uri="{FF2B5EF4-FFF2-40B4-BE49-F238E27FC236}">
                <a16:creationId xmlns:a16="http://schemas.microsoft.com/office/drawing/2014/main" id="{4670AC3B-0900-5045-8501-E6C3A8BC33C3}"/>
              </a:ext>
            </a:extLst>
          </p:cNvPr>
          <p:cNvSpPr>
            <a:spLocks noGrp="1"/>
          </p:cNvSpPr>
          <p:nvPr>
            <p:ph sz="quarter" idx="11"/>
          </p:nvPr>
        </p:nvSpPr>
        <p:spPr>
          <a:xfrm>
            <a:off x="6599420" y="2099146"/>
            <a:ext cx="512594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7E762FC7-AD59-D942-96C5-1A887C8895A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1" name="Rectangle 10">
            <a:extLst>
              <a:ext uri="{FF2B5EF4-FFF2-40B4-BE49-F238E27FC236}">
                <a16:creationId xmlns:a16="http://schemas.microsoft.com/office/drawing/2014/main" id="{A0D196C3-C9FD-B64B-B93F-2C300672C848}"/>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720D3B16-BFCE-984A-A9CF-F65719A396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231805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609600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0C6F2F3E-D44E-214C-9D2D-757734C83312}"/>
              </a:ext>
            </a:extLst>
          </p:cNvPr>
          <p:cNvSpPr>
            <a:spLocks noGrp="1"/>
          </p:cNvSpPr>
          <p:nvPr>
            <p:ph type="title"/>
          </p:nvPr>
        </p:nvSpPr>
        <p:spPr>
          <a:xfrm>
            <a:off x="704046" y="721785"/>
            <a:ext cx="5126911" cy="1377360"/>
          </a:xfrm>
        </p:spPr>
        <p:txBody>
          <a:bodyPr anchor="t">
            <a:normAutofit/>
          </a:bodyPr>
          <a:lstStyle>
            <a:lvl1pPr>
              <a:defRPr sz="4267"/>
            </a:lvl1pPr>
          </a:lstStyle>
          <a:p>
            <a:r>
              <a:rPr lang="en-GB"/>
              <a:t>Click to edit Master title style</a:t>
            </a:r>
            <a:endParaRPr lang="en-US"/>
          </a:p>
        </p:txBody>
      </p:sp>
      <p:sp>
        <p:nvSpPr>
          <p:cNvPr id="9" name="Content Placeholder 7">
            <a:extLst>
              <a:ext uri="{FF2B5EF4-FFF2-40B4-BE49-F238E27FC236}">
                <a16:creationId xmlns:a16="http://schemas.microsoft.com/office/drawing/2014/main" id="{AA991499-5308-1249-B539-8B2EBBE68CF4}"/>
              </a:ext>
            </a:extLst>
          </p:cNvPr>
          <p:cNvSpPr>
            <a:spLocks noGrp="1"/>
          </p:cNvSpPr>
          <p:nvPr>
            <p:ph sz="quarter" idx="10"/>
          </p:nvPr>
        </p:nvSpPr>
        <p:spPr>
          <a:xfrm>
            <a:off x="704852" y="2099146"/>
            <a:ext cx="5125945"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7">
            <a:extLst>
              <a:ext uri="{FF2B5EF4-FFF2-40B4-BE49-F238E27FC236}">
                <a16:creationId xmlns:a16="http://schemas.microsoft.com/office/drawing/2014/main" id="{A17686E2-1ECE-9B45-9954-9460DACDDDA8}"/>
              </a:ext>
            </a:extLst>
          </p:cNvPr>
          <p:cNvSpPr>
            <a:spLocks noGrp="1"/>
          </p:cNvSpPr>
          <p:nvPr>
            <p:ph sz="quarter" idx="11"/>
          </p:nvPr>
        </p:nvSpPr>
        <p:spPr>
          <a:xfrm>
            <a:off x="6599420" y="2099146"/>
            <a:ext cx="512594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B75CF73B-9CC2-2345-8C8C-CA247488D0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1" name="Rectangle 10">
            <a:extLst>
              <a:ext uri="{FF2B5EF4-FFF2-40B4-BE49-F238E27FC236}">
                <a16:creationId xmlns:a16="http://schemas.microsoft.com/office/drawing/2014/main" id="{860CE52C-C37E-2D4D-BFCF-7DEAF8E2AA91}"/>
              </a:ext>
            </a:extLst>
          </p:cNvPr>
          <p:cNvSpPr/>
          <p:nvPr userDrawn="1"/>
        </p:nvSpPr>
        <p:spPr>
          <a:xfrm>
            <a:off x="609600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E0E5480D-9CD4-494E-AB22-B4D19E60AE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3087577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392734-9B8C-6240-927E-14221E5F1540}"/>
              </a:ext>
            </a:extLst>
          </p:cNvPr>
          <p:cNvSpPr/>
          <p:nvPr userDrawn="1"/>
        </p:nvSpPr>
        <p:spPr>
          <a:xfrm>
            <a:off x="3938338" y="0"/>
            <a:ext cx="825366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AC504E5-45F1-6648-BFAC-1A11B92F5EE4}"/>
              </a:ext>
            </a:extLst>
          </p:cNvPr>
          <p:cNvSpPr/>
          <p:nvPr/>
        </p:nvSpPr>
        <p:spPr>
          <a:xfrm>
            <a:off x="3938338" y="0"/>
            <a:ext cx="825366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0C6F2F3E-D44E-214C-9D2D-757734C83312}"/>
              </a:ext>
            </a:extLst>
          </p:cNvPr>
          <p:cNvSpPr>
            <a:spLocks noGrp="1"/>
          </p:cNvSpPr>
          <p:nvPr>
            <p:ph type="title"/>
          </p:nvPr>
        </p:nvSpPr>
        <p:spPr>
          <a:xfrm>
            <a:off x="701284" y="2740320"/>
            <a:ext cx="3001441" cy="1377360"/>
          </a:xfrm>
        </p:spPr>
        <p:txBody>
          <a:bodyPr anchor="t">
            <a:normAutofit/>
          </a:bodyPr>
          <a:lstStyle>
            <a:lvl1pPr>
              <a:defRPr sz="4267"/>
            </a:lvl1pPr>
          </a:lstStyle>
          <a:p>
            <a:r>
              <a:rPr lang="en-GB"/>
              <a:t>Click to edit Master title style</a:t>
            </a:r>
            <a:endParaRPr lang="en-US"/>
          </a:p>
        </p:txBody>
      </p:sp>
      <p:sp>
        <p:nvSpPr>
          <p:cNvPr id="10" name="Content Placeholder 7">
            <a:extLst>
              <a:ext uri="{FF2B5EF4-FFF2-40B4-BE49-F238E27FC236}">
                <a16:creationId xmlns:a16="http://schemas.microsoft.com/office/drawing/2014/main" id="{A17686E2-1ECE-9B45-9954-9460DACDDDA8}"/>
              </a:ext>
            </a:extLst>
          </p:cNvPr>
          <p:cNvSpPr>
            <a:spLocks noGrp="1"/>
          </p:cNvSpPr>
          <p:nvPr>
            <p:ph sz="quarter" idx="11"/>
          </p:nvPr>
        </p:nvSpPr>
        <p:spPr>
          <a:xfrm>
            <a:off x="4238723" y="1171281"/>
            <a:ext cx="7251995" cy="45154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369A0CA5-DD86-FD40-B3E6-88644103235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pic>
        <p:nvPicPr>
          <p:cNvPr id="12" name="Picture 11">
            <a:extLst>
              <a:ext uri="{FF2B5EF4-FFF2-40B4-BE49-F238E27FC236}">
                <a16:creationId xmlns:a16="http://schemas.microsoft.com/office/drawing/2014/main" id="{F001760C-19C5-A541-A0B0-8231483885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3616131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C504E5-45F1-6648-BFAC-1A11B92F5EE4}"/>
              </a:ext>
            </a:extLst>
          </p:cNvPr>
          <p:cNvSpPr/>
          <p:nvPr/>
        </p:nvSpPr>
        <p:spPr>
          <a:xfrm>
            <a:off x="8125328" y="0"/>
            <a:ext cx="40666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0C6F2F3E-D44E-214C-9D2D-757734C83312}"/>
              </a:ext>
            </a:extLst>
          </p:cNvPr>
          <p:cNvSpPr>
            <a:spLocks noGrp="1"/>
          </p:cNvSpPr>
          <p:nvPr>
            <p:ph type="title"/>
          </p:nvPr>
        </p:nvSpPr>
        <p:spPr>
          <a:xfrm>
            <a:off x="704046" y="721785"/>
            <a:ext cx="6930583" cy="1377360"/>
          </a:xfrm>
        </p:spPr>
        <p:txBody>
          <a:bodyPr anchor="t">
            <a:normAutofit/>
          </a:bodyPr>
          <a:lstStyle>
            <a:lvl1pPr>
              <a:defRPr sz="4267"/>
            </a:lvl1pPr>
          </a:lstStyle>
          <a:p>
            <a:r>
              <a:rPr lang="en-GB"/>
              <a:t>Click to edit Master title style</a:t>
            </a:r>
            <a:endParaRPr lang="en-US"/>
          </a:p>
        </p:txBody>
      </p:sp>
      <p:sp>
        <p:nvSpPr>
          <p:cNvPr id="9" name="Content Placeholder 7">
            <a:extLst>
              <a:ext uri="{FF2B5EF4-FFF2-40B4-BE49-F238E27FC236}">
                <a16:creationId xmlns:a16="http://schemas.microsoft.com/office/drawing/2014/main" id="{AA991499-5308-1249-B539-8B2EBBE68CF4}"/>
              </a:ext>
            </a:extLst>
          </p:cNvPr>
          <p:cNvSpPr>
            <a:spLocks noGrp="1"/>
          </p:cNvSpPr>
          <p:nvPr>
            <p:ph sz="quarter" idx="10"/>
          </p:nvPr>
        </p:nvSpPr>
        <p:spPr>
          <a:xfrm>
            <a:off x="704852" y="2099146"/>
            <a:ext cx="6929777" cy="4515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7">
            <a:extLst>
              <a:ext uri="{FF2B5EF4-FFF2-40B4-BE49-F238E27FC236}">
                <a16:creationId xmlns:a16="http://schemas.microsoft.com/office/drawing/2014/main" id="{A17686E2-1ECE-9B45-9954-9460DACDDDA8}"/>
              </a:ext>
            </a:extLst>
          </p:cNvPr>
          <p:cNvSpPr>
            <a:spLocks noGrp="1"/>
          </p:cNvSpPr>
          <p:nvPr>
            <p:ph sz="quarter" idx="11"/>
          </p:nvPr>
        </p:nvSpPr>
        <p:spPr>
          <a:xfrm>
            <a:off x="8598568" y="721786"/>
            <a:ext cx="3102733" cy="589279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8128D9B-15E5-7D47-A066-91B2332F9C2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11" name="Rectangle 10">
            <a:extLst>
              <a:ext uri="{FF2B5EF4-FFF2-40B4-BE49-F238E27FC236}">
                <a16:creationId xmlns:a16="http://schemas.microsoft.com/office/drawing/2014/main" id="{5E821BCA-F3D0-8549-840C-C0315F7F1203}"/>
              </a:ext>
            </a:extLst>
          </p:cNvPr>
          <p:cNvSpPr/>
          <p:nvPr userDrawn="1"/>
        </p:nvSpPr>
        <p:spPr>
          <a:xfrm>
            <a:off x="8125328" y="0"/>
            <a:ext cx="40666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C93345AB-0985-F843-8A0F-FD923D01BD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3776452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26E00C-6100-CF92-D4D5-6E8A2304132E}"/>
              </a:ext>
            </a:extLst>
          </p:cNvPr>
          <p:cNvGrpSpPr/>
          <p:nvPr userDrawn="1"/>
        </p:nvGrpSpPr>
        <p:grpSpPr>
          <a:xfrm rot="5400000">
            <a:off x="9803083" y="-102918"/>
            <a:ext cx="2286000" cy="2491835"/>
            <a:chOff x="0" y="0"/>
            <a:chExt cx="5277398" cy="5281930"/>
          </a:xfrm>
        </p:grpSpPr>
        <p:sp>
          <p:nvSpPr>
            <p:cNvPr id="4" name="Rectangle 3">
              <a:extLst>
                <a:ext uri="{FF2B5EF4-FFF2-40B4-BE49-F238E27FC236}">
                  <a16:creationId xmlns:a16="http://schemas.microsoft.com/office/drawing/2014/main" id="{1BA47285-FD8D-8A6F-8D7D-55744906912D}"/>
                </a:ext>
              </a:extLst>
            </p:cNvPr>
            <p:cNvSpPr/>
            <p:nvPr/>
          </p:nvSpPr>
          <p:spPr>
            <a:xfrm>
              <a:off x="0" y="1447799"/>
              <a:ext cx="3822700" cy="38341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333"/>
                </a:spcAft>
              </a:pPr>
              <a:r>
                <a:rPr lang="en-GB" sz="1467">
                  <a:solidFill>
                    <a:srgbClr val="000000"/>
                  </a:solidFill>
                  <a:effectLst/>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166966B8-752A-B82C-5B9E-18B094B27854}"/>
                </a:ext>
              </a:extLst>
            </p:cNvPr>
            <p:cNvSpPr/>
            <p:nvPr/>
          </p:nvSpPr>
          <p:spPr>
            <a:xfrm>
              <a:off x="3822700" y="0"/>
              <a:ext cx="1454698" cy="14592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333"/>
                </a:spcAft>
              </a:pPr>
              <a:r>
                <a:rPr lang="en-GB" sz="1467">
                  <a:solidFill>
                    <a:srgbClr val="000000"/>
                  </a:solidFill>
                  <a:effectLst/>
                  <a:ea typeface="Calibri" panose="020F0502020204030204" pitchFamily="34" charset="0"/>
                  <a:cs typeface="Times New Roman" panose="02020603050405020304" pitchFamily="18" charset="0"/>
                </a:rPr>
                <a:t> </a:t>
              </a:r>
            </a:p>
          </p:txBody>
        </p:sp>
      </p:grpSp>
      <p:grpSp>
        <p:nvGrpSpPr>
          <p:cNvPr id="6" name="Group 5">
            <a:extLst>
              <a:ext uri="{FF2B5EF4-FFF2-40B4-BE49-F238E27FC236}">
                <a16:creationId xmlns:a16="http://schemas.microsoft.com/office/drawing/2014/main" id="{B89174F4-8AFE-7311-D3B7-A726094F2EFA}"/>
              </a:ext>
            </a:extLst>
          </p:cNvPr>
          <p:cNvGrpSpPr/>
          <p:nvPr userDrawn="1"/>
        </p:nvGrpSpPr>
        <p:grpSpPr>
          <a:xfrm>
            <a:off x="1" y="-12488"/>
            <a:ext cx="1645920" cy="1649533"/>
            <a:chOff x="2335794" y="0"/>
            <a:chExt cx="4404441" cy="4414148"/>
          </a:xfrm>
        </p:grpSpPr>
        <p:sp>
          <p:nvSpPr>
            <p:cNvPr id="7" name="Rectangle 6">
              <a:extLst>
                <a:ext uri="{FF2B5EF4-FFF2-40B4-BE49-F238E27FC236}">
                  <a16:creationId xmlns:a16="http://schemas.microsoft.com/office/drawing/2014/main" id="{E11403F7-1143-7935-CEFC-155C8A89AF43}"/>
                </a:ext>
              </a:extLst>
            </p:cNvPr>
            <p:cNvSpPr/>
            <p:nvPr/>
          </p:nvSpPr>
          <p:spPr>
            <a:xfrm>
              <a:off x="2335794" y="0"/>
              <a:ext cx="1265555" cy="1270000"/>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333"/>
                </a:spcAft>
              </a:pPr>
              <a:r>
                <a:rPr lang="en-GB" sz="1467" baseline="-25000">
                  <a:solidFill>
                    <a:srgbClr val="000000"/>
                  </a:solidFill>
                  <a:effectLst/>
                  <a:ea typeface="Calibri" panose="020F0502020204030204" pitchFamily="34" charset="0"/>
                  <a:cs typeface="Times New Roman" panose="02020603050405020304" pitchFamily="18" charset="0"/>
                </a:rPr>
                <a:t> </a:t>
              </a:r>
              <a:endParaRPr lang="en-GB" sz="1467">
                <a:solidFill>
                  <a:srgbClr val="000000"/>
                </a:solidFill>
                <a:effectLs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72CDDF4-72B9-DEF7-0899-75ED6FFF9270}"/>
                </a:ext>
              </a:extLst>
            </p:cNvPr>
            <p:cNvSpPr/>
            <p:nvPr/>
          </p:nvSpPr>
          <p:spPr>
            <a:xfrm>
              <a:off x="3603279" y="1267485"/>
              <a:ext cx="3136956" cy="3146663"/>
            </a:xfrm>
            <a:prstGeom prst="rect">
              <a:avLst/>
            </a:prstGeom>
            <a:solidFill>
              <a:srgbClr val="B919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333"/>
                </a:spcAft>
              </a:pPr>
              <a:r>
                <a:rPr lang="en-GB" sz="1467">
                  <a:solidFill>
                    <a:srgbClr val="000000"/>
                  </a:solidFill>
                  <a:effectLst/>
                  <a:ea typeface="Calibri" panose="020F0502020204030204" pitchFamily="34" charset="0"/>
                  <a:cs typeface="Times New Roman" panose="02020603050405020304" pitchFamily="18" charset="0"/>
                </a:rPr>
                <a:t> </a:t>
              </a:r>
            </a:p>
          </p:txBody>
        </p:sp>
      </p:grpSp>
      <p:grpSp>
        <p:nvGrpSpPr>
          <p:cNvPr id="9" name="Group 8">
            <a:extLst>
              <a:ext uri="{FF2B5EF4-FFF2-40B4-BE49-F238E27FC236}">
                <a16:creationId xmlns:a16="http://schemas.microsoft.com/office/drawing/2014/main" id="{AB5CAA8A-5CF6-747F-0CEB-C5DDAD3624E5}"/>
              </a:ext>
            </a:extLst>
          </p:cNvPr>
          <p:cNvGrpSpPr/>
          <p:nvPr userDrawn="1"/>
        </p:nvGrpSpPr>
        <p:grpSpPr>
          <a:xfrm>
            <a:off x="10035541" y="4696808"/>
            <a:ext cx="2156459" cy="2161193"/>
            <a:chOff x="2335794" y="0"/>
            <a:chExt cx="4404441" cy="4414148"/>
          </a:xfrm>
        </p:grpSpPr>
        <p:sp>
          <p:nvSpPr>
            <p:cNvPr id="10" name="Rectangle 9">
              <a:extLst>
                <a:ext uri="{FF2B5EF4-FFF2-40B4-BE49-F238E27FC236}">
                  <a16:creationId xmlns:a16="http://schemas.microsoft.com/office/drawing/2014/main" id="{54576027-2913-E867-7D15-1DFE277B3DE7}"/>
                </a:ext>
              </a:extLst>
            </p:cNvPr>
            <p:cNvSpPr/>
            <p:nvPr/>
          </p:nvSpPr>
          <p:spPr>
            <a:xfrm>
              <a:off x="2335794" y="0"/>
              <a:ext cx="1265555" cy="1270000"/>
            </a:xfrm>
            <a:prstGeom prst="rect">
              <a:avLst/>
            </a:prstGeom>
            <a:solidFill>
              <a:srgbClr val="006E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333"/>
                </a:spcAft>
              </a:pPr>
              <a:r>
                <a:rPr lang="en-GB" sz="1467" baseline="-25000">
                  <a:solidFill>
                    <a:srgbClr val="000000"/>
                  </a:solidFill>
                  <a:effectLst/>
                  <a:ea typeface="Calibri" panose="020F0502020204030204" pitchFamily="34" charset="0"/>
                  <a:cs typeface="Times New Roman" panose="02020603050405020304" pitchFamily="18" charset="0"/>
                </a:rPr>
                <a:t> </a:t>
              </a:r>
              <a:endParaRPr lang="en-GB" sz="1467">
                <a:solidFill>
                  <a:srgbClr val="000000"/>
                </a:solidFill>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04CC37F-06D1-D502-8BC0-A9C98D76F495}"/>
                </a:ext>
              </a:extLst>
            </p:cNvPr>
            <p:cNvSpPr/>
            <p:nvPr/>
          </p:nvSpPr>
          <p:spPr>
            <a:xfrm>
              <a:off x="3603279" y="1267485"/>
              <a:ext cx="3136956" cy="3146663"/>
            </a:xfrm>
            <a:prstGeom prst="rect">
              <a:avLst/>
            </a:pr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333"/>
                </a:spcAft>
              </a:pPr>
              <a:r>
                <a:rPr lang="en-GB" sz="1467">
                  <a:solidFill>
                    <a:srgbClr val="000000"/>
                  </a:solidFill>
                  <a:effectLst/>
                  <a:ea typeface="Calibri" panose="020F0502020204030204" pitchFamily="34" charset="0"/>
                  <a:cs typeface="Times New Roman" panose="02020603050405020304" pitchFamily="18" charset="0"/>
                </a:rPr>
                <a:t> </a:t>
              </a:r>
            </a:p>
          </p:txBody>
        </p:sp>
      </p:grpSp>
      <p:sp>
        <p:nvSpPr>
          <p:cNvPr id="15" name="Content Placeholder 14">
            <a:extLst>
              <a:ext uri="{FF2B5EF4-FFF2-40B4-BE49-F238E27FC236}">
                <a16:creationId xmlns:a16="http://schemas.microsoft.com/office/drawing/2014/main" id="{BCE3EFFE-8F76-ECD9-8CB6-EAA40DB8DB11}"/>
              </a:ext>
            </a:extLst>
          </p:cNvPr>
          <p:cNvSpPr>
            <a:spLocks noGrp="1"/>
          </p:cNvSpPr>
          <p:nvPr>
            <p:ph sz="quarter" idx="10"/>
          </p:nvPr>
        </p:nvSpPr>
        <p:spPr>
          <a:xfrm>
            <a:off x="1003300" y="2116667"/>
            <a:ext cx="8544984" cy="3996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Tree>
    <p:extLst>
      <p:ext uri="{BB962C8B-B14F-4D97-AF65-F5344CB8AC3E}">
        <p14:creationId xmlns:p14="http://schemas.microsoft.com/office/powerpoint/2010/main" val="743626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501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hape 9"/>
          <p:cNvSpPr/>
          <p:nvPr userDrawn="1"/>
        </p:nvSpPr>
        <p:spPr>
          <a:xfrm>
            <a:off x="12192000" y="4921"/>
            <a:ext cx="144693" cy="6853081"/>
          </a:xfrm>
          <a:custGeom>
            <a:avLst/>
            <a:gdLst/>
            <a:ahLst/>
            <a:cxnLst/>
            <a:rect l="0" t="0" r="0" b="0"/>
            <a:pathLst>
              <a:path w="211075" h="206683" extrusionOk="0">
                <a:moveTo>
                  <a:pt x="387" y="0"/>
                </a:moveTo>
                <a:lnTo>
                  <a:pt x="0" y="206683"/>
                </a:lnTo>
                <a:lnTo>
                  <a:pt x="211075" y="206545"/>
                </a:lnTo>
                <a:lnTo>
                  <a:pt x="155812" y="301"/>
                </a:lnTo>
                <a:close/>
              </a:path>
            </a:pathLst>
          </a:custGeom>
          <a:ln>
            <a:noFill/>
          </a:ln>
        </p:spPr>
        <p:style>
          <a:lnRef idx="2">
            <a:schemeClr val="dk1"/>
          </a:lnRef>
          <a:fillRef idx="1">
            <a:schemeClr val="lt1"/>
          </a:fillRef>
          <a:effectRef idx="0">
            <a:schemeClr val="dk1"/>
          </a:effectRef>
          <a:fontRef idx="minor">
            <a:schemeClr val="dk1"/>
          </a:fontRef>
        </p:style>
      </p:sp>
      <p:sp>
        <p:nvSpPr>
          <p:cNvPr id="7" name="Shape 10"/>
          <p:cNvSpPr/>
          <p:nvPr userDrawn="1"/>
        </p:nvSpPr>
        <p:spPr>
          <a:xfrm flipH="1">
            <a:off x="12192000" y="-315416"/>
            <a:ext cx="144693" cy="717341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FFFFFF"/>
          </a:solidFill>
          <a:ln>
            <a:noFill/>
          </a:ln>
        </p:spPr>
      </p:sp>
    </p:spTree>
    <p:extLst>
      <p:ext uri="{BB962C8B-B14F-4D97-AF65-F5344CB8AC3E}">
        <p14:creationId xmlns:p14="http://schemas.microsoft.com/office/powerpoint/2010/main" val="2866961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180861"/>
            <a:ext cx="10972800" cy="1143000"/>
          </a:xfrm>
          <a:prstGeom prst="rect">
            <a:avLst/>
          </a:prstGeom>
        </p:spPr>
        <p:txBody>
          <a:bodyPr/>
          <a:lstStyle>
            <a:lvl1pPr>
              <a:defRPr>
                <a:solidFill>
                  <a:schemeClr val="bg1"/>
                </a:solidFill>
              </a:defRPr>
            </a:lvl1pPr>
          </a:lstStyle>
          <a:p>
            <a:r>
              <a:rPr lang="en-US"/>
              <a:t>Click to edit Master title style</a:t>
            </a:r>
            <a:endParaRPr lang="nl-NL"/>
          </a:p>
        </p:txBody>
      </p:sp>
      <p:sp>
        <p:nvSpPr>
          <p:cNvPr id="5" name="Subtitle 2"/>
          <p:cNvSpPr>
            <a:spLocks noGrp="1"/>
          </p:cNvSpPr>
          <p:nvPr>
            <p:ph type="subTitle" idx="1"/>
          </p:nvPr>
        </p:nvSpPr>
        <p:spPr>
          <a:xfrm>
            <a:off x="2879643" y="3886200"/>
            <a:ext cx="6432715" cy="1752600"/>
          </a:xfrm>
          <a:prstGeom prst="rect">
            <a:avLst/>
          </a:prstGeom>
          <a:solidFill>
            <a:schemeClr val="bg1"/>
          </a:solidFill>
        </p:spPr>
        <p:txBody>
          <a:bodyPr>
            <a:normAutofit/>
          </a:bodyPr>
          <a:lstStyle>
            <a:lvl1pPr marL="0" indent="0" algn="ctr">
              <a:buNone/>
              <a:defRPr sz="26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l-NL"/>
          </a:p>
        </p:txBody>
      </p:sp>
      <p:pic>
        <p:nvPicPr>
          <p:cNvPr id="7" name="Picture 2" descr="F:\PROPOSALS &amp; CONTRACTS\Contract\Research Contract\BR32036 Urban Agenda\FWC management\Communication\2. Visuals\1. Logos\URBANAGENDA_logo-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17710" y="4724400"/>
            <a:ext cx="1728433" cy="5896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AF704E-95F5-B85F-5D00-01D473DCC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62AA6236-3AB5-82F9-4A73-76ED4A5B14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70088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C0CA2B0-85BC-4059-9C86-5B487B8CFF5F}" type="slidenum">
              <a:rPr lang="nl-NL" smtClean="0"/>
              <a:t>‹#›</a:t>
            </a:fld>
            <a:endParaRPr lang="nl-NL"/>
          </a:p>
        </p:txBody>
      </p:sp>
      <p:sp>
        <p:nvSpPr>
          <p:cNvPr id="2" name="Title 1"/>
          <p:cNvSpPr>
            <a:spLocks noGrp="1"/>
          </p:cNvSpPr>
          <p:nvPr>
            <p:ph type="ctrTitle"/>
          </p:nvPr>
        </p:nvSpPr>
        <p:spPr>
          <a:xfrm>
            <a:off x="624417" y="885462"/>
            <a:ext cx="11328400" cy="911357"/>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9" name="Content Placeholder 8"/>
          <p:cNvSpPr>
            <a:spLocks noGrp="1"/>
          </p:cNvSpPr>
          <p:nvPr>
            <p:ph sz="quarter" idx="15"/>
          </p:nvPr>
        </p:nvSpPr>
        <p:spPr>
          <a:xfrm>
            <a:off x="2543607" y="2133600"/>
            <a:ext cx="9409211" cy="2590800"/>
          </a:xfrm>
          <a:prstGeom prst="rect">
            <a:avLst/>
          </a:prstGeom>
        </p:spPr>
        <p:txBody>
          <a:bodyPr/>
          <a:lstStyle>
            <a:lvl1pPr marL="0" indent="0">
              <a:buNone/>
              <a:defRPr>
                <a:solidFill>
                  <a:srgbClr val="1C7DC3"/>
                </a:solidFill>
              </a:defRPr>
            </a:lvl1pPr>
            <a:lvl2pPr marL="609585" indent="0">
              <a:buNone/>
              <a:defRPr>
                <a:solidFill>
                  <a:srgbClr val="1C7DC3"/>
                </a:solidFill>
              </a:defRPr>
            </a:lvl2pPr>
            <a:lvl3pPr marL="1219170" indent="0">
              <a:buNone/>
              <a:defRPr>
                <a:solidFill>
                  <a:srgbClr val="1C7DC3"/>
                </a:solidFill>
              </a:defRPr>
            </a:lvl3pPr>
            <a:lvl4pPr marL="1828754" indent="0">
              <a:buNone/>
              <a:defRPr>
                <a:solidFill>
                  <a:srgbClr val="1C7DC3"/>
                </a:solidFill>
              </a:defRPr>
            </a:lvl4pPr>
            <a:lvl5pPr marL="2438339" indent="0">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BB729FFF-27BF-98C0-ABCB-2FEE2009D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D2966558-B908-8A69-DBC8-39FA2207A0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862355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8" y="932723"/>
            <a:ext cx="11328233"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3" name="Content Placeholder 2"/>
          <p:cNvSpPr>
            <a:spLocks noGrp="1"/>
          </p:cNvSpPr>
          <p:nvPr>
            <p:ph idx="1"/>
          </p:nvPr>
        </p:nvSpPr>
        <p:spPr>
          <a:xfrm>
            <a:off x="624418" y="2258286"/>
            <a:ext cx="11328233" cy="4435077"/>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Picture 3">
            <a:extLst>
              <a:ext uri="{FF2B5EF4-FFF2-40B4-BE49-F238E27FC236}">
                <a16:creationId xmlns:a16="http://schemas.microsoft.com/office/drawing/2014/main" id="{95E7A69F-6832-F24A-A36F-05390CB65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5" name="Picture 4">
            <a:extLst>
              <a:ext uri="{FF2B5EF4-FFF2-40B4-BE49-F238E27FC236}">
                <a16:creationId xmlns:a16="http://schemas.microsoft.com/office/drawing/2014/main" id="{000D8F2A-9481-C9EB-62F5-89E2EF2757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583080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C4BFEF-B9F9-654D-AB68-121E35ED5C87}"/>
              </a:ext>
            </a:extLst>
          </p:cNvPr>
          <p:cNvSpPr/>
          <p:nvPr/>
        </p:nvSpPr>
        <p:spPr>
          <a:xfrm>
            <a:off x="0" y="-1571"/>
            <a:ext cx="12192000" cy="68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016F0031-BAF0-8C42-9F56-AED1E8E63825}"/>
              </a:ext>
            </a:extLst>
          </p:cNvPr>
          <p:cNvSpPr>
            <a:spLocks noGrp="1"/>
          </p:cNvSpPr>
          <p:nvPr>
            <p:ph type="ctrTitle"/>
          </p:nvPr>
        </p:nvSpPr>
        <p:spPr>
          <a:xfrm>
            <a:off x="716347" y="1121833"/>
            <a:ext cx="9951653" cy="2387600"/>
          </a:xfrm>
        </p:spPr>
        <p:txBody>
          <a:bodyPr anchor="b"/>
          <a:lstStyle>
            <a:lvl1pPr algn="l">
              <a:defRPr sz="8000" b="1">
                <a:solidFill>
                  <a:schemeClr val="tx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D5FC38B-5D09-9B47-95EB-80DCE3E90787}"/>
              </a:ext>
            </a:extLst>
          </p:cNvPr>
          <p:cNvSpPr>
            <a:spLocks noGrp="1"/>
          </p:cNvSpPr>
          <p:nvPr>
            <p:ph type="subTitle" idx="1"/>
          </p:nvPr>
        </p:nvSpPr>
        <p:spPr>
          <a:xfrm>
            <a:off x="716347" y="3602568"/>
            <a:ext cx="9951653" cy="1655233"/>
          </a:xfrm>
        </p:spPr>
        <p:txBody>
          <a:bodyPr/>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8" name="Picture 7" descr="A picture containing drawing, window, plate&#10;&#10;Description automatically generated">
            <a:extLst>
              <a:ext uri="{FF2B5EF4-FFF2-40B4-BE49-F238E27FC236}">
                <a16:creationId xmlns:a16="http://schemas.microsoft.com/office/drawing/2014/main" id="{CD399BD8-F7CE-774C-B138-D6D3BEA2A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347" y="5557871"/>
            <a:ext cx="1740955" cy="602293"/>
          </a:xfrm>
          <a:prstGeom prst="rect">
            <a:avLst/>
          </a:prstGeom>
        </p:spPr>
      </p:pic>
      <p:sp>
        <p:nvSpPr>
          <p:cNvPr id="6" name="Rectangle 5">
            <a:extLst>
              <a:ext uri="{FF2B5EF4-FFF2-40B4-BE49-F238E27FC236}">
                <a16:creationId xmlns:a16="http://schemas.microsoft.com/office/drawing/2014/main" id="{3100E740-2818-9D49-8A2F-2B2FA08472A6}"/>
              </a:ext>
            </a:extLst>
          </p:cNvPr>
          <p:cNvSpPr/>
          <p:nvPr userDrawn="1"/>
        </p:nvSpPr>
        <p:spPr>
          <a:xfrm>
            <a:off x="0" y="-1571"/>
            <a:ext cx="12192000" cy="685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descr="A picture containing drawing, window, plate&#10;&#10;Description automatically generated">
            <a:extLst>
              <a:ext uri="{FF2B5EF4-FFF2-40B4-BE49-F238E27FC236}">
                <a16:creationId xmlns:a16="http://schemas.microsoft.com/office/drawing/2014/main" id="{81FF9A52-0761-7E45-BE8A-2EAC7F730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347" y="5557871"/>
            <a:ext cx="1740955" cy="602293"/>
          </a:xfrm>
          <a:prstGeom prst="rect">
            <a:avLst/>
          </a:prstGeom>
        </p:spPr>
      </p:pic>
    </p:spTree>
    <p:extLst>
      <p:ext uri="{BB962C8B-B14F-4D97-AF65-F5344CB8AC3E}">
        <p14:creationId xmlns:p14="http://schemas.microsoft.com/office/powerpoint/2010/main" val="107653021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C0CA2B0-85BC-4059-9C86-5B487B8CFF5F}" type="slidenum">
              <a:rPr lang="nl-NL" smtClean="0"/>
              <a:t>‹#›</a:t>
            </a:fld>
            <a:endParaRPr lang="nl-NL"/>
          </a:p>
        </p:txBody>
      </p:sp>
      <p:sp>
        <p:nvSpPr>
          <p:cNvPr id="8" name="Title 1"/>
          <p:cNvSpPr>
            <a:spLocks noGrp="1"/>
          </p:cNvSpPr>
          <p:nvPr>
            <p:ph type="title"/>
          </p:nvPr>
        </p:nvSpPr>
        <p:spPr>
          <a:xfrm>
            <a:off x="6576054" y="952700"/>
            <a:ext cx="5376764" cy="1143000"/>
          </a:xfrm>
          <a:prstGeom prst="rect">
            <a:avLst/>
          </a:prstGeom>
        </p:spPr>
        <p:txBody>
          <a:bodyPr>
            <a:noAutofit/>
          </a:bodyPr>
          <a:lstStyle>
            <a:lvl1pPr algn="r">
              <a:defRPr sz="4000">
                <a:solidFill>
                  <a:srgbClr val="F1592A"/>
                </a:solidFill>
              </a:defRPr>
            </a:lvl1pPr>
          </a:lstStyle>
          <a:p>
            <a:r>
              <a:rPr lang="en-US"/>
              <a:t>Click to edit Master title style</a:t>
            </a:r>
            <a:endParaRPr lang="nl-NL"/>
          </a:p>
        </p:txBody>
      </p:sp>
      <p:sp>
        <p:nvSpPr>
          <p:cNvPr id="9" name="Content Placeholder 2"/>
          <p:cNvSpPr>
            <a:spLocks noGrp="1"/>
          </p:cNvSpPr>
          <p:nvPr>
            <p:ph idx="1"/>
          </p:nvPr>
        </p:nvSpPr>
        <p:spPr>
          <a:xfrm>
            <a:off x="6576054" y="2461419"/>
            <a:ext cx="5376764" cy="4525963"/>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AD0964D7-DB1B-46FD-8D44-C68E127BE3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3" name="Picture 2">
            <a:extLst>
              <a:ext uri="{FF2B5EF4-FFF2-40B4-BE49-F238E27FC236}">
                <a16:creationId xmlns:a16="http://schemas.microsoft.com/office/drawing/2014/main" id="{B93154A9-63AF-EB1E-5268-063EA89AB5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372356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0CA2B0-85BC-4059-9C86-5B487B8CFF5F}" type="slidenum">
              <a:rPr lang="nl-NL" smtClean="0"/>
              <a:t>‹#›</a:t>
            </a:fld>
            <a:endParaRPr lang="nl-NL"/>
          </a:p>
        </p:txBody>
      </p:sp>
      <p:sp>
        <p:nvSpPr>
          <p:cNvPr id="6"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8"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10" name="Text Placeholder 9"/>
          <p:cNvSpPr>
            <a:spLocks noGrp="1"/>
          </p:cNvSpPr>
          <p:nvPr>
            <p:ph type="body" sz="quarter" idx="13"/>
          </p:nvPr>
        </p:nvSpPr>
        <p:spPr>
          <a:xfrm>
            <a:off x="2430483" y="1899473"/>
            <a:ext cx="7296612" cy="3361233"/>
          </a:xfrm>
          <a:prstGeom prst="rect">
            <a:avLst/>
          </a:prstGeom>
        </p:spPr>
        <p:txBody>
          <a:bodyPr/>
          <a:lstStyle>
            <a:lvl1pPr marL="0" indent="0" algn="ctr">
              <a:buFontTx/>
              <a:buNone/>
              <a:defRPr>
                <a:solidFill>
                  <a:srgbClr val="F1592A"/>
                </a:solidFill>
              </a:defRPr>
            </a:lvl1pPr>
            <a:lvl2pPr marL="609585" indent="0" algn="ctr">
              <a:buFontTx/>
              <a:buNone/>
              <a:defRPr>
                <a:solidFill>
                  <a:srgbClr val="F1592A"/>
                </a:solidFill>
              </a:defRPr>
            </a:lvl2pPr>
            <a:lvl3pPr marL="1219170" indent="0" algn="ctr">
              <a:buFontTx/>
              <a:buNone/>
              <a:defRPr>
                <a:solidFill>
                  <a:srgbClr val="F1592A"/>
                </a:solidFill>
              </a:defRPr>
            </a:lvl3pPr>
            <a:lvl4pPr marL="1828754" indent="0" algn="ctr">
              <a:buFontTx/>
              <a:buNone/>
              <a:defRPr>
                <a:solidFill>
                  <a:srgbClr val="F1592A"/>
                </a:solidFill>
              </a:defRPr>
            </a:lvl4pPr>
            <a:lvl5pPr marL="2438339" indent="0" algn="ctr">
              <a:buFontTx/>
              <a:buNone/>
              <a:defRPr>
                <a:solidFill>
                  <a:srgbClr val="F1592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8EAB9CEA-4E7F-E328-0A17-7E65AEFC20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281705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Title 1"/>
          <p:cNvSpPr>
            <a:spLocks noGrp="1"/>
          </p:cNvSpPr>
          <p:nvPr>
            <p:ph type="title"/>
          </p:nvPr>
        </p:nvSpPr>
        <p:spPr>
          <a:xfrm>
            <a:off x="3418914" y="932723"/>
            <a:ext cx="8533737"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21" name="Content Placeholder 2"/>
          <p:cNvSpPr>
            <a:spLocks noGrp="1"/>
          </p:cNvSpPr>
          <p:nvPr>
            <p:ph idx="13"/>
          </p:nvPr>
        </p:nvSpPr>
        <p:spPr>
          <a:xfrm>
            <a:off x="6288466" y="2127550"/>
            <a:ext cx="2784309" cy="3369239"/>
          </a:xfrm>
          <a:prstGeom prst="rect">
            <a:avLst/>
          </a:prstGeom>
        </p:spPr>
        <p:txBody>
          <a:bodyPr>
            <a:noAutofit/>
          </a:bodyPr>
          <a:lstStyle>
            <a:lvl1pPr marL="0" indent="0" algn="ctr">
              <a:buNone/>
              <a:defRPr sz="2667">
                <a:solidFill>
                  <a:srgbClr val="1C7DC3"/>
                </a:solidFill>
              </a:defRPr>
            </a:lvl1pPr>
            <a:lvl2pPr marL="609585" indent="0" algn="ctr">
              <a:buNone/>
              <a:defRPr sz="2667">
                <a:solidFill>
                  <a:srgbClr val="1C7DC3"/>
                </a:solidFill>
              </a:defRPr>
            </a:lvl2pPr>
            <a:lvl3pPr marL="1219170" indent="0" algn="ctr">
              <a:buNone/>
              <a:defRPr sz="2667">
                <a:solidFill>
                  <a:srgbClr val="1C7DC3"/>
                </a:solidFill>
              </a:defRPr>
            </a:lvl3pPr>
            <a:lvl4pPr marL="1828754" indent="0" algn="ctr">
              <a:buNone/>
              <a:defRPr sz="2667">
                <a:solidFill>
                  <a:srgbClr val="1C7DC3"/>
                </a:solidFill>
              </a:defRPr>
            </a:lvl4pPr>
            <a:lvl5pPr marL="2438339" indent="0" algn="ctr">
              <a:buNone/>
              <a:defRPr sz="2667">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6" name="Text Placeholder 23"/>
          <p:cNvSpPr>
            <a:spLocks noGrp="1"/>
          </p:cNvSpPr>
          <p:nvPr>
            <p:ph type="body" sz="quarter" idx="15"/>
          </p:nvPr>
        </p:nvSpPr>
        <p:spPr>
          <a:xfrm>
            <a:off x="3408727"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sp>
        <p:nvSpPr>
          <p:cNvPr id="27" name="Text Placeholder 23"/>
          <p:cNvSpPr>
            <a:spLocks noGrp="1"/>
          </p:cNvSpPr>
          <p:nvPr>
            <p:ph type="body" sz="quarter" idx="16"/>
          </p:nvPr>
        </p:nvSpPr>
        <p:spPr>
          <a:xfrm>
            <a:off x="9264353"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C097ACD-CF35-C99C-9C55-C9FA2B4FB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521272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543605" y="1900768"/>
            <a:ext cx="7008779" cy="3544457"/>
          </a:xfrm>
          <a:prstGeom prst="rect">
            <a:avLst/>
          </a:prstGeom>
        </p:spPr>
        <p:txBody>
          <a:bodyPr/>
          <a:lstStyle>
            <a:lvl1pPr marL="0" indent="0" algn="ctr">
              <a:buNone/>
              <a:defRPr>
                <a:solidFill>
                  <a:srgbClr val="8CC96C"/>
                </a:solidFill>
              </a:defRPr>
            </a:lvl1pPr>
            <a:lvl2pPr marL="609585" indent="0" algn="ctr">
              <a:buNone/>
              <a:defRPr>
                <a:solidFill>
                  <a:srgbClr val="8CC96C"/>
                </a:solidFill>
              </a:defRPr>
            </a:lvl2pPr>
            <a:lvl3pPr marL="1219170" indent="0" algn="ctr">
              <a:buNone/>
              <a:defRPr>
                <a:solidFill>
                  <a:srgbClr val="8CC96C"/>
                </a:solidFill>
              </a:defRPr>
            </a:lvl3pPr>
            <a:lvl4pPr marL="1828754" indent="0" algn="ctr">
              <a:buNone/>
              <a:defRPr>
                <a:solidFill>
                  <a:srgbClr val="8CC96C"/>
                </a:solidFill>
              </a:defRPr>
            </a:lvl4pPr>
            <a:lvl5pPr marL="2438339" indent="0" algn="ctr">
              <a:buNone/>
              <a:defRPr>
                <a:solidFill>
                  <a:srgbClr val="8CC96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88F29F7B-3A85-7F53-F70D-421598063E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1079404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736850" y="2084917"/>
            <a:ext cx="6719523" cy="3072275"/>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876D0F8-1082-3E5F-55BC-D04F94DB4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159724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B7418F8-DA38-5620-4AED-9ED94F02D9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4148325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19360" y="1677179"/>
            <a:ext cx="5953289" cy="3503645"/>
          </a:xfrm>
          <a:prstGeom prst="rect">
            <a:avLst/>
          </a:prstGeom>
        </p:spPr>
        <p:txBody>
          <a:bodyPr anchor="ct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5DA11DBA-0A88-38A1-D8EF-EDAA185F0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870775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27051" y="1123951"/>
            <a:ext cx="5664200"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576485" y="1123951"/>
            <a:ext cx="5183716"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F505336-B960-1955-FA99-AC9AA33CBD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825294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B1DE45B-F14E-D0F6-365E-2EB86CD36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293564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519CF5-1C10-97B7-7F87-D7D2FA93E424}"/>
              </a:ext>
            </a:extLst>
          </p:cNvPr>
          <p:cNvSpPr>
            <a:spLocks noGrp="1"/>
          </p:cNvSpPr>
          <p:nvPr>
            <p:ph type="sldNum" sz="quarter" idx="10"/>
          </p:nvPr>
        </p:nvSpPr>
        <p:spPr/>
        <p:txBody>
          <a:bodyPr/>
          <a:lstStyle/>
          <a:p>
            <a:fld id="{4C0CA2B0-85BC-4059-9C86-5B487B8CFF5F}" type="slidenum">
              <a:rPr lang="nl-NL" smtClean="0"/>
              <a:pPr/>
              <a:t>‹#›</a:t>
            </a:fld>
            <a:endParaRPr lang="nl-NL"/>
          </a:p>
        </p:txBody>
      </p:sp>
    </p:spTree>
    <p:extLst>
      <p:ext uri="{BB962C8B-B14F-4D97-AF65-F5344CB8AC3E}">
        <p14:creationId xmlns:p14="http://schemas.microsoft.com/office/powerpoint/2010/main" val="197037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a:xfrm>
            <a:off x="704045" y="1826684"/>
            <a:ext cx="10484816" cy="43497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5" name="Rectangle 44">
            <a:extLst>
              <a:ext uri="{FF2B5EF4-FFF2-40B4-BE49-F238E27FC236}">
                <a16:creationId xmlns:a16="http://schemas.microsoft.com/office/drawing/2014/main" id="{D29BE121-21FE-4D4E-9E1B-ABF15D80886F}"/>
              </a:ext>
            </a:extLst>
          </p:cNvPr>
          <p:cNvSpPr/>
          <p:nvPr/>
        </p:nvSpPr>
        <p:spPr>
          <a:xfrm flipH="1" flipV="1">
            <a:off x="11487952" y="4197752"/>
            <a:ext cx="704043" cy="2660248"/>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6" name="Rectangle 45">
            <a:extLst>
              <a:ext uri="{FF2B5EF4-FFF2-40B4-BE49-F238E27FC236}">
                <a16:creationId xmlns:a16="http://schemas.microsoft.com/office/drawing/2014/main" id="{554F078E-C2B1-0348-8AAB-9D92DCB8FFCA}"/>
              </a:ext>
            </a:extLst>
          </p:cNvPr>
          <p:cNvSpPr/>
          <p:nvPr/>
        </p:nvSpPr>
        <p:spPr>
          <a:xfrm flipH="1" flipV="1">
            <a:off x="11487955" y="-1"/>
            <a:ext cx="704045" cy="3975100"/>
          </a:xfrm>
          <a:prstGeom prst="rect">
            <a:avLst/>
          </a:prstGeom>
          <a:solidFill>
            <a:srgbClr val="B91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a:xfrm>
            <a:off x="704045" y="366185"/>
            <a:ext cx="10484816" cy="1325033"/>
          </a:xfrm>
        </p:spPr>
        <p:txBody>
          <a:bodyPr/>
          <a:lstStyle/>
          <a:p>
            <a:r>
              <a:rPr lang="en-GB"/>
              <a:t>Click to edit Master title style</a:t>
            </a:r>
            <a:endParaRPr lang="en-US"/>
          </a:p>
        </p:txBody>
      </p:sp>
      <p:pic>
        <p:nvPicPr>
          <p:cNvPr id="6" name="Picture 5">
            <a:extLst>
              <a:ext uri="{FF2B5EF4-FFF2-40B4-BE49-F238E27FC236}">
                <a16:creationId xmlns:a16="http://schemas.microsoft.com/office/drawing/2014/main" id="{BF3C9C3D-D71D-9C47-9DE1-E01E89F087D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
        <p:nvSpPr>
          <p:cNvPr id="7" name="Rectangle 6">
            <a:extLst>
              <a:ext uri="{FF2B5EF4-FFF2-40B4-BE49-F238E27FC236}">
                <a16:creationId xmlns:a16="http://schemas.microsoft.com/office/drawing/2014/main" id="{6C13A17E-014F-4745-8DDA-8D2A2D0E89AB}"/>
              </a:ext>
            </a:extLst>
          </p:cNvPr>
          <p:cNvSpPr/>
          <p:nvPr userDrawn="1"/>
        </p:nvSpPr>
        <p:spPr>
          <a:xfrm flipH="1" flipV="1">
            <a:off x="11487952" y="4197752"/>
            <a:ext cx="704043" cy="2660248"/>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Rectangle 7">
            <a:extLst>
              <a:ext uri="{FF2B5EF4-FFF2-40B4-BE49-F238E27FC236}">
                <a16:creationId xmlns:a16="http://schemas.microsoft.com/office/drawing/2014/main" id="{B64A58D7-84D9-6240-B810-B3578BDC3287}"/>
              </a:ext>
            </a:extLst>
          </p:cNvPr>
          <p:cNvSpPr/>
          <p:nvPr userDrawn="1"/>
        </p:nvSpPr>
        <p:spPr>
          <a:xfrm flipH="1" flipV="1">
            <a:off x="11487955" y="-1"/>
            <a:ext cx="704045" cy="3975100"/>
          </a:xfrm>
          <a:prstGeom prst="rect">
            <a:avLst/>
          </a:prstGeom>
          <a:solidFill>
            <a:srgbClr val="B91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 name="Picture 8">
            <a:extLst>
              <a:ext uri="{FF2B5EF4-FFF2-40B4-BE49-F238E27FC236}">
                <a16:creationId xmlns:a16="http://schemas.microsoft.com/office/drawing/2014/main" id="{E8697369-3796-A144-B4C7-E16F3BC6C6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902662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72078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0807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584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25859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42389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8352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55667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9478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9348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51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a:xfrm>
            <a:off x="704046" y="366185"/>
            <a:ext cx="9863476" cy="1325033"/>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a:xfrm>
            <a:off x="704046" y="1826684"/>
            <a:ext cx="9863476" cy="434974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Rectangle 24">
            <a:extLst>
              <a:ext uri="{FF2B5EF4-FFF2-40B4-BE49-F238E27FC236}">
                <a16:creationId xmlns:a16="http://schemas.microsoft.com/office/drawing/2014/main" id="{0359DA97-5D00-0A4D-9FCE-9DA052324FBB}"/>
              </a:ext>
            </a:extLst>
          </p:cNvPr>
          <p:cNvSpPr/>
          <p:nvPr/>
        </p:nvSpPr>
        <p:spPr>
          <a:xfrm flipH="1" flipV="1">
            <a:off x="10866423" y="275233"/>
            <a:ext cx="517924" cy="548612"/>
          </a:xfrm>
          <a:prstGeom prst="rect">
            <a:avLst/>
          </a:prstGeom>
          <a:solidFill>
            <a:srgbClr val="007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a:extLst>
              <a:ext uri="{FF2B5EF4-FFF2-40B4-BE49-F238E27FC236}">
                <a16:creationId xmlns:a16="http://schemas.microsoft.com/office/drawing/2014/main" id="{EF360B1D-A297-FB4D-AF72-63C11457F0ED}"/>
              </a:ext>
            </a:extLst>
          </p:cNvPr>
          <p:cNvSpPr/>
          <p:nvPr/>
        </p:nvSpPr>
        <p:spPr>
          <a:xfrm flipH="1" flipV="1">
            <a:off x="10866423" y="823844"/>
            <a:ext cx="517924" cy="297987"/>
          </a:xfrm>
          <a:prstGeom prst="rect">
            <a:avLst/>
          </a:prstGeom>
          <a:solidFill>
            <a:srgbClr val="004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Rectangle 34">
            <a:extLst>
              <a:ext uri="{FF2B5EF4-FFF2-40B4-BE49-F238E27FC236}">
                <a16:creationId xmlns:a16="http://schemas.microsoft.com/office/drawing/2014/main" id="{68FB1342-7E03-EA4E-BFFE-3AF3462AB727}"/>
              </a:ext>
            </a:extLst>
          </p:cNvPr>
          <p:cNvSpPr/>
          <p:nvPr/>
        </p:nvSpPr>
        <p:spPr>
          <a:xfrm flipH="1" flipV="1">
            <a:off x="10866423" y="35548"/>
            <a:ext cx="517924" cy="297987"/>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9" name="Rectangle 38">
            <a:extLst>
              <a:ext uri="{FF2B5EF4-FFF2-40B4-BE49-F238E27FC236}">
                <a16:creationId xmlns:a16="http://schemas.microsoft.com/office/drawing/2014/main" id="{13D3D48C-C9A4-F744-A2C4-BEB9CE2CC11D}"/>
              </a:ext>
            </a:extLst>
          </p:cNvPr>
          <p:cNvSpPr/>
          <p:nvPr/>
        </p:nvSpPr>
        <p:spPr>
          <a:xfrm flipH="1" flipV="1">
            <a:off x="11575411" y="1"/>
            <a:ext cx="621173" cy="6857999"/>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0" name="Rectangle 39">
            <a:extLst>
              <a:ext uri="{FF2B5EF4-FFF2-40B4-BE49-F238E27FC236}">
                <a16:creationId xmlns:a16="http://schemas.microsoft.com/office/drawing/2014/main" id="{2812DC42-BE16-AB45-BA4A-19EC9487ABD5}"/>
              </a:ext>
            </a:extLst>
          </p:cNvPr>
          <p:cNvSpPr/>
          <p:nvPr/>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5" name="Rectangle 44">
            <a:extLst>
              <a:ext uri="{FF2B5EF4-FFF2-40B4-BE49-F238E27FC236}">
                <a16:creationId xmlns:a16="http://schemas.microsoft.com/office/drawing/2014/main" id="{A33AADF8-F9E1-1540-B471-91BB92052943}"/>
              </a:ext>
            </a:extLst>
          </p:cNvPr>
          <p:cNvSpPr/>
          <p:nvPr/>
        </p:nvSpPr>
        <p:spPr>
          <a:xfrm flipH="1" flipV="1">
            <a:off x="10763172" y="9612"/>
            <a:ext cx="616589" cy="5003272"/>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a:extLst>
              <a:ext uri="{FF2B5EF4-FFF2-40B4-BE49-F238E27FC236}">
                <a16:creationId xmlns:a16="http://schemas.microsoft.com/office/drawing/2014/main" id="{9428B370-4C86-2343-8AB3-397A9067F1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sp>
        <p:nvSpPr>
          <p:cNvPr id="11" name="Rectangle 10">
            <a:extLst>
              <a:ext uri="{FF2B5EF4-FFF2-40B4-BE49-F238E27FC236}">
                <a16:creationId xmlns:a16="http://schemas.microsoft.com/office/drawing/2014/main" id="{ED0941C8-5F7A-6047-957C-ED96646863EA}"/>
              </a:ext>
            </a:extLst>
          </p:cNvPr>
          <p:cNvSpPr/>
          <p:nvPr userDrawn="1"/>
        </p:nvSpPr>
        <p:spPr>
          <a:xfrm flipH="1" flipV="1">
            <a:off x="10866423" y="275233"/>
            <a:ext cx="517924" cy="548612"/>
          </a:xfrm>
          <a:prstGeom prst="rect">
            <a:avLst/>
          </a:prstGeom>
          <a:solidFill>
            <a:srgbClr val="007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tangle 11">
            <a:extLst>
              <a:ext uri="{FF2B5EF4-FFF2-40B4-BE49-F238E27FC236}">
                <a16:creationId xmlns:a16="http://schemas.microsoft.com/office/drawing/2014/main" id="{CC806CAF-A926-2149-9E8F-C23A917A22CF}"/>
              </a:ext>
            </a:extLst>
          </p:cNvPr>
          <p:cNvSpPr/>
          <p:nvPr userDrawn="1"/>
        </p:nvSpPr>
        <p:spPr>
          <a:xfrm flipH="1" flipV="1">
            <a:off x="10866423" y="823844"/>
            <a:ext cx="517924" cy="297987"/>
          </a:xfrm>
          <a:prstGeom prst="rect">
            <a:avLst/>
          </a:prstGeom>
          <a:solidFill>
            <a:srgbClr val="004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a:extLst>
              <a:ext uri="{FF2B5EF4-FFF2-40B4-BE49-F238E27FC236}">
                <a16:creationId xmlns:a16="http://schemas.microsoft.com/office/drawing/2014/main" id="{CCC1D23B-0A01-2E48-9FA5-4EB9068A75A5}"/>
              </a:ext>
            </a:extLst>
          </p:cNvPr>
          <p:cNvSpPr/>
          <p:nvPr userDrawn="1"/>
        </p:nvSpPr>
        <p:spPr>
          <a:xfrm flipH="1" flipV="1">
            <a:off x="10866423" y="35548"/>
            <a:ext cx="517924" cy="297987"/>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Rectangle 14">
            <a:extLst>
              <a:ext uri="{FF2B5EF4-FFF2-40B4-BE49-F238E27FC236}">
                <a16:creationId xmlns:a16="http://schemas.microsoft.com/office/drawing/2014/main" id="{2D60764A-0AF3-AE4E-AD7B-B779668E5D78}"/>
              </a:ext>
            </a:extLst>
          </p:cNvPr>
          <p:cNvSpPr/>
          <p:nvPr userDrawn="1"/>
        </p:nvSpPr>
        <p:spPr>
          <a:xfrm flipH="1" flipV="1">
            <a:off x="11575411" y="1"/>
            <a:ext cx="621173" cy="6857999"/>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Rectangle 15">
            <a:extLst>
              <a:ext uri="{FF2B5EF4-FFF2-40B4-BE49-F238E27FC236}">
                <a16:creationId xmlns:a16="http://schemas.microsoft.com/office/drawing/2014/main" id="{469AE08B-126C-D148-9DB7-4B52C0E2BE56}"/>
              </a:ext>
            </a:extLst>
          </p:cNvPr>
          <p:cNvSpPr/>
          <p:nvPr userDrawn="1"/>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ectangle 16">
            <a:extLst>
              <a:ext uri="{FF2B5EF4-FFF2-40B4-BE49-F238E27FC236}">
                <a16:creationId xmlns:a16="http://schemas.microsoft.com/office/drawing/2014/main" id="{8DD4EC5D-2E1E-0E40-A05C-ACF341ABACD0}"/>
              </a:ext>
            </a:extLst>
          </p:cNvPr>
          <p:cNvSpPr/>
          <p:nvPr userDrawn="1"/>
        </p:nvSpPr>
        <p:spPr>
          <a:xfrm flipH="1" flipV="1">
            <a:off x="10763172" y="9612"/>
            <a:ext cx="616589" cy="5003272"/>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8" name="Graphic 17">
            <a:extLst>
              <a:ext uri="{FF2B5EF4-FFF2-40B4-BE49-F238E27FC236}">
                <a16:creationId xmlns:a16="http://schemas.microsoft.com/office/drawing/2014/main" id="{10C09297-DE0E-0844-947F-B74B711136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30282746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86110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F9F6E5-E44D-6C28-203E-812CD2007823}"/>
              </a:ext>
            </a:extLst>
          </p:cNvPr>
          <p:cNvSpPr>
            <a:spLocks noGrp="1"/>
          </p:cNvSpPr>
          <p:nvPr>
            <p:ph type="dt" sz="half" idx="10"/>
          </p:nvPr>
        </p:nvSpPr>
        <p:spPr/>
        <p:txBody>
          <a:bodyPr/>
          <a:lstStyle>
            <a:lvl1pPr>
              <a:defRPr/>
            </a:lvl1pPr>
          </a:lstStyle>
          <a:p>
            <a:pPr>
              <a:defRPr/>
            </a:pPr>
            <a:fld id="{D58C4E94-E14A-48A9-9693-DE2C1FD6D63F}" type="datetimeFigureOut">
              <a:rPr lang="en-US"/>
              <a:pPr>
                <a:defRPr/>
              </a:pPr>
              <a:t>3/25/25</a:t>
            </a:fld>
            <a:endParaRPr lang="en-US"/>
          </a:p>
        </p:txBody>
      </p:sp>
      <p:sp>
        <p:nvSpPr>
          <p:cNvPr id="5" name="Footer Placeholder 4">
            <a:extLst>
              <a:ext uri="{FF2B5EF4-FFF2-40B4-BE49-F238E27FC236}">
                <a16:creationId xmlns:a16="http://schemas.microsoft.com/office/drawing/2014/main" id="{FDC58EF3-9A5A-A82D-DE96-1CDDCCE65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A956D1-F5BC-5091-D964-9B979D0649E2}"/>
              </a:ext>
            </a:extLst>
          </p:cNvPr>
          <p:cNvSpPr>
            <a:spLocks noGrp="1"/>
          </p:cNvSpPr>
          <p:nvPr>
            <p:ph type="sldNum" sz="quarter" idx="12"/>
          </p:nvPr>
        </p:nvSpPr>
        <p:spPr/>
        <p:txBody>
          <a:bodyPr/>
          <a:lstStyle>
            <a:lvl1pPr>
              <a:defRPr/>
            </a:lvl1pPr>
          </a:lstStyle>
          <a:p>
            <a:pPr>
              <a:defRPr/>
            </a:pPr>
            <a:fld id="{F4514C7E-E6F0-47EE-B801-7EB9CA4C988F}" type="slidenum">
              <a:rPr lang="en-US"/>
              <a:pPr>
                <a:defRPr/>
              </a:pPr>
              <a:t>‹#›</a:t>
            </a:fld>
            <a:endParaRPr lang="en-US"/>
          </a:p>
        </p:txBody>
      </p:sp>
    </p:spTree>
    <p:extLst>
      <p:ext uri="{BB962C8B-B14F-4D97-AF65-F5344CB8AC3E}">
        <p14:creationId xmlns:p14="http://schemas.microsoft.com/office/powerpoint/2010/main" val="3141486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25603-CFF0-BE0E-1AA9-5BEF12690204}"/>
              </a:ext>
            </a:extLst>
          </p:cNvPr>
          <p:cNvSpPr>
            <a:spLocks noGrp="1"/>
          </p:cNvSpPr>
          <p:nvPr>
            <p:ph type="dt" sz="half" idx="10"/>
          </p:nvPr>
        </p:nvSpPr>
        <p:spPr/>
        <p:txBody>
          <a:bodyPr/>
          <a:lstStyle>
            <a:lvl1pPr>
              <a:defRPr/>
            </a:lvl1pPr>
          </a:lstStyle>
          <a:p>
            <a:pPr>
              <a:defRPr/>
            </a:pPr>
            <a:fld id="{F38A2FD9-DBF9-43E0-B91D-2DFB711AA3B9}" type="datetimeFigureOut">
              <a:rPr lang="en-US"/>
              <a:pPr>
                <a:defRPr/>
              </a:pPr>
              <a:t>3/25/25</a:t>
            </a:fld>
            <a:endParaRPr lang="en-US"/>
          </a:p>
        </p:txBody>
      </p:sp>
      <p:sp>
        <p:nvSpPr>
          <p:cNvPr id="5" name="Footer Placeholder 4">
            <a:extLst>
              <a:ext uri="{FF2B5EF4-FFF2-40B4-BE49-F238E27FC236}">
                <a16:creationId xmlns:a16="http://schemas.microsoft.com/office/drawing/2014/main" id="{4C0A7981-C324-2C17-9E99-180BBB2642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BB7AFC-53C4-60C1-6726-071F6147FC40}"/>
              </a:ext>
            </a:extLst>
          </p:cNvPr>
          <p:cNvSpPr>
            <a:spLocks noGrp="1"/>
          </p:cNvSpPr>
          <p:nvPr>
            <p:ph type="sldNum" sz="quarter" idx="12"/>
          </p:nvPr>
        </p:nvSpPr>
        <p:spPr/>
        <p:txBody>
          <a:bodyPr/>
          <a:lstStyle>
            <a:lvl1pPr>
              <a:defRPr/>
            </a:lvl1pPr>
          </a:lstStyle>
          <a:p>
            <a:pPr>
              <a:defRPr/>
            </a:pPr>
            <a:fld id="{083DF25E-8628-41CC-AD81-BD703CC0D304}" type="slidenum">
              <a:rPr lang="en-US"/>
              <a:pPr>
                <a:defRPr/>
              </a:pPr>
              <a:t>‹#›</a:t>
            </a:fld>
            <a:endParaRPr lang="en-US"/>
          </a:p>
        </p:txBody>
      </p:sp>
    </p:spTree>
    <p:extLst>
      <p:ext uri="{BB962C8B-B14F-4D97-AF65-F5344CB8AC3E}">
        <p14:creationId xmlns:p14="http://schemas.microsoft.com/office/powerpoint/2010/main" val="39014929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4D5CB9-4F90-EF6D-07C9-9C6093B422D1}"/>
              </a:ext>
            </a:extLst>
          </p:cNvPr>
          <p:cNvSpPr>
            <a:spLocks noGrp="1"/>
          </p:cNvSpPr>
          <p:nvPr>
            <p:ph type="dt" sz="half" idx="10"/>
          </p:nvPr>
        </p:nvSpPr>
        <p:spPr/>
        <p:txBody>
          <a:bodyPr/>
          <a:lstStyle>
            <a:lvl1pPr>
              <a:defRPr/>
            </a:lvl1pPr>
          </a:lstStyle>
          <a:p>
            <a:pPr>
              <a:defRPr/>
            </a:pPr>
            <a:fld id="{394D365C-497E-4A82-9595-3521F478094B}" type="datetimeFigureOut">
              <a:rPr lang="en-US"/>
              <a:pPr>
                <a:defRPr/>
              </a:pPr>
              <a:t>3/25/25</a:t>
            </a:fld>
            <a:endParaRPr lang="en-US"/>
          </a:p>
        </p:txBody>
      </p:sp>
      <p:sp>
        <p:nvSpPr>
          <p:cNvPr id="5" name="Footer Placeholder 4">
            <a:extLst>
              <a:ext uri="{FF2B5EF4-FFF2-40B4-BE49-F238E27FC236}">
                <a16:creationId xmlns:a16="http://schemas.microsoft.com/office/drawing/2014/main" id="{BEB141FD-A57E-BD77-C607-348A157713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CA7F81-2181-64DC-7B0C-431E1871AED7}"/>
              </a:ext>
            </a:extLst>
          </p:cNvPr>
          <p:cNvSpPr>
            <a:spLocks noGrp="1"/>
          </p:cNvSpPr>
          <p:nvPr>
            <p:ph type="sldNum" sz="quarter" idx="12"/>
          </p:nvPr>
        </p:nvSpPr>
        <p:spPr/>
        <p:txBody>
          <a:bodyPr/>
          <a:lstStyle>
            <a:lvl1pPr>
              <a:defRPr/>
            </a:lvl1pPr>
          </a:lstStyle>
          <a:p>
            <a:pPr>
              <a:defRPr/>
            </a:pPr>
            <a:fld id="{9183C43B-CFFF-4D37-8E0C-7F96C9E9D40E}" type="slidenum">
              <a:rPr lang="en-US"/>
              <a:pPr>
                <a:defRPr/>
              </a:pPr>
              <a:t>‹#›</a:t>
            </a:fld>
            <a:endParaRPr lang="en-US"/>
          </a:p>
        </p:txBody>
      </p:sp>
    </p:spTree>
    <p:extLst>
      <p:ext uri="{BB962C8B-B14F-4D97-AF65-F5344CB8AC3E}">
        <p14:creationId xmlns:p14="http://schemas.microsoft.com/office/powerpoint/2010/main" val="1125348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017DE2F-D4A7-A0BD-F224-44B847313642}"/>
              </a:ext>
            </a:extLst>
          </p:cNvPr>
          <p:cNvSpPr>
            <a:spLocks noGrp="1"/>
          </p:cNvSpPr>
          <p:nvPr>
            <p:ph type="dt" sz="half" idx="10"/>
          </p:nvPr>
        </p:nvSpPr>
        <p:spPr/>
        <p:txBody>
          <a:bodyPr/>
          <a:lstStyle>
            <a:lvl1pPr>
              <a:defRPr/>
            </a:lvl1pPr>
          </a:lstStyle>
          <a:p>
            <a:pPr>
              <a:defRPr/>
            </a:pPr>
            <a:fld id="{C7D24AB3-901F-42FB-8E8A-B66EF68CA77A}" type="datetimeFigureOut">
              <a:rPr lang="en-US"/>
              <a:pPr>
                <a:defRPr/>
              </a:pPr>
              <a:t>3/25/25</a:t>
            </a:fld>
            <a:endParaRPr lang="en-US"/>
          </a:p>
        </p:txBody>
      </p:sp>
      <p:sp>
        <p:nvSpPr>
          <p:cNvPr id="6" name="Footer Placeholder 4">
            <a:extLst>
              <a:ext uri="{FF2B5EF4-FFF2-40B4-BE49-F238E27FC236}">
                <a16:creationId xmlns:a16="http://schemas.microsoft.com/office/drawing/2014/main" id="{83C17E59-12EB-DF7F-DA92-1B6BCA2B98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2E7F32-5D66-A216-2037-02777B1FFE35}"/>
              </a:ext>
            </a:extLst>
          </p:cNvPr>
          <p:cNvSpPr>
            <a:spLocks noGrp="1"/>
          </p:cNvSpPr>
          <p:nvPr>
            <p:ph type="sldNum" sz="quarter" idx="12"/>
          </p:nvPr>
        </p:nvSpPr>
        <p:spPr/>
        <p:txBody>
          <a:bodyPr/>
          <a:lstStyle>
            <a:lvl1pPr>
              <a:defRPr/>
            </a:lvl1pPr>
          </a:lstStyle>
          <a:p>
            <a:pPr>
              <a:defRPr/>
            </a:pPr>
            <a:fld id="{27A0736D-4931-4797-8891-0FEE5CDCCB6D}" type="slidenum">
              <a:rPr lang="en-US"/>
              <a:pPr>
                <a:defRPr/>
              </a:pPr>
              <a:t>‹#›</a:t>
            </a:fld>
            <a:endParaRPr lang="en-US"/>
          </a:p>
        </p:txBody>
      </p:sp>
    </p:spTree>
    <p:extLst>
      <p:ext uri="{BB962C8B-B14F-4D97-AF65-F5344CB8AC3E}">
        <p14:creationId xmlns:p14="http://schemas.microsoft.com/office/powerpoint/2010/main" val="3668277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97350A-E900-3B32-15D4-F51F595D25DC}"/>
              </a:ext>
            </a:extLst>
          </p:cNvPr>
          <p:cNvSpPr>
            <a:spLocks noGrp="1"/>
          </p:cNvSpPr>
          <p:nvPr>
            <p:ph type="dt" sz="half" idx="10"/>
          </p:nvPr>
        </p:nvSpPr>
        <p:spPr/>
        <p:txBody>
          <a:bodyPr/>
          <a:lstStyle>
            <a:lvl1pPr>
              <a:defRPr/>
            </a:lvl1pPr>
          </a:lstStyle>
          <a:p>
            <a:pPr>
              <a:defRPr/>
            </a:pPr>
            <a:fld id="{024F4FC6-D53D-4DAE-9903-C0940028A0D2}" type="datetimeFigureOut">
              <a:rPr lang="en-US"/>
              <a:pPr>
                <a:defRPr/>
              </a:pPr>
              <a:t>3/25/25</a:t>
            </a:fld>
            <a:endParaRPr lang="en-US"/>
          </a:p>
        </p:txBody>
      </p:sp>
      <p:sp>
        <p:nvSpPr>
          <p:cNvPr id="8" name="Footer Placeholder 4">
            <a:extLst>
              <a:ext uri="{FF2B5EF4-FFF2-40B4-BE49-F238E27FC236}">
                <a16:creationId xmlns:a16="http://schemas.microsoft.com/office/drawing/2014/main" id="{A459A653-86F6-A530-9B84-705657C38B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BA0FA6A-F105-88D2-E23A-E6A10FE495FF}"/>
              </a:ext>
            </a:extLst>
          </p:cNvPr>
          <p:cNvSpPr>
            <a:spLocks noGrp="1"/>
          </p:cNvSpPr>
          <p:nvPr>
            <p:ph type="sldNum" sz="quarter" idx="12"/>
          </p:nvPr>
        </p:nvSpPr>
        <p:spPr/>
        <p:txBody>
          <a:bodyPr/>
          <a:lstStyle>
            <a:lvl1pPr>
              <a:defRPr/>
            </a:lvl1pPr>
          </a:lstStyle>
          <a:p>
            <a:pPr>
              <a:defRPr/>
            </a:pPr>
            <a:fld id="{65FCF2D8-3EA6-4ADC-A2AF-90EEA0EC086A}" type="slidenum">
              <a:rPr lang="en-US"/>
              <a:pPr>
                <a:defRPr/>
              </a:pPr>
              <a:t>‹#›</a:t>
            </a:fld>
            <a:endParaRPr lang="en-US"/>
          </a:p>
        </p:txBody>
      </p:sp>
    </p:spTree>
    <p:extLst>
      <p:ext uri="{BB962C8B-B14F-4D97-AF65-F5344CB8AC3E}">
        <p14:creationId xmlns:p14="http://schemas.microsoft.com/office/powerpoint/2010/main" val="2977129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F41E44E-63F4-3E09-8C64-53A4CBE26158}"/>
              </a:ext>
            </a:extLst>
          </p:cNvPr>
          <p:cNvSpPr>
            <a:spLocks noGrp="1"/>
          </p:cNvSpPr>
          <p:nvPr>
            <p:ph type="dt" sz="half" idx="10"/>
          </p:nvPr>
        </p:nvSpPr>
        <p:spPr/>
        <p:txBody>
          <a:bodyPr/>
          <a:lstStyle>
            <a:lvl1pPr>
              <a:defRPr/>
            </a:lvl1pPr>
          </a:lstStyle>
          <a:p>
            <a:pPr>
              <a:defRPr/>
            </a:pPr>
            <a:fld id="{A5E7A6FB-A1BF-4383-B7E5-621991EBA15F}" type="datetimeFigureOut">
              <a:rPr lang="en-US"/>
              <a:pPr>
                <a:defRPr/>
              </a:pPr>
              <a:t>3/25/25</a:t>
            </a:fld>
            <a:endParaRPr lang="en-US"/>
          </a:p>
        </p:txBody>
      </p:sp>
      <p:sp>
        <p:nvSpPr>
          <p:cNvPr id="4" name="Footer Placeholder 4">
            <a:extLst>
              <a:ext uri="{FF2B5EF4-FFF2-40B4-BE49-F238E27FC236}">
                <a16:creationId xmlns:a16="http://schemas.microsoft.com/office/drawing/2014/main" id="{E357DEF1-49BF-7E02-FF5B-9DDA213E1C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12FBE0C-2DCC-929A-04B5-A2928C7705B1}"/>
              </a:ext>
            </a:extLst>
          </p:cNvPr>
          <p:cNvSpPr>
            <a:spLocks noGrp="1"/>
          </p:cNvSpPr>
          <p:nvPr>
            <p:ph type="sldNum" sz="quarter" idx="12"/>
          </p:nvPr>
        </p:nvSpPr>
        <p:spPr/>
        <p:txBody>
          <a:bodyPr/>
          <a:lstStyle>
            <a:lvl1pPr>
              <a:defRPr/>
            </a:lvl1pPr>
          </a:lstStyle>
          <a:p>
            <a:pPr>
              <a:defRPr/>
            </a:pPr>
            <a:fld id="{CD7B017C-454B-414A-96AC-84730E254999}" type="slidenum">
              <a:rPr lang="en-US"/>
              <a:pPr>
                <a:defRPr/>
              </a:pPr>
              <a:t>‹#›</a:t>
            </a:fld>
            <a:endParaRPr lang="en-US"/>
          </a:p>
        </p:txBody>
      </p:sp>
    </p:spTree>
    <p:extLst>
      <p:ext uri="{BB962C8B-B14F-4D97-AF65-F5344CB8AC3E}">
        <p14:creationId xmlns:p14="http://schemas.microsoft.com/office/powerpoint/2010/main" val="4078574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8CE90E-1CB9-05D3-BB97-B75B3C5DF0BA}"/>
              </a:ext>
            </a:extLst>
          </p:cNvPr>
          <p:cNvSpPr>
            <a:spLocks noGrp="1"/>
          </p:cNvSpPr>
          <p:nvPr>
            <p:ph type="dt" sz="half" idx="10"/>
          </p:nvPr>
        </p:nvSpPr>
        <p:spPr/>
        <p:txBody>
          <a:bodyPr/>
          <a:lstStyle>
            <a:lvl1pPr>
              <a:defRPr/>
            </a:lvl1pPr>
          </a:lstStyle>
          <a:p>
            <a:pPr>
              <a:defRPr/>
            </a:pPr>
            <a:fld id="{8D0BBA3F-644B-4B17-BA77-9895BB257FF2}" type="datetimeFigureOut">
              <a:rPr lang="en-US"/>
              <a:pPr>
                <a:defRPr/>
              </a:pPr>
              <a:t>3/25/25</a:t>
            </a:fld>
            <a:endParaRPr lang="en-US"/>
          </a:p>
        </p:txBody>
      </p:sp>
      <p:sp>
        <p:nvSpPr>
          <p:cNvPr id="3" name="Footer Placeholder 4">
            <a:extLst>
              <a:ext uri="{FF2B5EF4-FFF2-40B4-BE49-F238E27FC236}">
                <a16:creationId xmlns:a16="http://schemas.microsoft.com/office/drawing/2014/main" id="{EABC5BE5-6153-A000-C7B0-D1859B35C9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94071DD-7287-D997-E1D0-33BE0F62B41E}"/>
              </a:ext>
            </a:extLst>
          </p:cNvPr>
          <p:cNvSpPr>
            <a:spLocks noGrp="1"/>
          </p:cNvSpPr>
          <p:nvPr>
            <p:ph type="sldNum" sz="quarter" idx="12"/>
          </p:nvPr>
        </p:nvSpPr>
        <p:spPr/>
        <p:txBody>
          <a:bodyPr/>
          <a:lstStyle>
            <a:lvl1pPr>
              <a:defRPr/>
            </a:lvl1pPr>
          </a:lstStyle>
          <a:p>
            <a:pPr>
              <a:defRPr/>
            </a:pPr>
            <a:fld id="{E418C91B-5C6D-4509-9AF3-F4685F31562C}" type="slidenum">
              <a:rPr lang="en-US"/>
              <a:pPr>
                <a:defRPr/>
              </a:pPr>
              <a:t>‹#›</a:t>
            </a:fld>
            <a:endParaRPr lang="en-US"/>
          </a:p>
        </p:txBody>
      </p:sp>
    </p:spTree>
    <p:extLst>
      <p:ext uri="{BB962C8B-B14F-4D97-AF65-F5344CB8AC3E}">
        <p14:creationId xmlns:p14="http://schemas.microsoft.com/office/powerpoint/2010/main" val="3659893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87F4AFB-2B82-7B75-9E72-CD669C0AD19D}"/>
              </a:ext>
            </a:extLst>
          </p:cNvPr>
          <p:cNvSpPr>
            <a:spLocks noGrp="1"/>
          </p:cNvSpPr>
          <p:nvPr>
            <p:ph type="dt" sz="half" idx="10"/>
          </p:nvPr>
        </p:nvSpPr>
        <p:spPr/>
        <p:txBody>
          <a:bodyPr/>
          <a:lstStyle>
            <a:lvl1pPr>
              <a:defRPr/>
            </a:lvl1pPr>
          </a:lstStyle>
          <a:p>
            <a:pPr>
              <a:defRPr/>
            </a:pPr>
            <a:fld id="{BC414351-712D-4869-9AAA-A6C4FC37AB66}" type="datetimeFigureOut">
              <a:rPr lang="en-US"/>
              <a:pPr>
                <a:defRPr/>
              </a:pPr>
              <a:t>3/25/25</a:t>
            </a:fld>
            <a:endParaRPr lang="en-US"/>
          </a:p>
        </p:txBody>
      </p:sp>
      <p:sp>
        <p:nvSpPr>
          <p:cNvPr id="6" name="Footer Placeholder 4">
            <a:extLst>
              <a:ext uri="{FF2B5EF4-FFF2-40B4-BE49-F238E27FC236}">
                <a16:creationId xmlns:a16="http://schemas.microsoft.com/office/drawing/2014/main" id="{36967603-F7F1-A608-E0C0-CF3CDC836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698957-D121-934E-4EE9-CEB4E057614D}"/>
              </a:ext>
            </a:extLst>
          </p:cNvPr>
          <p:cNvSpPr>
            <a:spLocks noGrp="1"/>
          </p:cNvSpPr>
          <p:nvPr>
            <p:ph type="sldNum" sz="quarter" idx="12"/>
          </p:nvPr>
        </p:nvSpPr>
        <p:spPr/>
        <p:txBody>
          <a:bodyPr/>
          <a:lstStyle>
            <a:lvl1pPr>
              <a:defRPr/>
            </a:lvl1pPr>
          </a:lstStyle>
          <a:p>
            <a:pPr>
              <a:defRPr/>
            </a:pPr>
            <a:fld id="{0E1F202F-A2DF-432F-B86F-B20B22EB8410}" type="slidenum">
              <a:rPr lang="en-US"/>
              <a:pPr>
                <a:defRPr/>
              </a:pPr>
              <a:t>‹#›</a:t>
            </a:fld>
            <a:endParaRPr lang="en-US"/>
          </a:p>
        </p:txBody>
      </p:sp>
    </p:spTree>
    <p:extLst>
      <p:ext uri="{BB962C8B-B14F-4D97-AF65-F5344CB8AC3E}">
        <p14:creationId xmlns:p14="http://schemas.microsoft.com/office/powerpoint/2010/main" val="2191981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D9BF643-9603-D0F8-26E7-4D46F04014AA}"/>
              </a:ext>
            </a:extLst>
          </p:cNvPr>
          <p:cNvSpPr>
            <a:spLocks noGrp="1"/>
          </p:cNvSpPr>
          <p:nvPr>
            <p:ph type="dt" sz="half" idx="10"/>
          </p:nvPr>
        </p:nvSpPr>
        <p:spPr/>
        <p:txBody>
          <a:bodyPr/>
          <a:lstStyle>
            <a:lvl1pPr>
              <a:defRPr/>
            </a:lvl1pPr>
          </a:lstStyle>
          <a:p>
            <a:pPr>
              <a:defRPr/>
            </a:pPr>
            <a:fld id="{9D42424B-149A-4D73-96FA-3B333CA323F8}" type="datetimeFigureOut">
              <a:rPr lang="en-US"/>
              <a:pPr>
                <a:defRPr/>
              </a:pPr>
              <a:t>3/25/25</a:t>
            </a:fld>
            <a:endParaRPr lang="en-US"/>
          </a:p>
        </p:txBody>
      </p:sp>
      <p:sp>
        <p:nvSpPr>
          <p:cNvPr id="6" name="Footer Placeholder 4">
            <a:extLst>
              <a:ext uri="{FF2B5EF4-FFF2-40B4-BE49-F238E27FC236}">
                <a16:creationId xmlns:a16="http://schemas.microsoft.com/office/drawing/2014/main" id="{DB802DEF-B73F-6233-AA29-F38A0CD574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9FCCE0-EDCE-7FE8-35F3-8C0E41160A2D}"/>
              </a:ext>
            </a:extLst>
          </p:cNvPr>
          <p:cNvSpPr>
            <a:spLocks noGrp="1"/>
          </p:cNvSpPr>
          <p:nvPr>
            <p:ph type="sldNum" sz="quarter" idx="12"/>
          </p:nvPr>
        </p:nvSpPr>
        <p:spPr/>
        <p:txBody>
          <a:bodyPr/>
          <a:lstStyle>
            <a:lvl1pPr>
              <a:defRPr/>
            </a:lvl1pPr>
          </a:lstStyle>
          <a:p>
            <a:pPr>
              <a:defRPr/>
            </a:pPr>
            <a:fld id="{E06C1E2E-6951-4A8A-ABBD-605557C55BB4}" type="slidenum">
              <a:rPr lang="en-US"/>
              <a:pPr>
                <a:defRPr/>
              </a:pPr>
              <a:t>‹#›</a:t>
            </a:fld>
            <a:endParaRPr lang="en-US"/>
          </a:p>
        </p:txBody>
      </p:sp>
    </p:spTree>
    <p:extLst>
      <p:ext uri="{BB962C8B-B14F-4D97-AF65-F5344CB8AC3E}">
        <p14:creationId xmlns:p14="http://schemas.microsoft.com/office/powerpoint/2010/main" val="255325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picture containing drawing, window, plate&#10;&#10;Description automatically generated">
            <a:extLst>
              <a:ext uri="{FF2B5EF4-FFF2-40B4-BE49-F238E27FC236}">
                <a16:creationId xmlns:a16="http://schemas.microsoft.com/office/drawing/2014/main" id="{0A9C0D5F-B79D-EE45-9AB9-2E1E66C1C9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sp>
        <p:nvSpPr>
          <p:cNvPr id="5" name="Rectangle 4">
            <a:extLst>
              <a:ext uri="{FF2B5EF4-FFF2-40B4-BE49-F238E27FC236}">
                <a16:creationId xmlns:a16="http://schemas.microsoft.com/office/drawing/2014/main" id="{7E5DB4D2-6002-D54E-8A8B-5A5D75D3DD8F}"/>
              </a:ext>
            </a:extLst>
          </p:cNvPr>
          <p:cNvSpPr/>
          <p:nvPr/>
        </p:nvSpPr>
        <p:spPr>
          <a:xfrm flipH="1" flipV="1">
            <a:off x="11575411" y="1"/>
            <a:ext cx="621173" cy="6857999"/>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Rectangle 5">
            <a:extLst>
              <a:ext uri="{FF2B5EF4-FFF2-40B4-BE49-F238E27FC236}">
                <a16:creationId xmlns:a16="http://schemas.microsoft.com/office/drawing/2014/main" id="{F831F71A-7A3C-4D44-9EC6-AA46CBDA29A0}"/>
              </a:ext>
            </a:extLst>
          </p:cNvPr>
          <p:cNvSpPr/>
          <p:nvPr/>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Rectangle 6">
            <a:extLst>
              <a:ext uri="{FF2B5EF4-FFF2-40B4-BE49-F238E27FC236}">
                <a16:creationId xmlns:a16="http://schemas.microsoft.com/office/drawing/2014/main" id="{3C27258D-3262-BF49-B6F6-DE6DABD8304E}"/>
              </a:ext>
            </a:extLst>
          </p:cNvPr>
          <p:cNvSpPr/>
          <p:nvPr/>
        </p:nvSpPr>
        <p:spPr>
          <a:xfrm flipH="1" flipV="1">
            <a:off x="10763172" y="9612"/>
            <a:ext cx="616589" cy="5003272"/>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8" name="Graphic 7">
            <a:extLst>
              <a:ext uri="{FF2B5EF4-FFF2-40B4-BE49-F238E27FC236}">
                <a16:creationId xmlns:a16="http://schemas.microsoft.com/office/drawing/2014/main" id="{408223A4-2FF7-4449-8417-93DBA0A8F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pic>
        <p:nvPicPr>
          <p:cNvPr id="9" name="Picture 8" descr="A picture containing drawing, window, plate&#10;&#10;Description automatically generated">
            <a:extLst>
              <a:ext uri="{FF2B5EF4-FFF2-40B4-BE49-F238E27FC236}">
                <a16:creationId xmlns:a16="http://schemas.microsoft.com/office/drawing/2014/main" id="{63E2FCFD-C23B-D149-939B-9A403461F4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4045" y="6359418"/>
            <a:ext cx="870755" cy="295383"/>
          </a:xfrm>
          <a:prstGeom prst="rect">
            <a:avLst/>
          </a:prstGeom>
        </p:spPr>
      </p:pic>
      <p:sp>
        <p:nvSpPr>
          <p:cNvPr id="10" name="Rectangle 9">
            <a:extLst>
              <a:ext uri="{FF2B5EF4-FFF2-40B4-BE49-F238E27FC236}">
                <a16:creationId xmlns:a16="http://schemas.microsoft.com/office/drawing/2014/main" id="{91368778-90DB-A04A-8589-F1C710E212F2}"/>
              </a:ext>
            </a:extLst>
          </p:cNvPr>
          <p:cNvSpPr/>
          <p:nvPr userDrawn="1"/>
        </p:nvSpPr>
        <p:spPr>
          <a:xfrm flipH="1" flipV="1">
            <a:off x="11575411" y="1"/>
            <a:ext cx="621173" cy="6857999"/>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Rectangle 10">
            <a:extLst>
              <a:ext uri="{FF2B5EF4-FFF2-40B4-BE49-F238E27FC236}">
                <a16:creationId xmlns:a16="http://schemas.microsoft.com/office/drawing/2014/main" id="{3E467D2D-317E-944B-96FD-CC600F86993F}"/>
              </a:ext>
            </a:extLst>
          </p:cNvPr>
          <p:cNvSpPr/>
          <p:nvPr userDrawn="1"/>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tangle 11">
            <a:extLst>
              <a:ext uri="{FF2B5EF4-FFF2-40B4-BE49-F238E27FC236}">
                <a16:creationId xmlns:a16="http://schemas.microsoft.com/office/drawing/2014/main" id="{91D0B82E-EC70-0B49-9AB5-DAE3F8D5B760}"/>
              </a:ext>
            </a:extLst>
          </p:cNvPr>
          <p:cNvSpPr/>
          <p:nvPr userDrawn="1"/>
        </p:nvSpPr>
        <p:spPr>
          <a:xfrm flipH="1" flipV="1">
            <a:off x="10763172" y="9612"/>
            <a:ext cx="616589" cy="5003272"/>
          </a:xfrm>
          <a:prstGeom prst="rect">
            <a:avLst/>
          </a:prstGeom>
          <a:solidFill>
            <a:srgbClr val="F5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a:extLst>
              <a:ext uri="{FF2B5EF4-FFF2-40B4-BE49-F238E27FC236}">
                <a16:creationId xmlns:a16="http://schemas.microsoft.com/office/drawing/2014/main" id="{FD1C68C0-A8B5-3245-B751-B456AA6984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1051712062"/>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67B43-3BC1-D479-D0BC-467A717D658B}"/>
              </a:ext>
            </a:extLst>
          </p:cNvPr>
          <p:cNvSpPr>
            <a:spLocks noGrp="1"/>
          </p:cNvSpPr>
          <p:nvPr>
            <p:ph type="dt" sz="half" idx="10"/>
          </p:nvPr>
        </p:nvSpPr>
        <p:spPr/>
        <p:txBody>
          <a:bodyPr/>
          <a:lstStyle>
            <a:lvl1pPr>
              <a:defRPr/>
            </a:lvl1pPr>
          </a:lstStyle>
          <a:p>
            <a:pPr>
              <a:defRPr/>
            </a:pPr>
            <a:fld id="{4EC0D025-2C34-4D56-AB45-A509F251D5A4}" type="datetimeFigureOut">
              <a:rPr lang="en-US"/>
              <a:pPr>
                <a:defRPr/>
              </a:pPr>
              <a:t>3/25/25</a:t>
            </a:fld>
            <a:endParaRPr lang="en-US"/>
          </a:p>
        </p:txBody>
      </p:sp>
      <p:sp>
        <p:nvSpPr>
          <p:cNvPr id="5" name="Footer Placeholder 4">
            <a:extLst>
              <a:ext uri="{FF2B5EF4-FFF2-40B4-BE49-F238E27FC236}">
                <a16:creationId xmlns:a16="http://schemas.microsoft.com/office/drawing/2014/main" id="{AB9D3C4A-5306-5A3F-7D66-583FA865C2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9EFF5D-F5F9-F58A-82F0-FBA4B3555D42}"/>
              </a:ext>
            </a:extLst>
          </p:cNvPr>
          <p:cNvSpPr>
            <a:spLocks noGrp="1"/>
          </p:cNvSpPr>
          <p:nvPr>
            <p:ph type="sldNum" sz="quarter" idx="12"/>
          </p:nvPr>
        </p:nvSpPr>
        <p:spPr/>
        <p:txBody>
          <a:bodyPr/>
          <a:lstStyle>
            <a:lvl1pPr>
              <a:defRPr/>
            </a:lvl1pPr>
          </a:lstStyle>
          <a:p>
            <a:pPr>
              <a:defRPr/>
            </a:pPr>
            <a:fld id="{578B896F-C79C-4799-90B5-7DEB0C278480}" type="slidenum">
              <a:rPr lang="en-US"/>
              <a:pPr>
                <a:defRPr/>
              </a:pPr>
              <a:t>‹#›</a:t>
            </a:fld>
            <a:endParaRPr lang="en-US"/>
          </a:p>
        </p:txBody>
      </p:sp>
    </p:spTree>
    <p:extLst>
      <p:ext uri="{BB962C8B-B14F-4D97-AF65-F5344CB8AC3E}">
        <p14:creationId xmlns:p14="http://schemas.microsoft.com/office/powerpoint/2010/main" val="89704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E5AB-ACA5-D8BA-B9B6-EA76C26C2020}"/>
              </a:ext>
            </a:extLst>
          </p:cNvPr>
          <p:cNvSpPr>
            <a:spLocks noGrp="1"/>
          </p:cNvSpPr>
          <p:nvPr>
            <p:ph type="dt" sz="half" idx="10"/>
          </p:nvPr>
        </p:nvSpPr>
        <p:spPr/>
        <p:txBody>
          <a:bodyPr/>
          <a:lstStyle>
            <a:lvl1pPr>
              <a:defRPr/>
            </a:lvl1pPr>
          </a:lstStyle>
          <a:p>
            <a:pPr>
              <a:defRPr/>
            </a:pPr>
            <a:fld id="{FC3F81F4-2627-4A43-BBFF-3DF473D196B9}" type="datetimeFigureOut">
              <a:rPr lang="en-US"/>
              <a:pPr>
                <a:defRPr/>
              </a:pPr>
              <a:t>3/25/25</a:t>
            </a:fld>
            <a:endParaRPr lang="en-US"/>
          </a:p>
        </p:txBody>
      </p:sp>
      <p:sp>
        <p:nvSpPr>
          <p:cNvPr id="5" name="Footer Placeholder 4">
            <a:extLst>
              <a:ext uri="{FF2B5EF4-FFF2-40B4-BE49-F238E27FC236}">
                <a16:creationId xmlns:a16="http://schemas.microsoft.com/office/drawing/2014/main" id="{6510CD1D-921D-297A-27BC-1D45B2D49E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EFFED2-2A7F-C994-2492-88F77BBF9AFA}"/>
              </a:ext>
            </a:extLst>
          </p:cNvPr>
          <p:cNvSpPr>
            <a:spLocks noGrp="1"/>
          </p:cNvSpPr>
          <p:nvPr>
            <p:ph type="sldNum" sz="quarter" idx="12"/>
          </p:nvPr>
        </p:nvSpPr>
        <p:spPr/>
        <p:txBody>
          <a:bodyPr/>
          <a:lstStyle>
            <a:lvl1pPr>
              <a:defRPr/>
            </a:lvl1pPr>
          </a:lstStyle>
          <a:p>
            <a:pPr>
              <a:defRPr/>
            </a:pPr>
            <a:fld id="{0E8A13A1-5A08-4D5F-9EAD-AD4FFB726BD0}" type="slidenum">
              <a:rPr lang="en-US"/>
              <a:pPr>
                <a:defRPr/>
              </a:pPr>
              <a:t>‹#›</a:t>
            </a:fld>
            <a:endParaRPr lang="en-US"/>
          </a:p>
        </p:txBody>
      </p:sp>
    </p:spTree>
    <p:extLst>
      <p:ext uri="{BB962C8B-B14F-4D97-AF65-F5344CB8AC3E}">
        <p14:creationId xmlns:p14="http://schemas.microsoft.com/office/powerpoint/2010/main" val="417511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2" cy="6858000"/>
          </a:xfrm>
          <a:prstGeom prst="rect">
            <a:avLst/>
          </a:prstGeom>
        </p:spPr>
      </p:pic>
      <p:grpSp>
        <p:nvGrpSpPr>
          <p:cNvPr id="7" name="Group 6"/>
          <p:cNvGrpSpPr/>
          <p:nvPr userDrawn="1"/>
        </p:nvGrpSpPr>
        <p:grpSpPr>
          <a:xfrm>
            <a:off x="9177373" y="6193990"/>
            <a:ext cx="2592742" cy="493977"/>
            <a:chOff x="9177373" y="6193990"/>
            <a:chExt cx="2592742" cy="493977"/>
          </a:xfrm>
        </p:grpSpPr>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6" name="TextBox 5"/>
            <p:cNvSpPr txBox="1"/>
            <p:nvPr userDrawn="1"/>
          </p:nvSpPr>
          <p:spPr>
            <a:xfrm>
              <a:off x="9177373" y="6256312"/>
              <a:ext cx="1851789" cy="369332"/>
            </a:xfrm>
            <a:prstGeom prst="rect">
              <a:avLst/>
            </a:prstGeom>
            <a:noFill/>
          </p:spPr>
          <p:txBody>
            <a:bodyPr wrap="none" rtlCol="0">
              <a:spAutoFit/>
            </a:bodyPr>
            <a:lstStyle/>
            <a:p>
              <a:r>
                <a:rPr lang="fr-BE" sz="1800">
                  <a:solidFill>
                    <a:schemeClr val="bg1"/>
                  </a:solidFill>
                </a:rPr>
                <a:t>European Union</a:t>
              </a:r>
            </a:p>
          </p:txBody>
        </p:sp>
      </p:grpSp>
    </p:spTree>
    <p:extLst>
      <p:ext uri="{BB962C8B-B14F-4D97-AF65-F5344CB8AC3E}">
        <p14:creationId xmlns:p14="http://schemas.microsoft.com/office/powerpoint/2010/main" val="335906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3147490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latin typeface="EC Square Sans Pro" panose="020B0506040000020004" pitchFamily="34" charset="0"/>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latin typeface="EC Square Sans Pro"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25261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imate pact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3718" y="588274"/>
            <a:ext cx="828000" cy="828000"/>
          </a:xfrm>
          <a:prstGeom prst="rect">
            <a:avLst/>
          </a:prstGeom>
        </p:spPr>
      </p:pic>
      <p:sp>
        <p:nvSpPr>
          <p:cNvPr id="11" name="Title 1"/>
          <p:cNvSpPr txBox="1">
            <a:spLocks/>
          </p:cNvSpPr>
          <p:nvPr userDrawn="1"/>
        </p:nvSpPr>
        <p:spPr>
          <a:xfrm>
            <a:off x="1123122" y="626551"/>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a:latin typeface="EC Square Sans Pro" panose="020B0506040000020004" pitchFamily="34" charset="0"/>
              </a:rPr>
              <a:t>Climate Pact and Climate</a:t>
            </a:r>
            <a:r>
              <a:rPr lang="en-GB" baseline="0">
                <a:latin typeface="EC Square Sans Pro" panose="020B0506040000020004" pitchFamily="34" charset="0"/>
              </a:rPr>
              <a:t> Law</a:t>
            </a:r>
            <a:endParaRPr lang="en-GB">
              <a:latin typeface="EC Square Sans Pro" panose="020B0506040000020004" pitchFamily="34" charset="0"/>
            </a:endParaRP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62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een Industr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Striving for Greener Industry</a:t>
            </a: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800" y="588274"/>
            <a:ext cx="828000" cy="828000"/>
          </a:xfrm>
          <a:prstGeom prst="rect">
            <a:avLst/>
          </a:prstGeom>
        </p:spPr>
      </p:pic>
      <p:cxnSp>
        <p:nvCxnSpPr>
          <p:cNvPr id="14" name="Straight Connector 13"/>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16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stainable transport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800" y="586800"/>
            <a:ext cx="828000" cy="828000"/>
          </a:xfrm>
          <a:prstGeom prst="rect">
            <a:avLst/>
          </a:prstGeom>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Investing in Smarter, More Sustainable Transport</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181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ollutio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9" name="Title 1"/>
          <p:cNvSpPr txBox="1">
            <a:spLocks/>
          </p:cNvSpPr>
          <p:nvPr userDrawn="1"/>
        </p:nvSpPr>
        <p:spPr>
          <a:xfrm>
            <a:off x="1123122" y="626551"/>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Eliminating Pollution</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800" y="585390"/>
            <a:ext cx="828000" cy="828000"/>
          </a:xfrm>
          <a:prstGeom prst="rect">
            <a:avLst/>
          </a:prstGeom>
        </p:spPr>
      </p:pic>
    </p:spTree>
    <p:extLst>
      <p:ext uri="{BB962C8B-B14F-4D97-AF65-F5344CB8AC3E}">
        <p14:creationId xmlns:p14="http://schemas.microsoft.com/office/powerpoint/2010/main" val="1791386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Just transition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11" name="Title 1"/>
          <p:cNvSpPr txBox="1">
            <a:spLocks/>
          </p:cNvSpPr>
          <p:nvPr userDrawn="1"/>
        </p:nvSpPr>
        <p:spPr>
          <a:xfrm>
            <a:off x="1123122" y="626400"/>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Ensuring a Just Transition For All</a:t>
            </a: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800" y="586984"/>
            <a:ext cx="828000" cy="828000"/>
          </a:xfrm>
          <a:prstGeom prst="rect">
            <a:avLst/>
          </a:prstGeom>
        </p:spPr>
      </p:pic>
      <p:cxnSp>
        <p:nvCxnSpPr>
          <p:cNvPr id="9" name="Straight Connector 8"/>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82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94C40E2C-94B7-EE46-B85D-2DB69320758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pic>
        <p:nvPicPr>
          <p:cNvPr id="5" name="Picture 4">
            <a:extLst>
              <a:ext uri="{FF2B5EF4-FFF2-40B4-BE49-F238E27FC236}">
                <a16:creationId xmlns:a16="http://schemas.microsoft.com/office/drawing/2014/main" id="{A9F0F36E-CCE8-F64E-B73E-8CCC9C1C96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4047" y="6356351"/>
            <a:ext cx="870469" cy="301144"/>
          </a:xfrm>
          <a:prstGeom prst="rect">
            <a:avLst/>
          </a:prstGeom>
        </p:spPr>
      </p:pic>
    </p:spTree>
    <p:extLst>
      <p:ext uri="{BB962C8B-B14F-4D97-AF65-F5344CB8AC3E}">
        <p14:creationId xmlns:p14="http://schemas.microsoft.com/office/powerpoint/2010/main" val="159050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nancing green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10" name="Title 1"/>
          <p:cNvSpPr txBox="1">
            <a:spLocks/>
          </p:cNvSpPr>
          <p:nvPr userDrawn="1"/>
        </p:nvSpPr>
        <p:spPr>
          <a:xfrm>
            <a:off x="1123122" y="626551"/>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a:latin typeface="EC Square Sans Pro" panose="020B0506040000020004" pitchFamily="34" charset="0"/>
              </a:rPr>
              <a:t>Financing Green Projects</a:t>
            </a:r>
          </a:p>
        </p:txBody>
      </p:sp>
      <p:cxnSp>
        <p:nvCxnSpPr>
          <p:cNvPr id="11" name="Straight Connector 10"/>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800" y="588274"/>
            <a:ext cx="828000" cy="828000"/>
          </a:xfrm>
          <a:prstGeom prst="rect">
            <a:avLst/>
          </a:prstGeom>
        </p:spPr>
      </p:pic>
    </p:spTree>
    <p:extLst>
      <p:ext uri="{BB962C8B-B14F-4D97-AF65-F5344CB8AC3E}">
        <p14:creationId xmlns:p14="http://schemas.microsoft.com/office/powerpoint/2010/main" val="1197170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ome &amp; Energ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Making Homes Energy Efficient</a:t>
            </a:r>
          </a:p>
        </p:txBody>
      </p:sp>
      <p:cxnSp>
        <p:nvCxnSpPr>
          <p:cNvPr id="13" name="Straight Connector 12"/>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800" y="588274"/>
            <a:ext cx="828000" cy="828000"/>
          </a:xfrm>
          <a:prstGeom prst="rect">
            <a:avLst/>
          </a:prstGeom>
        </p:spPr>
      </p:pic>
    </p:spTree>
    <p:extLst>
      <p:ext uri="{BB962C8B-B14F-4D97-AF65-F5344CB8AC3E}">
        <p14:creationId xmlns:p14="http://schemas.microsoft.com/office/powerpoint/2010/main" val="387332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een Chang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9" name="Title 1"/>
          <p:cNvSpPr txBox="1">
            <a:spLocks/>
          </p:cNvSpPr>
          <p:nvPr userDrawn="1"/>
        </p:nvSpPr>
        <p:spPr>
          <a:xfrm>
            <a:off x="1123121" y="626400"/>
            <a:ext cx="12372745"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Leading The Green Change</a:t>
            </a:r>
            <a:r>
              <a:rPr lang="en-US" baseline="0">
                <a:latin typeface="EC Square Sans Pro" panose="020B0506040000020004" pitchFamily="34" charset="0"/>
              </a:rPr>
              <a:t> </a:t>
            </a:r>
            <a:r>
              <a:rPr lang="en-US">
                <a:latin typeface="EC Square Sans Pro" panose="020B0506040000020004" pitchFamily="34" charset="0"/>
              </a:rPr>
              <a:t>Globally</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800" y="586800"/>
            <a:ext cx="828000" cy="828000"/>
          </a:xfrm>
          <a:prstGeom prst="rect">
            <a:avLst/>
          </a:prstGeom>
        </p:spPr>
      </p:pic>
      <p:cxnSp>
        <p:nvCxnSpPr>
          <p:cNvPr id="10" name="Straight Connector 9"/>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44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arm to Fork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11"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From Farm To Fork</a:t>
            </a:r>
          </a:p>
        </p:txBody>
      </p:sp>
      <p:cxnSp>
        <p:nvCxnSpPr>
          <p:cNvPr id="12" name="Straight Connector 11"/>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129241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tecting natur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43739"/>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
        <p:nvSpPr>
          <p:cNvPr id="10"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Protecting Nature</a:t>
            </a:r>
          </a:p>
        </p:txBody>
      </p:sp>
      <p:cxnSp>
        <p:nvCxnSpPr>
          <p:cNvPr id="11" name="Straight Connector 10"/>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303379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ean energy - 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9" name="Title 1"/>
          <p:cNvSpPr txBox="1">
            <a:spLocks/>
          </p:cNvSpPr>
          <p:nvPr userDrawn="1"/>
        </p:nvSpPr>
        <p:spPr>
          <a:xfrm>
            <a:off x="1123122" y="630207"/>
            <a:ext cx="10515600" cy="78738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atin typeface="EC Square Sans Pro" panose="020B0506040000020004" pitchFamily="34" charset="0"/>
              </a:rPr>
              <a:t>Promoting Clean Energy</a:t>
            </a:r>
          </a:p>
        </p:txBody>
      </p:sp>
      <p:cxnSp>
        <p:nvCxnSpPr>
          <p:cNvPr id="13" name="Straight Connector 12"/>
          <p:cNvCxnSpPr/>
          <p:nvPr userDrawn="1"/>
        </p:nvCxnSpPr>
        <p:spPr>
          <a:xfrm>
            <a:off x="1123122" y="905693"/>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800" y="586800"/>
            <a:ext cx="828000" cy="828000"/>
          </a:xfrm>
          <a:prstGeom prst="rect">
            <a:avLst/>
          </a:prstGeom>
        </p:spPr>
      </p:pic>
    </p:spTree>
    <p:extLst>
      <p:ext uri="{BB962C8B-B14F-4D97-AF65-F5344CB8AC3E}">
        <p14:creationId xmlns:p14="http://schemas.microsoft.com/office/powerpoint/2010/main" val="270486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33606" y="3573710"/>
            <a:ext cx="3364145" cy="3284290"/>
          </a:xfrm>
          <a:prstGeom prst="rect">
            <a:avLst/>
          </a:prstGeom>
        </p:spPr>
      </p:pic>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cxnSp>
        <p:nvCxnSpPr>
          <p:cNvPr id="13" name="Straight Connector 12"/>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72000" y="482400"/>
            <a:ext cx="10515600" cy="782357"/>
          </a:xfrm>
        </p:spPr>
        <p:txBody>
          <a:bodyPr/>
          <a:lstStyle/>
          <a:p>
            <a:r>
              <a:rPr lang="en-US"/>
              <a:t>Click to edit Master title style</a:t>
            </a:r>
            <a:endParaRPr lang="en-GB"/>
          </a:p>
        </p:txBody>
      </p:sp>
    </p:spTree>
    <p:extLst>
      <p:ext uri="{BB962C8B-B14F-4D97-AF65-F5344CB8AC3E}">
        <p14:creationId xmlns:p14="http://schemas.microsoft.com/office/powerpoint/2010/main" val="571363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085684"/>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cxnSp>
        <p:nvCxnSpPr>
          <p:cNvPr id="13" name="Straight Connector 12"/>
          <p:cNvCxnSpPr/>
          <p:nvPr userDrawn="1"/>
        </p:nvCxnSpPr>
        <p:spPr>
          <a:xfrm>
            <a:off x="838199" y="772342"/>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72000" y="482400"/>
            <a:ext cx="10515600" cy="782357"/>
          </a:xfrm>
        </p:spPr>
        <p:txBody>
          <a:bodyPr/>
          <a:lstStyle/>
          <a:p>
            <a:r>
              <a:rPr lang="en-US"/>
              <a:t>Click to edit Master title style</a:t>
            </a:r>
            <a:endParaRPr lang="en-GB"/>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829175"/>
            <a:ext cx="1354516" cy="1027637"/>
          </a:xfrm>
          <a:prstGeom prst="rect">
            <a:avLst/>
          </a:prstGeom>
        </p:spPr>
      </p:pic>
    </p:spTree>
    <p:extLst>
      <p:ext uri="{BB962C8B-B14F-4D97-AF65-F5344CB8AC3E}">
        <p14:creationId xmlns:p14="http://schemas.microsoft.com/office/powerpoint/2010/main" val="358588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499" r="703"/>
          <a:stretch/>
        </p:blipFill>
        <p:spPr>
          <a:xfrm>
            <a:off x="0" y="-17253"/>
            <a:ext cx="12197752" cy="6875253"/>
          </a:xfrm>
          <a:prstGeom prst="rect">
            <a:avLst/>
          </a:prstGeom>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3406451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57901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5D86-1E4E-174B-8157-1B038FBF1E9C}"/>
              </a:ext>
            </a:extLst>
          </p:cNvPr>
          <p:cNvSpPr>
            <a:spLocks noGrp="1"/>
          </p:cNvSpPr>
          <p:nvPr>
            <p:ph type="title"/>
          </p:nvPr>
        </p:nvSpPr>
        <p:spPr>
          <a:xfrm>
            <a:off x="704046" y="366185"/>
            <a:ext cx="9863476" cy="1325033"/>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F7E26A-DF9E-E44B-8BE5-1F8399257C2E}"/>
              </a:ext>
            </a:extLst>
          </p:cNvPr>
          <p:cNvSpPr>
            <a:spLocks noGrp="1"/>
          </p:cNvSpPr>
          <p:nvPr>
            <p:ph idx="1"/>
          </p:nvPr>
        </p:nvSpPr>
        <p:spPr>
          <a:xfrm>
            <a:off x="704046" y="1826684"/>
            <a:ext cx="9863476" cy="434974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Rectangle 24">
            <a:extLst>
              <a:ext uri="{FF2B5EF4-FFF2-40B4-BE49-F238E27FC236}">
                <a16:creationId xmlns:a16="http://schemas.microsoft.com/office/drawing/2014/main" id="{0359DA97-5D00-0A4D-9FCE-9DA052324FBB}"/>
              </a:ext>
            </a:extLst>
          </p:cNvPr>
          <p:cNvSpPr/>
          <p:nvPr/>
        </p:nvSpPr>
        <p:spPr>
          <a:xfrm flipH="1" flipV="1">
            <a:off x="10866423" y="275233"/>
            <a:ext cx="517924" cy="548612"/>
          </a:xfrm>
          <a:prstGeom prst="rect">
            <a:avLst/>
          </a:prstGeom>
          <a:solidFill>
            <a:srgbClr val="007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a:extLst>
              <a:ext uri="{FF2B5EF4-FFF2-40B4-BE49-F238E27FC236}">
                <a16:creationId xmlns:a16="http://schemas.microsoft.com/office/drawing/2014/main" id="{EF360B1D-A297-FB4D-AF72-63C11457F0ED}"/>
              </a:ext>
            </a:extLst>
          </p:cNvPr>
          <p:cNvSpPr/>
          <p:nvPr/>
        </p:nvSpPr>
        <p:spPr>
          <a:xfrm flipH="1" flipV="1">
            <a:off x="10866423" y="823844"/>
            <a:ext cx="517924" cy="297987"/>
          </a:xfrm>
          <a:prstGeom prst="rect">
            <a:avLst/>
          </a:prstGeom>
          <a:solidFill>
            <a:srgbClr val="004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Rectangle 34">
            <a:extLst>
              <a:ext uri="{FF2B5EF4-FFF2-40B4-BE49-F238E27FC236}">
                <a16:creationId xmlns:a16="http://schemas.microsoft.com/office/drawing/2014/main" id="{68FB1342-7E03-EA4E-BFFE-3AF3462AB727}"/>
              </a:ext>
            </a:extLst>
          </p:cNvPr>
          <p:cNvSpPr/>
          <p:nvPr/>
        </p:nvSpPr>
        <p:spPr>
          <a:xfrm flipH="1" flipV="1">
            <a:off x="10866423" y="35548"/>
            <a:ext cx="517924" cy="297987"/>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9" name="Rectangle 38">
            <a:extLst>
              <a:ext uri="{FF2B5EF4-FFF2-40B4-BE49-F238E27FC236}">
                <a16:creationId xmlns:a16="http://schemas.microsoft.com/office/drawing/2014/main" id="{13D3D48C-C9A4-F744-A2C4-BEB9CE2CC11D}"/>
              </a:ext>
            </a:extLst>
          </p:cNvPr>
          <p:cNvSpPr/>
          <p:nvPr/>
        </p:nvSpPr>
        <p:spPr>
          <a:xfrm flipH="1" flipV="1">
            <a:off x="11575411" y="1"/>
            <a:ext cx="621173" cy="6857999"/>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0" name="Rectangle 39">
            <a:extLst>
              <a:ext uri="{FF2B5EF4-FFF2-40B4-BE49-F238E27FC236}">
                <a16:creationId xmlns:a16="http://schemas.microsoft.com/office/drawing/2014/main" id="{2812DC42-BE16-AB45-BA4A-19EC9487ABD5}"/>
              </a:ext>
            </a:extLst>
          </p:cNvPr>
          <p:cNvSpPr/>
          <p:nvPr/>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5" name="Rectangle 44">
            <a:extLst>
              <a:ext uri="{FF2B5EF4-FFF2-40B4-BE49-F238E27FC236}">
                <a16:creationId xmlns:a16="http://schemas.microsoft.com/office/drawing/2014/main" id="{A33AADF8-F9E1-1540-B471-91BB92052943}"/>
              </a:ext>
            </a:extLst>
          </p:cNvPr>
          <p:cNvSpPr/>
          <p:nvPr/>
        </p:nvSpPr>
        <p:spPr>
          <a:xfrm flipH="1" flipV="1">
            <a:off x="10763172" y="9612"/>
            <a:ext cx="616589" cy="5003272"/>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Graphic 12">
            <a:extLst>
              <a:ext uri="{FF2B5EF4-FFF2-40B4-BE49-F238E27FC236}">
                <a16:creationId xmlns:a16="http://schemas.microsoft.com/office/drawing/2014/main" id="{9428B370-4C86-2343-8AB3-397A9067F1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sp>
        <p:nvSpPr>
          <p:cNvPr id="11" name="Rectangle 10">
            <a:extLst>
              <a:ext uri="{FF2B5EF4-FFF2-40B4-BE49-F238E27FC236}">
                <a16:creationId xmlns:a16="http://schemas.microsoft.com/office/drawing/2014/main" id="{ED0941C8-5F7A-6047-957C-ED96646863EA}"/>
              </a:ext>
            </a:extLst>
          </p:cNvPr>
          <p:cNvSpPr/>
          <p:nvPr userDrawn="1"/>
        </p:nvSpPr>
        <p:spPr>
          <a:xfrm flipH="1" flipV="1">
            <a:off x="10866423" y="275233"/>
            <a:ext cx="517924" cy="548612"/>
          </a:xfrm>
          <a:prstGeom prst="rect">
            <a:avLst/>
          </a:prstGeom>
          <a:solidFill>
            <a:srgbClr val="007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ectangle 11">
            <a:extLst>
              <a:ext uri="{FF2B5EF4-FFF2-40B4-BE49-F238E27FC236}">
                <a16:creationId xmlns:a16="http://schemas.microsoft.com/office/drawing/2014/main" id="{CC806CAF-A926-2149-9E8F-C23A917A22CF}"/>
              </a:ext>
            </a:extLst>
          </p:cNvPr>
          <p:cNvSpPr/>
          <p:nvPr userDrawn="1"/>
        </p:nvSpPr>
        <p:spPr>
          <a:xfrm flipH="1" flipV="1">
            <a:off x="10866423" y="823844"/>
            <a:ext cx="517924" cy="297987"/>
          </a:xfrm>
          <a:prstGeom prst="rect">
            <a:avLst/>
          </a:prstGeom>
          <a:solidFill>
            <a:srgbClr val="004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a:extLst>
              <a:ext uri="{FF2B5EF4-FFF2-40B4-BE49-F238E27FC236}">
                <a16:creationId xmlns:a16="http://schemas.microsoft.com/office/drawing/2014/main" id="{CCC1D23B-0A01-2E48-9FA5-4EB9068A75A5}"/>
              </a:ext>
            </a:extLst>
          </p:cNvPr>
          <p:cNvSpPr/>
          <p:nvPr userDrawn="1"/>
        </p:nvSpPr>
        <p:spPr>
          <a:xfrm flipH="1" flipV="1">
            <a:off x="10866423" y="35548"/>
            <a:ext cx="517924" cy="297987"/>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Rectangle 14">
            <a:extLst>
              <a:ext uri="{FF2B5EF4-FFF2-40B4-BE49-F238E27FC236}">
                <a16:creationId xmlns:a16="http://schemas.microsoft.com/office/drawing/2014/main" id="{2D60764A-0AF3-AE4E-AD7B-B779668E5D78}"/>
              </a:ext>
            </a:extLst>
          </p:cNvPr>
          <p:cNvSpPr/>
          <p:nvPr userDrawn="1"/>
        </p:nvSpPr>
        <p:spPr>
          <a:xfrm flipH="1" flipV="1">
            <a:off x="11575411" y="1"/>
            <a:ext cx="621173" cy="6857999"/>
          </a:xfrm>
          <a:prstGeom prst="rect">
            <a:avLst/>
          </a:prstGeom>
          <a:solidFill>
            <a:srgbClr val="82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Rectangle 15">
            <a:extLst>
              <a:ext uri="{FF2B5EF4-FFF2-40B4-BE49-F238E27FC236}">
                <a16:creationId xmlns:a16="http://schemas.microsoft.com/office/drawing/2014/main" id="{469AE08B-126C-D148-9DB7-4B52C0E2BE56}"/>
              </a:ext>
            </a:extLst>
          </p:cNvPr>
          <p:cNvSpPr/>
          <p:nvPr userDrawn="1"/>
        </p:nvSpPr>
        <p:spPr>
          <a:xfrm flipH="1" flipV="1">
            <a:off x="10763171" y="5252568"/>
            <a:ext cx="621175" cy="1605432"/>
          </a:xfrm>
          <a:prstGeom prst="rect">
            <a:avLst/>
          </a:prstGeom>
          <a:solidFill>
            <a:srgbClr val="1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ectangle 16">
            <a:extLst>
              <a:ext uri="{FF2B5EF4-FFF2-40B4-BE49-F238E27FC236}">
                <a16:creationId xmlns:a16="http://schemas.microsoft.com/office/drawing/2014/main" id="{8DD4EC5D-2E1E-0E40-A05C-ACF341ABACD0}"/>
              </a:ext>
            </a:extLst>
          </p:cNvPr>
          <p:cNvSpPr/>
          <p:nvPr userDrawn="1"/>
        </p:nvSpPr>
        <p:spPr>
          <a:xfrm flipH="1" flipV="1">
            <a:off x="10763172" y="9612"/>
            <a:ext cx="616589" cy="5003272"/>
          </a:xfrm>
          <a:prstGeom prst="rect">
            <a:avLst/>
          </a:prstGeom>
          <a:solidFill>
            <a:srgbClr val="F7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8" name="Graphic 17">
            <a:extLst>
              <a:ext uri="{FF2B5EF4-FFF2-40B4-BE49-F238E27FC236}">
                <a16:creationId xmlns:a16="http://schemas.microsoft.com/office/drawing/2014/main" id="{10C09297-DE0E-0844-947F-B74B711136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045" y="6354541"/>
            <a:ext cx="870755" cy="300260"/>
          </a:xfrm>
          <a:prstGeom prst="rect">
            <a:avLst/>
          </a:prstGeom>
        </p:spPr>
      </p:pic>
    </p:spTree>
    <p:extLst>
      <p:ext uri="{BB962C8B-B14F-4D97-AF65-F5344CB8AC3E}">
        <p14:creationId xmlns:p14="http://schemas.microsoft.com/office/powerpoint/2010/main" val="17206636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2" cy="6858000"/>
          </a:xfrm>
          <a:prstGeom prst="rect">
            <a:avLst/>
          </a:prstGeom>
        </p:spPr>
      </p:pic>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9"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cxnSp>
        <p:nvCxnSpPr>
          <p:cNvPr id="7" name="Straight Connector 6"/>
          <p:cNvCxnSpPr/>
          <p:nvPr userDrawn="1"/>
        </p:nvCxnSpPr>
        <p:spPr>
          <a:xfrm>
            <a:off x="838199" y="774000"/>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491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6"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838199" y="774000"/>
            <a:ext cx="0" cy="40258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344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
        <p:nvSpPr>
          <p:cNvPr id="6"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187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2" cy="6858000"/>
          </a:xfrm>
          <a:prstGeom prst="rect">
            <a:avLst/>
          </a:prstGeom>
        </p:spPr>
      </p:pic>
      <p:sp>
        <p:nvSpPr>
          <p:cNvPr id="3" name="Content Placeholder 2"/>
          <p:cNvSpPr>
            <a:spLocks noGrp="1"/>
          </p:cNvSpPr>
          <p:nvPr>
            <p:ph sz="half" idx="1"/>
          </p:nvPr>
        </p:nvSpPr>
        <p:spPr>
          <a:xfrm>
            <a:off x="943128" y="1825625"/>
            <a:ext cx="4168517"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397908" y="1825625"/>
            <a:ext cx="4210786"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1750939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276560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a:p>
        </p:txBody>
      </p:sp>
    </p:spTree>
    <p:extLst>
      <p:ext uri="{BB962C8B-B14F-4D97-AF65-F5344CB8AC3E}">
        <p14:creationId xmlns:p14="http://schemas.microsoft.com/office/powerpoint/2010/main" val="3772963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65561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1127011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04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Sans contenu">
    <p:spTree>
      <p:nvGrpSpPr>
        <p:cNvPr id="1" name=""/>
        <p:cNvGrpSpPr/>
        <p:nvPr/>
      </p:nvGrpSpPr>
      <p:grpSpPr>
        <a:xfrm>
          <a:off x="0" y="0"/>
          <a:ext cx="0" cy="0"/>
          <a:chOff x="0" y="0"/>
          <a:chExt cx="0" cy="0"/>
        </a:xfrm>
      </p:grpSpPr>
      <p:sp>
        <p:nvSpPr>
          <p:cNvPr id="35" name="Titeltext"/>
          <p:cNvSpPr txBox="1">
            <a:spLocks noGrp="1"/>
          </p:cNvSpPr>
          <p:nvPr>
            <p:ph type="title"/>
          </p:nvPr>
        </p:nvSpPr>
        <p:spPr>
          <a:prstGeom prst="rect">
            <a:avLst/>
          </a:prstGeom>
        </p:spPr>
        <p:txBody>
          <a:bodyPr/>
          <a:lstStyle/>
          <a:p>
            <a:r>
              <a:t>Titeltext</a:t>
            </a:r>
          </a:p>
        </p:txBody>
      </p:sp>
      <p:sp>
        <p:nvSpPr>
          <p:cNvPr id="36"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9140199"/>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2.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6.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50" Type="http://schemas.openxmlformats.org/officeDocument/2006/relationships/slideLayout" Target="../slideLayouts/slideLayout161.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image" Target="../media/image29.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8" Type="http://schemas.openxmlformats.org/officeDocument/2006/relationships/slideLayout" Target="../slideLayouts/slideLayout119.xml"/><Relationship Id="rId51" Type="http://schemas.openxmlformats.org/officeDocument/2006/relationships/theme" Target="../theme/theme7.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1" Type="http://schemas.openxmlformats.org/officeDocument/2006/relationships/slideLayout" Target="../slideLayouts/slideLayout112.xml"/><Relationship Id="rId6"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theme" Target="../theme/theme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 Type="http://schemas.openxmlformats.org/officeDocument/2006/relationships/slideLayout" Target="../slideLayouts/slideLayout180.xml"/><Relationship Id="rId21" Type="http://schemas.openxmlformats.org/officeDocument/2006/relationships/slideLayout" Target="../slideLayouts/slideLayout198.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C39AF-AF1F-8141-A883-5EFDA7060B7B}"/>
              </a:ext>
            </a:extLst>
          </p:cNvPr>
          <p:cNvSpPr>
            <a:spLocks noGrp="1"/>
          </p:cNvSpPr>
          <p:nvPr>
            <p:ph type="title"/>
          </p:nvPr>
        </p:nvSpPr>
        <p:spPr>
          <a:xfrm>
            <a:off x="704045" y="366185"/>
            <a:ext cx="11070464" cy="132503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D99FBD-7EE6-AF46-92C9-B6FFEC1E84E8}"/>
              </a:ext>
            </a:extLst>
          </p:cNvPr>
          <p:cNvSpPr>
            <a:spLocks noGrp="1"/>
          </p:cNvSpPr>
          <p:nvPr>
            <p:ph type="body" idx="1"/>
          </p:nvPr>
        </p:nvSpPr>
        <p:spPr>
          <a:xfrm>
            <a:off x="704045" y="1826684"/>
            <a:ext cx="11070464"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2CD79BD5-FCDE-414C-8C14-B74B02604F7F}"/>
              </a:ext>
            </a:extLst>
          </p:cNvPr>
          <p:cNvSpPr>
            <a:spLocks noGrp="1"/>
          </p:cNvSpPr>
          <p:nvPr>
            <p:ph type="dt" sz="half" idx="2"/>
          </p:nvPr>
        </p:nvSpPr>
        <p:spPr>
          <a:xfrm>
            <a:off x="2016907" y="6309691"/>
            <a:ext cx="2743200" cy="366183"/>
          </a:xfrm>
          <a:prstGeom prst="rect">
            <a:avLst/>
          </a:prstGeom>
        </p:spPr>
        <p:txBody>
          <a:bodyPr/>
          <a:lstStyle/>
          <a:p>
            <a:fld id="{55744DC5-68E3-3F4B-BE08-B2D0243C9BD0}" type="datetimeFigureOut">
              <a:rPr lang="en-US" smtClean="0"/>
              <a:t>3/25/25</a:t>
            </a:fld>
            <a:endParaRPr lang="en-US"/>
          </a:p>
        </p:txBody>
      </p:sp>
      <p:sp>
        <p:nvSpPr>
          <p:cNvPr id="10" name="Slide Number Placeholder 5">
            <a:extLst>
              <a:ext uri="{FF2B5EF4-FFF2-40B4-BE49-F238E27FC236}">
                <a16:creationId xmlns:a16="http://schemas.microsoft.com/office/drawing/2014/main" id="{50CF0A5E-1EAA-534B-8671-C9A8632F16A2}"/>
              </a:ext>
            </a:extLst>
          </p:cNvPr>
          <p:cNvSpPr>
            <a:spLocks noGrp="1"/>
          </p:cNvSpPr>
          <p:nvPr>
            <p:ph type="sldNum" sz="quarter" idx="4"/>
          </p:nvPr>
        </p:nvSpPr>
        <p:spPr>
          <a:xfrm>
            <a:off x="9031309" y="6356351"/>
            <a:ext cx="2743200" cy="366183"/>
          </a:xfrm>
          <a:prstGeom prst="rect">
            <a:avLst/>
          </a:prstGeom>
        </p:spPr>
        <p:txBody>
          <a:bodyPr/>
          <a:lstStyle>
            <a:lvl1pPr algn="r">
              <a:defRPr/>
            </a:lvl1pPr>
          </a:lstStyle>
          <a:p>
            <a:fld id="{DFF0755E-44ED-A240-88AB-8615A50902C0}" type="slidenum">
              <a:rPr lang="en-US" smtClean="0"/>
              <a:pPr/>
              <a:t>‹#›</a:t>
            </a:fld>
            <a:endParaRPr lang="en-US"/>
          </a:p>
        </p:txBody>
      </p:sp>
    </p:spTree>
    <p:extLst>
      <p:ext uri="{BB962C8B-B14F-4D97-AF65-F5344CB8AC3E}">
        <p14:creationId xmlns:p14="http://schemas.microsoft.com/office/powerpoint/2010/main" val="2242410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xStyles>
    <p:titleStyle>
      <a:lvl1pPr algn="l" defTabSz="1219170" rtl="0" eaLnBrk="1" latinLnBrk="0" hangingPunct="1">
        <a:lnSpc>
          <a:spcPct val="70000"/>
        </a:lnSpc>
        <a:spcBef>
          <a:spcPct val="0"/>
        </a:spcBef>
        <a:buNone/>
        <a:defRPr sz="5867" kern="1200">
          <a:solidFill>
            <a:srgbClr val="00586E"/>
          </a:solidFill>
          <a:latin typeface="Calibri" panose="020F0502020204030204" pitchFamily="34" charset="0"/>
          <a:ea typeface="+mj-ea"/>
          <a:cs typeface="Calibri" panose="020F0502020204030204" pitchFamily="34" charset="0"/>
        </a:defRPr>
      </a:lvl1pPr>
    </p:titleStyle>
    <p:bodyStyle>
      <a:lvl1pPr marL="304792" indent="-304792" algn="l" defTabSz="1219170" rtl="0" eaLnBrk="1" latinLnBrk="0" hangingPunct="1">
        <a:lnSpc>
          <a:spcPct val="90000"/>
        </a:lnSpc>
        <a:spcBef>
          <a:spcPts val="1333"/>
        </a:spcBef>
        <a:buClr>
          <a:srgbClr val="00586E"/>
        </a:buClr>
        <a:buFont typeface="Arial" panose="020B0604020202020204" pitchFamily="34" charset="0"/>
        <a:buChar char="•"/>
        <a:defRPr sz="3733" kern="1200">
          <a:solidFill>
            <a:schemeClr val="tx1"/>
          </a:solidFill>
          <a:latin typeface="Calibri" panose="020F0502020204030204" pitchFamily="34" charset="0"/>
          <a:ea typeface="+mn-ea"/>
          <a:cs typeface="Calibri" panose="020F0502020204030204" pitchFamily="34" charset="0"/>
        </a:defRPr>
      </a:lvl1pPr>
      <a:lvl2pPr marL="914377" indent="-304792" algn="l" defTabSz="1219170" rtl="0" eaLnBrk="1" latinLnBrk="0" hangingPunct="1">
        <a:lnSpc>
          <a:spcPct val="90000"/>
        </a:lnSpc>
        <a:spcBef>
          <a:spcPts val="667"/>
        </a:spcBef>
        <a:buClr>
          <a:srgbClr val="00586E"/>
        </a:buClr>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2pPr>
      <a:lvl3pPr marL="1523962" indent="-304792" algn="l" defTabSz="1219170" rtl="0" eaLnBrk="1" latinLnBrk="0" hangingPunct="1">
        <a:lnSpc>
          <a:spcPct val="90000"/>
        </a:lnSpc>
        <a:spcBef>
          <a:spcPts val="667"/>
        </a:spcBef>
        <a:buClr>
          <a:srgbClr val="00586E"/>
        </a:buClr>
        <a:buFont typeface="Arial" panose="020B0604020202020204" pitchFamily="34" charset="0"/>
        <a:buChar char="•"/>
        <a:defRPr sz="2667" kern="1200">
          <a:solidFill>
            <a:schemeClr val="tx1"/>
          </a:solidFill>
          <a:latin typeface="Calibri" panose="020F0502020204030204" pitchFamily="34" charset="0"/>
          <a:ea typeface="+mn-ea"/>
          <a:cs typeface="Calibri" panose="020F0502020204030204" pitchFamily="34" charset="0"/>
        </a:defRPr>
      </a:lvl3pPr>
      <a:lvl4pPr marL="2133547" indent="-304792" algn="l" defTabSz="1219170" rtl="0" eaLnBrk="1" latinLnBrk="0" hangingPunct="1">
        <a:lnSpc>
          <a:spcPct val="90000"/>
        </a:lnSpc>
        <a:spcBef>
          <a:spcPts val="667"/>
        </a:spcBef>
        <a:buClr>
          <a:srgbClr val="00586E"/>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2743131" indent="-304792" algn="l" defTabSz="1219170" rtl="0" eaLnBrk="1" latinLnBrk="0" hangingPunct="1">
        <a:lnSpc>
          <a:spcPct val="90000"/>
        </a:lnSpc>
        <a:spcBef>
          <a:spcPts val="667"/>
        </a:spcBef>
        <a:buClr>
          <a:srgbClr val="00586E"/>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4C0CA2B0-85BC-4059-9C86-5B487B8CFF5F}" type="slidenum">
              <a:rPr lang="nl-NL" smtClean="0"/>
              <a:pPr/>
              <a:t>‹#›</a:t>
            </a:fld>
            <a:endParaRPr lang="nl-NL"/>
          </a:p>
        </p:txBody>
      </p:sp>
    </p:spTree>
    <p:extLst>
      <p:ext uri="{BB962C8B-B14F-4D97-AF65-F5344CB8AC3E}">
        <p14:creationId xmlns:p14="http://schemas.microsoft.com/office/powerpoint/2010/main" val="20318237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dt="0"/>
  <p:txStyles>
    <p:titleStyle>
      <a:lvl1pPr algn="ctr" defTabSz="1219170" rtl="0" eaLnBrk="1" latinLnBrk="0" hangingPunct="1">
        <a:spcBef>
          <a:spcPct val="0"/>
        </a:spcBef>
        <a:buNone/>
        <a:defRPr sz="5867" b="1" kern="1200">
          <a:solidFill>
            <a:srgbClr val="F34F24"/>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bg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bg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8679927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9F64E54-9017-4AE9-9D15-AA631E7CADA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5AD69AC-9B82-EBA3-8F2C-5DF11EEBC20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3F7B4E-6E95-5153-DC8A-A98C50AF1B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ED38E80-7E9A-42E1-A832-60E8A366F555}" type="datetimeFigureOut">
              <a:rPr lang="en-US"/>
              <a:pPr>
                <a:defRPr/>
              </a:pPr>
              <a:t>3/25/25</a:t>
            </a:fld>
            <a:endParaRPr lang="en-US"/>
          </a:p>
        </p:txBody>
      </p:sp>
      <p:sp>
        <p:nvSpPr>
          <p:cNvPr id="5" name="Footer Placeholder 4">
            <a:extLst>
              <a:ext uri="{FF2B5EF4-FFF2-40B4-BE49-F238E27FC236}">
                <a16:creationId xmlns:a16="http://schemas.microsoft.com/office/drawing/2014/main" id="{4E706475-2323-292B-E17C-32766A137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B2CAB89-02A5-0933-E8EF-9F551BD87C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3C6789-FE9B-41F0-A599-2665D1230362}" type="slidenum">
              <a:rPr lang="en-US"/>
              <a:pPr>
                <a:defRPr/>
              </a:pPr>
              <a:t>‹#›</a:t>
            </a:fld>
            <a:endParaRPr lang="en-US"/>
          </a:p>
        </p:txBody>
      </p:sp>
    </p:spTree>
    <p:extLst>
      <p:ext uri="{BB962C8B-B14F-4D97-AF65-F5344CB8AC3E}">
        <p14:creationId xmlns:p14="http://schemas.microsoft.com/office/powerpoint/2010/main" val="35030202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8" name="Picture 7"/>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41449045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000" kern="1200">
          <a:solidFill>
            <a:schemeClr val="tx2"/>
          </a:solidFill>
          <a:latin typeface="EC Square Sans Pro" panose="020B0506040000020004" pitchFamily="34" charset="0"/>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EC Square Sans Pro" panose="020B0506040000020004" pitchFamily="34" charset="0"/>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EC Square Sans Pro" panose="020B0506040000020004" pitchFamily="34" charset="0"/>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EC Square Sans Pro" panose="020B0506040000020004" pitchFamily="34" charset="0"/>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DBF77-BDAC-4BBB-85E4-D06FDF264C78}" type="datetimeFigureOut">
              <a:rPr lang="en-GB" smtClean="0"/>
              <a:t>25/03/2025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029162" y="6193990"/>
            <a:ext cx="740953" cy="493977"/>
          </a:xfrm>
          <a:prstGeom prst="rect">
            <a:avLst/>
          </a:prstGeom>
          <a:ln w="12700">
            <a:solidFill>
              <a:schemeClr val="bg1"/>
            </a:solidFill>
          </a:ln>
        </p:spPr>
      </p:pic>
    </p:spTree>
    <p:extLst>
      <p:ext uri="{BB962C8B-B14F-4D97-AF65-F5344CB8AC3E}">
        <p14:creationId xmlns:p14="http://schemas.microsoft.com/office/powerpoint/2010/main" val="359611136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B043F5-0FB0-7589-1E26-67EA9C1EEE75}"/>
              </a:ext>
            </a:extLst>
          </p:cNvPr>
          <p:cNvSpPr>
            <a:spLocks noGrp="1"/>
          </p:cNvSpPr>
          <p:nvPr>
            <p:ph type="title"/>
          </p:nvPr>
        </p:nvSpPr>
        <p:spPr>
          <a:xfrm>
            <a:off x="336175" y="552450"/>
            <a:ext cx="11517261" cy="520700"/>
          </a:xfrm>
          <a:prstGeom prst="rect">
            <a:avLst/>
          </a:prstGeom>
        </p:spPr>
        <p:txBody>
          <a:bodyPr vert="horz" lIns="0" tIns="45720" rIns="91440" bIns="45720" rtlCol="0" anchor="t">
            <a:noAutofit/>
          </a:bodyPr>
          <a:lstStyle/>
          <a:p>
            <a:r>
              <a:rPr lang="en-GB" noProof="0" err="1"/>
              <a:t>Modifiez</a:t>
            </a:r>
            <a:r>
              <a:rPr lang="en-GB" noProof="0"/>
              <a:t> le style du titre</a:t>
            </a:r>
          </a:p>
        </p:txBody>
      </p:sp>
      <p:sp>
        <p:nvSpPr>
          <p:cNvPr id="3" name="Espace réservé du texte 2">
            <a:extLst>
              <a:ext uri="{FF2B5EF4-FFF2-40B4-BE49-F238E27FC236}">
                <a16:creationId xmlns:a16="http://schemas.microsoft.com/office/drawing/2014/main" id="{53BBA5DD-7231-37A7-9B06-1DD2D343F120}"/>
              </a:ext>
            </a:extLst>
          </p:cNvPr>
          <p:cNvSpPr>
            <a:spLocks noGrp="1"/>
          </p:cNvSpPr>
          <p:nvPr>
            <p:ph type="body" idx="1"/>
          </p:nvPr>
        </p:nvSpPr>
        <p:spPr>
          <a:xfrm>
            <a:off x="336175" y="1206500"/>
            <a:ext cx="11517261" cy="4970463"/>
          </a:xfrm>
          <a:prstGeom prst="rect">
            <a:avLst/>
          </a:prstGeom>
        </p:spPr>
        <p:txBody>
          <a:bodyPr vert="horz" lIns="0" tIns="45720" rIns="91440" bIns="45720" rtlCol="0">
            <a:noAutofit/>
          </a:bodyPr>
          <a:lstStyle/>
          <a:p>
            <a:pPr lvl="0"/>
            <a:r>
              <a:rPr lang="en-GB" noProof="0" err="1"/>
              <a:t>Cliquez</a:t>
            </a:r>
            <a:r>
              <a:rPr lang="en-GB" noProof="0"/>
              <a:t> pour 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endParaRPr lang="en-GB" noProof="0"/>
          </a:p>
          <a:p>
            <a:pPr lvl="3"/>
            <a:r>
              <a:rPr lang="en-GB" noProof="0" err="1"/>
              <a:t>Quatrième</a:t>
            </a:r>
            <a:r>
              <a:rPr lang="en-GB" noProof="0"/>
              <a:t> </a:t>
            </a:r>
            <a:r>
              <a:rPr lang="en-GB" noProof="0" err="1"/>
              <a:t>niveau</a:t>
            </a:r>
            <a:endParaRPr lang="en-GB" noProof="0"/>
          </a:p>
          <a:p>
            <a:pPr lvl="4"/>
            <a:r>
              <a:rPr lang="en-GB" noProof="0" err="1"/>
              <a:t>Cinquième</a:t>
            </a:r>
            <a:r>
              <a:rPr lang="en-GB" noProof="0"/>
              <a:t> </a:t>
            </a:r>
            <a:r>
              <a:rPr lang="en-GB" noProof="0" err="1"/>
              <a:t>niveau</a:t>
            </a:r>
            <a:endParaRPr lang="en-GB" noProof="0"/>
          </a:p>
        </p:txBody>
      </p:sp>
      <p:sp>
        <p:nvSpPr>
          <p:cNvPr id="4" name="Espace réservé de la date 3">
            <a:extLst>
              <a:ext uri="{FF2B5EF4-FFF2-40B4-BE49-F238E27FC236}">
                <a16:creationId xmlns:a16="http://schemas.microsoft.com/office/drawing/2014/main" id="{92522C14-F19F-C547-1124-DB5EDEF8A5CF}"/>
              </a:ext>
            </a:extLst>
          </p:cNvPr>
          <p:cNvSpPr>
            <a:spLocks noGrp="1"/>
          </p:cNvSpPr>
          <p:nvPr>
            <p:ph type="dt" sz="half" idx="2"/>
          </p:nvPr>
        </p:nvSpPr>
        <p:spPr>
          <a:xfrm>
            <a:off x="336176" y="6515627"/>
            <a:ext cx="1810124" cy="137285"/>
          </a:xfrm>
          <a:prstGeom prst="rect">
            <a:avLst/>
          </a:prstGeom>
        </p:spPr>
        <p:txBody>
          <a:bodyPr vert="horz" lIns="0" tIns="45720" rIns="91440" bIns="45720" rtlCol="0" anchor="ctr">
            <a:noAutofit/>
          </a:bodyPr>
          <a:lstStyle>
            <a:lvl1pPr algn="l">
              <a:defRPr sz="900">
                <a:solidFill>
                  <a:srgbClr val="9A9A9A"/>
                </a:solidFill>
              </a:defRPr>
            </a:lvl1pPr>
          </a:lstStyle>
          <a:p>
            <a:r>
              <a:rPr lang="en-GB" noProof="0"/>
              <a:t>Janvier 2024</a:t>
            </a:r>
          </a:p>
        </p:txBody>
      </p:sp>
      <p:sp>
        <p:nvSpPr>
          <p:cNvPr id="5" name="Espace réservé du pied de page 4">
            <a:extLst>
              <a:ext uri="{FF2B5EF4-FFF2-40B4-BE49-F238E27FC236}">
                <a16:creationId xmlns:a16="http://schemas.microsoft.com/office/drawing/2014/main" id="{70F78ECC-3AB3-A90F-29E0-D234AB044DBA}"/>
              </a:ext>
            </a:extLst>
          </p:cNvPr>
          <p:cNvSpPr>
            <a:spLocks noGrp="1"/>
          </p:cNvSpPr>
          <p:nvPr>
            <p:ph type="ftr" sz="quarter" idx="3"/>
          </p:nvPr>
        </p:nvSpPr>
        <p:spPr>
          <a:xfrm>
            <a:off x="336176" y="176632"/>
            <a:ext cx="9704762" cy="253916"/>
          </a:xfrm>
          <a:prstGeom prst="rect">
            <a:avLst/>
          </a:prstGeom>
        </p:spPr>
        <p:txBody>
          <a:bodyPr vert="horz" lIns="0" tIns="45720" rIns="91440" bIns="45720" rtlCol="0" anchor="ctr">
            <a:noAutofit/>
          </a:bodyPr>
          <a:lstStyle>
            <a:lvl1pPr algn="l">
              <a:defRPr sz="1200">
                <a:solidFill>
                  <a:srgbClr val="9A9A9A"/>
                </a:solidFill>
              </a:defRPr>
            </a:lvl1pPr>
          </a:lstStyle>
          <a:p>
            <a:r>
              <a:rPr lang="en-GB" noProof="0"/>
              <a:t>Titre de la </a:t>
            </a:r>
            <a:r>
              <a:rPr lang="en-GB" noProof="0" err="1"/>
              <a:t>présentation</a:t>
            </a:r>
            <a:endParaRPr lang="en-GB" noProof="0"/>
          </a:p>
        </p:txBody>
      </p:sp>
      <p:sp>
        <p:nvSpPr>
          <p:cNvPr id="63" name="Espace réservé du numéro de diapositive 62">
            <a:extLst>
              <a:ext uri="{FF2B5EF4-FFF2-40B4-BE49-F238E27FC236}">
                <a16:creationId xmlns:a16="http://schemas.microsoft.com/office/drawing/2014/main" id="{18D2C9A9-D8AE-03DD-6071-8CD31AB722F3}"/>
              </a:ext>
            </a:extLst>
          </p:cNvPr>
          <p:cNvSpPr>
            <a:spLocks noGrp="1"/>
          </p:cNvSpPr>
          <p:nvPr>
            <p:ph type="sldNum" sz="quarter" idx="4"/>
          </p:nvPr>
        </p:nvSpPr>
        <p:spPr>
          <a:xfrm>
            <a:off x="11615875" y="6515627"/>
            <a:ext cx="237809" cy="137285"/>
          </a:xfrm>
          <a:custGeom>
            <a:avLst/>
            <a:gdLst>
              <a:gd name="connsiteX0" fmla="*/ 119019 w 237809"/>
              <a:gd name="connsiteY0" fmla="*/ 0 h 137285"/>
              <a:gd name="connsiteX1" fmla="*/ 237809 w 237809"/>
              <a:gd name="connsiteY1" fmla="*/ 68701 h 137285"/>
              <a:gd name="connsiteX2" fmla="*/ 118905 w 237809"/>
              <a:gd name="connsiteY2" fmla="*/ 137285 h 137285"/>
              <a:gd name="connsiteX3" fmla="*/ 0 w 237809"/>
              <a:gd name="connsiteY3" fmla="*/ 68701 h 137285"/>
            </a:gdLst>
            <a:ahLst/>
            <a:cxnLst>
              <a:cxn ang="0">
                <a:pos x="connsiteX0" y="connsiteY0"/>
              </a:cxn>
              <a:cxn ang="0">
                <a:pos x="connsiteX1" y="connsiteY1"/>
              </a:cxn>
              <a:cxn ang="0">
                <a:pos x="connsiteX2" y="connsiteY2"/>
              </a:cxn>
              <a:cxn ang="0">
                <a:pos x="connsiteX3" y="connsiteY3"/>
              </a:cxn>
            </a:cxnLst>
            <a:rect l="l" t="t" r="r" b="b"/>
            <a:pathLst>
              <a:path w="237809" h="137285">
                <a:moveTo>
                  <a:pt x="119019" y="0"/>
                </a:moveTo>
                <a:lnTo>
                  <a:pt x="237809" y="68701"/>
                </a:lnTo>
                <a:lnTo>
                  <a:pt x="118905" y="137285"/>
                </a:lnTo>
                <a:lnTo>
                  <a:pt x="0" y="68701"/>
                </a:lnTo>
                <a:close/>
              </a:path>
            </a:pathLst>
          </a:custGeom>
          <a:solidFill>
            <a:schemeClr val="accent1"/>
          </a:solidFill>
        </p:spPr>
        <p:txBody>
          <a:bodyPr vert="horz" wrap="none" lIns="91440" tIns="45720" rIns="432000" bIns="45720" rtlCol="0" anchor="ctr">
            <a:noAutofit/>
          </a:bodyPr>
          <a:lstStyle>
            <a:lvl1pPr algn="r">
              <a:defRPr sz="1100" b="1">
                <a:solidFill>
                  <a:schemeClr val="tx1"/>
                </a:solidFill>
              </a:defRPr>
            </a:lvl1pPr>
          </a:lstStyle>
          <a:p>
            <a:fld id="{10394C00-DD5B-47BC-8005-05FF6810B31B}" type="slidenum">
              <a:rPr lang="en-GB" noProof="0" smtClean="0"/>
              <a:pPr/>
              <a:t>‹#›</a:t>
            </a:fld>
            <a:endParaRPr lang="en-GB" noProof="0"/>
          </a:p>
        </p:txBody>
      </p:sp>
      <p:grpSp>
        <p:nvGrpSpPr>
          <p:cNvPr id="7" name="Graphic 5">
            <a:extLst>
              <a:ext uri="{FF2B5EF4-FFF2-40B4-BE49-F238E27FC236}">
                <a16:creationId xmlns:a16="http://schemas.microsoft.com/office/drawing/2014/main" id="{FDFA8565-95F7-9CD3-669B-131697EB682A}"/>
              </a:ext>
            </a:extLst>
          </p:cNvPr>
          <p:cNvGrpSpPr/>
          <p:nvPr userDrawn="1"/>
        </p:nvGrpSpPr>
        <p:grpSpPr>
          <a:xfrm>
            <a:off x="10357557" y="205088"/>
            <a:ext cx="1515545" cy="279468"/>
            <a:chOff x="10357557" y="205649"/>
            <a:chExt cx="1515741" cy="279504"/>
          </a:xfrm>
        </p:grpSpPr>
        <p:sp>
          <p:nvSpPr>
            <p:cNvPr id="8" name="Free-form: Shape 7">
              <a:extLst>
                <a:ext uri="{FF2B5EF4-FFF2-40B4-BE49-F238E27FC236}">
                  <a16:creationId xmlns:a16="http://schemas.microsoft.com/office/drawing/2014/main" id="{FE75DAC9-D27D-B955-6663-3DFEFB82AC09}"/>
                </a:ext>
              </a:extLst>
            </p:cNvPr>
            <p:cNvSpPr/>
            <p:nvPr/>
          </p:nvSpPr>
          <p:spPr>
            <a:xfrm>
              <a:off x="10417804" y="275260"/>
              <a:ext cx="130742" cy="75441"/>
            </a:xfrm>
            <a:custGeom>
              <a:avLst/>
              <a:gdLst>
                <a:gd name="connsiteX0" fmla="*/ 0 w 130742"/>
                <a:gd name="connsiteY0" fmla="*/ 37809 h 75441"/>
                <a:gd name="connsiteX1" fmla="*/ 65371 w 130742"/>
                <a:gd name="connsiteY1" fmla="*/ 75441 h 75441"/>
                <a:gd name="connsiteX2" fmla="*/ 130743 w 130742"/>
                <a:gd name="connsiteY2" fmla="*/ 37809 h 75441"/>
                <a:gd name="connsiteX3" fmla="*/ 65371 w 130742"/>
                <a:gd name="connsiteY3" fmla="*/ 0 h 75441"/>
              </a:gdLst>
              <a:ahLst/>
              <a:cxnLst>
                <a:cxn ang="0">
                  <a:pos x="connsiteX0" y="connsiteY0"/>
                </a:cxn>
                <a:cxn ang="0">
                  <a:pos x="connsiteX1" y="connsiteY1"/>
                </a:cxn>
                <a:cxn ang="0">
                  <a:pos x="connsiteX2" y="connsiteY2"/>
                </a:cxn>
                <a:cxn ang="0">
                  <a:pos x="connsiteX3" y="connsiteY3"/>
                </a:cxn>
              </a:cxnLst>
              <a:rect l="l" t="t" r="r" b="b"/>
              <a:pathLst>
                <a:path w="130742" h="75441">
                  <a:moveTo>
                    <a:pt x="0" y="37809"/>
                  </a:moveTo>
                  <a:lnTo>
                    <a:pt x="65371" y="75441"/>
                  </a:lnTo>
                  <a:lnTo>
                    <a:pt x="130743" y="37809"/>
                  </a:lnTo>
                  <a:lnTo>
                    <a:pt x="65371" y="0"/>
                  </a:lnTo>
                  <a:close/>
                </a:path>
              </a:pathLst>
            </a:custGeom>
            <a:solidFill>
              <a:srgbClr val="562821"/>
            </a:solidFill>
            <a:ln w="176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A84383-8ED0-5BC2-7203-095FE00F5429}"/>
                </a:ext>
              </a:extLst>
            </p:cNvPr>
            <p:cNvSpPr/>
            <p:nvPr/>
          </p:nvSpPr>
          <p:spPr>
            <a:xfrm>
              <a:off x="10357557" y="205649"/>
              <a:ext cx="251238" cy="107420"/>
            </a:xfrm>
            <a:custGeom>
              <a:avLst/>
              <a:gdLst>
                <a:gd name="connsiteX0" fmla="*/ 125619 w 251238"/>
                <a:gd name="connsiteY0" fmla="*/ 69611 h 107420"/>
                <a:gd name="connsiteX1" fmla="*/ 190990 w 251238"/>
                <a:gd name="connsiteY1" fmla="*/ 107420 h 107420"/>
                <a:gd name="connsiteX2" fmla="*/ 251238 w 251238"/>
                <a:gd name="connsiteY2" fmla="*/ 72615 h 107420"/>
                <a:gd name="connsiteX3" fmla="*/ 125619 w 251238"/>
                <a:gd name="connsiteY3" fmla="*/ 0 h 107420"/>
                <a:gd name="connsiteX4" fmla="*/ 0 w 251238"/>
                <a:gd name="connsiteY4" fmla="*/ 72615 h 107420"/>
                <a:gd name="connsiteX5" fmla="*/ 60248 w 251238"/>
                <a:gd name="connsiteY5" fmla="*/ 107420 h 1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420">
                  <a:moveTo>
                    <a:pt x="125619" y="69611"/>
                  </a:moveTo>
                  <a:lnTo>
                    <a:pt x="190990" y="107420"/>
                  </a:lnTo>
                  <a:lnTo>
                    <a:pt x="251238" y="72615"/>
                  </a:lnTo>
                  <a:lnTo>
                    <a:pt x="125619" y="0"/>
                  </a:lnTo>
                  <a:lnTo>
                    <a:pt x="0" y="72615"/>
                  </a:lnTo>
                  <a:lnTo>
                    <a:pt x="60248" y="107420"/>
                  </a:lnTo>
                  <a:close/>
                </a:path>
              </a:pathLst>
            </a:custGeom>
            <a:solidFill>
              <a:srgbClr val="F0D0C8"/>
            </a:solidFill>
            <a:ln w="1765" cap="flat">
              <a:noFill/>
              <a:prstDash val="solid"/>
              <a:miter/>
            </a:ln>
          </p:spPr>
          <p:txBody>
            <a:bodyPr rtlCol="0" anchor="ctr"/>
            <a:lstStyle/>
            <a:p>
              <a:endParaRPr lang="en-GB"/>
            </a:p>
          </p:txBody>
        </p:sp>
        <p:grpSp>
          <p:nvGrpSpPr>
            <p:cNvPr id="10" name="Graphic 5">
              <a:extLst>
                <a:ext uri="{FF2B5EF4-FFF2-40B4-BE49-F238E27FC236}">
                  <a16:creationId xmlns:a16="http://schemas.microsoft.com/office/drawing/2014/main" id="{B44CE509-0E74-96C0-DCCE-1AA626C4AEAC}"/>
                </a:ext>
              </a:extLst>
            </p:cNvPr>
            <p:cNvGrpSpPr/>
            <p:nvPr/>
          </p:nvGrpSpPr>
          <p:grpSpPr>
            <a:xfrm>
              <a:off x="10417981" y="235507"/>
              <a:ext cx="130773" cy="115193"/>
              <a:chOff x="10417981" y="235507"/>
              <a:chExt cx="130773" cy="115193"/>
            </a:xfrm>
            <a:solidFill>
              <a:srgbClr val="FFFFFF"/>
            </a:solidFill>
          </p:grpSpPr>
          <p:sp>
            <p:nvSpPr>
              <p:cNvPr id="84" name="Free-form: Shape 83">
                <a:extLst>
                  <a:ext uri="{FF2B5EF4-FFF2-40B4-BE49-F238E27FC236}">
                    <a16:creationId xmlns:a16="http://schemas.microsoft.com/office/drawing/2014/main" id="{928C8BD6-B12B-17A3-CE53-9FB2F165E5A9}"/>
                  </a:ext>
                </a:extLst>
              </p:cNvPr>
              <p:cNvSpPr/>
              <p:nvPr/>
            </p:nvSpPr>
            <p:spPr>
              <a:xfrm>
                <a:off x="10538653" y="290277"/>
                <a:ext cx="10070" cy="28445"/>
              </a:xfrm>
              <a:custGeom>
                <a:avLst/>
                <a:gdLst>
                  <a:gd name="connsiteX0" fmla="*/ 9894 w 10070"/>
                  <a:gd name="connsiteY0" fmla="*/ 4947 h 28445"/>
                  <a:gd name="connsiteX1" fmla="*/ 4947 w 10070"/>
                  <a:gd name="connsiteY1" fmla="*/ 0 h 28445"/>
                  <a:gd name="connsiteX2" fmla="*/ 0 w 10070"/>
                  <a:gd name="connsiteY2" fmla="*/ 4947 h 28445"/>
                  <a:gd name="connsiteX3" fmla="*/ 0 w 10070"/>
                  <a:gd name="connsiteY3" fmla="*/ 4947 h 28445"/>
                  <a:gd name="connsiteX4" fmla="*/ 0 w 10070"/>
                  <a:gd name="connsiteY4" fmla="*/ 28445 h 28445"/>
                  <a:gd name="connsiteX5" fmla="*/ 10071 w 10070"/>
                  <a:gd name="connsiteY5" fmla="*/ 22615 h 28445"/>
                  <a:gd name="connsiteX6" fmla="*/ 9894 w 10070"/>
                  <a:gd name="connsiteY6" fmla="*/ 4947 h 28445"/>
                  <a:gd name="connsiteX7" fmla="*/ 9894 w 10070"/>
                  <a:gd name="connsiteY7" fmla="*/ 4947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445">
                    <a:moveTo>
                      <a:pt x="9894" y="4947"/>
                    </a:moveTo>
                    <a:cubicBezTo>
                      <a:pt x="9894" y="2120"/>
                      <a:pt x="7597" y="0"/>
                      <a:pt x="4947" y="0"/>
                    </a:cubicBezTo>
                    <a:cubicBezTo>
                      <a:pt x="2120" y="0"/>
                      <a:pt x="0" y="2297"/>
                      <a:pt x="0" y="4947"/>
                    </a:cubicBezTo>
                    <a:lnTo>
                      <a:pt x="0" y="4947"/>
                    </a:lnTo>
                    <a:lnTo>
                      <a:pt x="0" y="28445"/>
                    </a:lnTo>
                    <a:lnTo>
                      <a:pt x="10071" y="22615"/>
                    </a:lnTo>
                    <a:lnTo>
                      <a:pt x="9894" y="4947"/>
                    </a:lnTo>
                    <a:lnTo>
                      <a:pt x="9894" y="4947"/>
                    </a:lnTo>
                    <a:close/>
                  </a:path>
                </a:pathLst>
              </a:custGeom>
              <a:solidFill>
                <a:srgbClr val="FFFFFF"/>
              </a:solidFill>
              <a:ln w="176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3A719E61-8333-E313-D4B7-7928D3CF9FAA}"/>
                  </a:ext>
                </a:extLst>
              </p:cNvPr>
              <p:cNvSpPr/>
              <p:nvPr/>
            </p:nvSpPr>
            <p:spPr>
              <a:xfrm>
                <a:off x="10417981" y="290277"/>
                <a:ext cx="10070" cy="28621"/>
              </a:xfrm>
              <a:custGeom>
                <a:avLst/>
                <a:gdLst>
                  <a:gd name="connsiteX0" fmla="*/ 4947 w 10070"/>
                  <a:gd name="connsiteY0" fmla="*/ 0 h 28621"/>
                  <a:gd name="connsiteX1" fmla="*/ 0 w 10070"/>
                  <a:gd name="connsiteY1" fmla="*/ 4947 h 28621"/>
                  <a:gd name="connsiteX2" fmla="*/ 0 w 10070"/>
                  <a:gd name="connsiteY2" fmla="*/ 4947 h 28621"/>
                  <a:gd name="connsiteX3" fmla="*/ 0 w 10070"/>
                  <a:gd name="connsiteY3" fmla="*/ 22791 h 28621"/>
                  <a:gd name="connsiteX4" fmla="*/ 10071 w 10070"/>
                  <a:gd name="connsiteY4" fmla="*/ 28622 h 28621"/>
                  <a:gd name="connsiteX5" fmla="*/ 10071 w 10070"/>
                  <a:gd name="connsiteY5" fmla="*/ 4770 h 28621"/>
                  <a:gd name="connsiteX6" fmla="*/ 10071 w 10070"/>
                  <a:gd name="connsiteY6" fmla="*/ 4770 h 28621"/>
                  <a:gd name="connsiteX7" fmla="*/ 4947 w 10070"/>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28621">
                    <a:moveTo>
                      <a:pt x="4947" y="0"/>
                    </a:moveTo>
                    <a:cubicBezTo>
                      <a:pt x="2297" y="0"/>
                      <a:pt x="0" y="2120"/>
                      <a:pt x="0" y="4947"/>
                    </a:cubicBezTo>
                    <a:lnTo>
                      <a:pt x="0" y="4947"/>
                    </a:lnTo>
                    <a:lnTo>
                      <a:pt x="0" y="22791"/>
                    </a:lnTo>
                    <a:lnTo>
                      <a:pt x="10071" y="28622"/>
                    </a:lnTo>
                    <a:lnTo>
                      <a:pt x="10071" y="4770"/>
                    </a:lnTo>
                    <a:lnTo>
                      <a:pt x="10071" y="4770"/>
                    </a:lnTo>
                    <a:cubicBezTo>
                      <a:pt x="9894" y="2120"/>
                      <a:pt x="7597" y="0"/>
                      <a:pt x="4947" y="0"/>
                    </a:cubicBezTo>
                    <a:close/>
                  </a:path>
                </a:pathLst>
              </a:custGeom>
              <a:solidFill>
                <a:srgbClr val="FFFFFF"/>
              </a:solidFill>
              <a:ln w="176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07D1590E-A4B1-03D0-D75B-A1E3AD085AAC}"/>
                  </a:ext>
                </a:extLst>
              </p:cNvPr>
              <p:cNvSpPr/>
              <p:nvPr/>
            </p:nvSpPr>
            <p:spPr>
              <a:xfrm>
                <a:off x="10438122" y="272963"/>
                <a:ext cx="10070" cy="57420"/>
              </a:xfrm>
              <a:custGeom>
                <a:avLst/>
                <a:gdLst>
                  <a:gd name="connsiteX0" fmla="*/ 4947 w 10070"/>
                  <a:gd name="connsiteY0" fmla="*/ 0 h 57420"/>
                  <a:gd name="connsiteX1" fmla="*/ 0 w 10070"/>
                  <a:gd name="connsiteY1" fmla="*/ 4947 h 57420"/>
                  <a:gd name="connsiteX2" fmla="*/ 0 w 10070"/>
                  <a:gd name="connsiteY2" fmla="*/ 4947 h 57420"/>
                  <a:gd name="connsiteX3" fmla="*/ 0 w 10070"/>
                  <a:gd name="connsiteY3" fmla="*/ 51590 h 57420"/>
                  <a:gd name="connsiteX4" fmla="*/ 10071 w 10070"/>
                  <a:gd name="connsiteY4" fmla="*/ 57420 h 57420"/>
                  <a:gd name="connsiteX5" fmla="*/ 10071 w 10070"/>
                  <a:gd name="connsiteY5" fmla="*/ 4947 h 57420"/>
                  <a:gd name="connsiteX6" fmla="*/ 10071 w 10070"/>
                  <a:gd name="connsiteY6" fmla="*/ 4947 h 57420"/>
                  <a:gd name="connsiteX7" fmla="*/ 4947 w 10070"/>
                  <a:gd name="connsiteY7" fmla="*/ 0 h 5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7420">
                    <a:moveTo>
                      <a:pt x="4947" y="0"/>
                    </a:moveTo>
                    <a:cubicBezTo>
                      <a:pt x="2120" y="0"/>
                      <a:pt x="0" y="2297"/>
                      <a:pt x="0" y="4947"/>
                    </a:cubicBezTo>
                    <a:lnTo>
                      <a:pt x="0" y="4947"/>
                    </a:lnTo>
                    <a:lnTo>
                      <a:pt x="0" y="51590"/>
                    </a:lnTo>
                    <a:lnTo>
                      <a:pt x="10071" y="57420"/>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85C4EED8-9726-EF0E-BBDD-FC2D92B6D9CD}"/>
                  </a:ext>
                </a:extLst>
              </p:cNvPr>
              <p:cNvSpPr/>
              <p:nvPr/>
            </p:nvSpPr>
            <p:spPr>
              <a:xfrm>
                <a:off x="10458087" y="235507"/>
                <a:ext cx="10070" cy="106536"/>
              </a:xfrm>
              <a:custGeom>
                <a:avLst/>
                <a:gdLst>
                  <a:gd name="connsiteX0" fmla="*/ 4947 w 10070"/>
                  <a:gd name="connsiteY0" fmla="*/ 0 h 106536"/>
                  <a:gd name="connsiteX1" fmla="*/ 0 w 10070"/>
                  <a:gd name="connsiteY1" fmla="*/ 4947 h 106536"/>
                  <a:gd name="connsiteX2" fmla="*/ 0 w 10070"/>
                  <a:gd name="connsiteY2" fmla="*/ 4947 h 106536"/>
                  <a:gd name="connsiteX3" fmla="*/ 0 w 10070"/>
                  <a:gd name="connsiteY3" fmla="*/ 100706 h 106536"/>
                  <a:gd name="connsiteX4" fmla="*/ 10071 w 10070"/>
                  <a:gd name="connsiteY4" fmla="*/ 106537 h 106536"/>
                  <a:gd name="connsiteX5" fmla="*/ 10071 w 10070"/>
                  <a:gd name="connsiteY5" fmla="*/ 4947 h 106536"/>
                  <a:gd name="connsiteX6" fmla="*/ 10071 w 10070"/>
                  <a:gd name="connsiteY6" fmla="*/ 4947 h 106536"/>
                  <a:gd name="connsiteX7" fmla="*/ 4947 w 10070"/>
                  <a:gd name="connsiteY7" fmla="*/ 0 h 1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106536">
                    <a:moveTo>
                      <a:pt x="4947" y="0"/>
                    </a:moveTo>
                    <a:cubicBezTo>
                      <a:pt x="2120" y="0"/>
                      <a:pt x="0" y="2297"/>
                      <a:pt x="0" y="4947"/>
                    </a:cubicBezTo>
                    <a:lnTo>
                      <a:pt x="0" y="4947"/>
                    </a:lnTo>
                    <a:lnTo>
                      <a:pt x="0" y="100706"/>
                    </a:lnTo>
                    <a:lnTo>
                      <a:pt x="10071" y="106537"/>
                    </a:lnTo>
                    <a:lnTo>
                      <a:pt x="10071" y="4947"/>
                    </a:lnTo>
                    <a:lnTo>
                      <a:pt x="10071" y="4947"/>
                    </a:lnTo>
                    <a:cubicBezTo>
                      <a:pt x="10071"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A0E3798-A54F-F167-3A7B-11BFAF4C028C}"/>
                  </a:ext>
                </a:extLst>
              </p:cNvPr>
              <p:cNvSpPr/>
              <p:nvPr/>
            </p:nvSpPr>
            <p:spPr>
              <a:xfrm>
                <a:off x="10478229" y="257415"/>
                <a:ext cx="10070" cy="93285"/>
              </a:xfrm>
              <a:custGeom>
                <a:avLst/>
                <a:gdLst>
                  <a:gd name="connsiteX0" fmla="*/ 4947 w 10070"/>
                  <a:gd name="connsiteY0" fmla="*/ 0 h 93285"/>
                  <a:gd name="connsiteX1" fmla="*/ 0 w 10070"/>
                  <a:gd name="connsiteY1" fmla="*/ 4947 h 93285"/>
                  <a:gd name="connsiteX2" fmla="*/ 0 w 10070"/>
                  <a:gd name="connsiteY2" fmla="*/ 5124 h 93285"/>
                  <a:gd name="connsiteX3" fmla="*/ 0 w 10070"/>
                  <a:gd name="connsiteY3" fmla="*/ 90459 h 93285"/>
                  <a:gd name="connsiteX4" fmla="*/ 4947 w 10070"/>
                  <a:gd name="connsiteY4" fmla="*/ 93286 h 93285"/>
                  <a:gd name="connsiteX5" fmla="*/ 10071 w 10070"/>
                  <a:gd name="connsiteY5" fmla="*/ 90459 h 93285"/>
                  <a:gd name="connsiteX6" fmla="*/ 10071 w 10070"/>
                  <a:gd name="connsiteY6" fmla="*/ 4947 h 93285"/>
                  <a:gd name="connsiteX7" fmla="*/ 10071 w 10070"/>
                  <a:gd name="connsiteY7" fmla="*/ 4947 h 93285"/>
                  <a:gd name="connsiteX8" fmla="*/ 4947 w 10070"/>
                  <a:gd name="connsiteY8" fmla="*/ 0 h 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0" h="93285">
                    <a:moveTo>
                      <a:pt x="4947" y="0"/>
                    </a:moveTo>
                    <a:cubicBezTo>
                      <a:pt x="2120" y="0"/>
                      <a:pt x="0" y="2297"/>
                      <a:pt x="0" y="4947"/>
                    </a:cubicBezTo>
                    <a:cubicBezTo>
                      <a:pt x="0" y="4947"/>
                      <a:pt x="0" y="4947"/>
                      <a:pt x="0" y="5124"/>
                    </a:cubicBezTo>
                    <a:lnTo>
                      <a:pt x="0" y="90459"/>
                    </a:lnTo>
                    <a:lnTo>
                      <a:pt x="4947" y="93286"/>
                    </a:lnTo>
                    <a:lnTo>
                      <a:pt x="10071" y="90459"/>
                    </a:lnTo>
                    <a:lnTo>
                      <a:pt x="10071" y="4947"/>
                    </a:lnTo>
                    <a:lnTo>
                      <a:pt x="10071" y="4947"/>
                    </a:lnTo>
                    <a:cubicBezTo>
                      <a:pt x="10071" y="2120"/>
                      <a:pt x="7774" y="0"/>
                      <a:pt x="4947" y="0"/>
                    </a:cubicBezTo>
                    <a:close/>
                  </a:path>
                </a:pathLst>
              </a:custGeom>
              <a:solidFill>
                <a:srgbClr val="FFFFFF"/>
              </a:solidFill>
              <a:ln w="176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DE7AB91E-2348-DCB5-0F36-4DBD7DD8449D}"/>
                  </a:ext>
                </a:extLst>
              </p:cNvPr>
              <p:cNvSpPr/>
              <p:nvPr/>
            </p:nvSpPr>
            <p:spPr>
              <a:xfrm>
                <a:off x="10498370" y="246814"/>
                <a:ext cx="10070" cy="95229"/>
              </a:xfrm>
              <a:custGeom>
                <a:avLst/>
                <a:gdLst>
                  <a:gd name="connsiteX0" fmla="*/ 4947 w 10070"/>
                  <a:gd name="connsiteY0" fmla="*/ 0 h 95229"/>
                  <a:gd name="connsiteX1" fmla="*/ 0 w 10070"/>
                  <a:gd name="connsiteY1" fmla="*/ 4947 h 95229"/>
                  <a:gd name="connsiteX2" fmla="*/ 0 w 10070"/>
                  <a:gd name="connsiteY2" fmla="*/ 95229 h 95229"/>
                  <a:gd name="connsiteX3" fmla="*/ 10071 w 10070"/>
                  <a:gd name="connsiteY3" fmla="*/ 89399 h 95229"/>
                  <a:gd name="connsiteX4" fmla="*/ 10071 w 10070"/>
                  <a:gd name="connsiteY4" fmla="*/ 4947 h 95229"/>
                  <a:gd name="connsiteX5" fmla="*/ 4947 w 10070"/>
                  <a:gd name="connsiteY5" fmla="*/ 0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 h="95229">
                    <a:moveTo>
                      <a:pt x="4947" y="0"/>
                    </a:moveTo>
                    <a:cubicBezTo>
                      <a:pt x="2120" y="0"/>
                      <a:pt x="0" y="2297"/>
                      <a:pt x="0" y="4947"/>
                    </a:cubicBezTo>
                    <a:lnTo>
                      <a:pt x="0" y="95229"/>
                    </a:lnTo>
                    <a:lnTo>
                      <a:pt x="10071" y="89399"/>
                    </a:lnTo>
                    <a:lnTo>
                      <a:pt x="10071" y="4947"/>
                    </a:lnTo>
                    <a:cubicBezTo>
                      <a:pt x="9894" y="2297"/>
                      <a:pt x="7774" y="0"/>
                      <a:pt x="4947" y="0"/>
                    </a:cubicBezTo>
                    <a:close/>
                  </a:path>
                </a:pathLst>
              </a:custGeom>
              <a:solidFill>
                <a:srgbClr val="FFFFFF"/>
              </a:solidFill>
              <a:ln w="176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E5037335-D5FE-0A6E-B33F-7BF6855F237C}"/>
                  </a:ext>
                </a:extLst>
              </p:cNvPr>
              <p:cNvSpPr/>
              <p:nvPr/>
            </p:nvSpPr>
            <p:spPr>
              <a:xfrm>
                <a:off x="10518511" y="278970"/>
                <a:ext cx="10070" cy="51413"/>
              </a:xfrm>
              <a:custGeom>
                <a:avLst/>
                <a:gdLst>
                  <a:gd name="connsiteX0" fmla="*/ 4947 w 10070"/>
                  <a:gd name="connsiteY0" fmla="*/ 0 h 51413"/>
                  <a:gd name="connsiteX1" fmla="*/ 0 w 10070"/>
                  <a:gd name="connsiteY1" fmla="*/ 4947 h 51413"/>
                  <a:gd name="connsiteX2" fmla="*/ 0 w 10070"/>
                  <a:gd name="connsiteY2" fmla="*/ 4947 h 51413"/>
                  <a:gd name="connsiteX3" fmla="*/ 0 w 10070"/>
                  <a:gd name="connsiteY3" fmla="*/ 51413 h 51413"/>
                  <a:gd name="connsiteX4" fmla="*/ 10071 w 10070"/>
                  <a:gd name="connsiteY4" fmla="*/ 45583 h 51413"/>
                  <a:gd name="connsiteX5" fmla="*/ 10071 w 10070"/>
                  <a:gd name="connsiteY5" fmla="*/ 4947 h 51413"/>
                  <a:gd name="connsiteX6" fmla="*/ 10071 w 10070"/>
                  <a:gd name="connsiteY6" fmla="*/ 4947 h 51413"/>
                  <a:gd name="connsiteX7" fmla="*/ 4947 w 10070"/>
                  <a:gd name="connsiteY7" fmla="*/ 0 h 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0" h="51413">
                    <a:moveTo>
                      <a:pt x="4947" y="0"/>
                    </a:moveTo>
                    <a:cubicBezTo>
                      <a:pt x="2120" y="0"/>
                      <a:pt x="0" y="2297"/>
                      <a:pt x="0" y="4947"/>
                    </a:cubicBezTo>
                    <a:lnTo>
                      <a:pt x="0" y="4947"/>
                    </a:lnTo>
                    <a:lnTo>
                      <a:pt x="0" y="51413"/>
                    </a:lnTo>
                    <a:lnTo>
                      <a:pt x="10071" y="45583"/>
                    </a:lnTo>
                    <a:lnTo>
                      <a:pt x="10071" y="4947"/>
                    </a:lnTo>
                    <a:lnTo>
                      <a:pt x="10071" y="4947"/>
                    </a:lnTo>
                    <a:cubicBezTo>
                      <a:pt x="9894" y="2297"/>
                      <a:pt x="7597" y="0"/>
                      <a:pt x="4947" y="0"/>
                    </a:cubicBezTo>
                    <a:close/>
                  </a:path>
                </a:pathLst>
              </a:custGeom>
              <a:solidFill>
                <a:srgbClr val="FFFFFF"/>
              </a:solidFill>
              <a:ln w="1765" cap="flat">
                <a:noFill/>
                <a:prstDash val="solid"/>
                <a:miter/>
              </a:ln>
            </p:spPr>
            <p:txBody>
              <a:bodyPr rtlCol="0" anchor="ctr"/>
              <a:lstStyle/>
              <a:p>
                <a:endParaRPr lang="en-GB"/>
              </a:p>
            </p:txBody>
          </p:sp>
        </p:grpSp>
        <p:grpSp>
          <p:nvGrpSpPr>
            <p:cNvPr id="11" name="Graphic 5">
              <a:extLst>
                <a:ext uri="{FF2B5EF4-FFF2-40B4-BE49-F238E27FC236}">
                  <a16:creationId xmlns:a16="http://schemas.microsoft.com/office/drawing/2014/main" id="{3E7E070E-DBB9-C0B8-9244-E08856AAA295}"/>
                </a:ext>
              </a:extLst>
            </p:cNvPr>
            <p:cNvGrpSpPr/>
            <p:nvPr/>
          </p:nvGrpSpPr>
          <p:grpSpPr>
            <a:xfrm>
              <a:off x="11274600" y="317839"/>
              <a:ext cx="598478" cy="83866"/>
              <a:chOff x="11274600" y="317839"/>
              <a:chExt cx="598478" cy="83866"/>
            </a:xfrm>
            <a:solidFill>
              <a:srgbClr val="9A9A9A"/>
            </a:solidFill>
          </p:grpSpPr>
          <p:sp>
            <p:nvSpPr>
              <p:cNvPr id="72" name="Free-form: Shape 71">
                <a:extLst>
                  <a:ext uri="{FF2B5EF4-FFF2-40B4-BE49-F238E27FC236}">
                    <a16:creationId xmlns:a16="http://schemas.microsoft.com/office/drawing/2014/main" id="{54BF1A68-3157-F1EF-16FE-C8D7BC49219A}"/>
                  </a:ext>
                </a:extLst>
              </p:cNvPr>
              <p:cNvSpPr/>
              <p:nvPr/>
            </p:nvSpPr>
            <p:spPr>
              <a:xfrm>
                <a:off x="11736009" y="354058"/>
                <a:ext cx="65229" cy="47647"/>
              </a:xfrm>
              <a:custGeom>
                <a:avLst/>
                <a:gdLst>
                  <a:gd name="connsiteX0" fmla="*/ 57244 w 65229"/>
                  <a:gd name="connsiteY0" fmla="*/ 25618 h 47647"/>
                  <a:gd name="connsiteX1" fmla="*/ 20672 w 65229"/>
                  <a:gd name="connsiteY1" fmla="*/ 0 h 47647"/>
                  <a:gd name="connsiteX2" fmla="*/ 0 w 65229"/>
                  <a:gd name="connsiteY2" fmla="*/ 20848 h 47647"/>
                  <a:gd name="connsiteX3" fmla="*/ 21908 w 65229"/>
                  <a:gd name="connsiteY3" fmla="*/ 41343 h 47647"/>
                  <a:gd name="connsiteX4" fmla="*/ 47880 w 65229"/>
                  <a:gd name="connsiteY4" fmla="*/ 39753 h 47647"/>
                  <a:gd name="connsiteX5" fmla="*/ 61131 w 65229"/>
                  <a:gd name="connsiteY5" fmla="*/ 46820 h 47647"/>
                  <a:gd name="connsiteX6" fmla="*/ 64135 w 65229"/>
                  <a:gd name="connsiteY6" fmla="*/ 47350 h 47647"/>
                  <a:gd name="connsiteX7" fmla="*/ 65018 w 65229"/>
                  <a:gd name="connsiteY7" fmla="*/ 43286 h 47647"/>
                  <a:gd name="connsiteX8" fmla="*/ 57244 w 65229"/>
                  <a:gd name="connsiteY8" fmla="*/ 25618 h 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647">
                    <a:moveTo>
                      <a:pt x="57244" y="25618"/>
                    </a:moveTo>
                    <a:cubicBezTo>
                      <a:pt x="50354" y="15018"/>
                      <a:pt x="36396" y="0"/>
                      <a:pt x="20672" y="0"/>
                    </a:cubicBezTo>
                    <a:cubicBezTo>
                      <a:pt x="10424" y="0"/>
                      <a:pt x="0" y="7774"/>
                      <a:pt x="0" y="20848"/>
                    </a:cubicBezTo>
                    <a:cubicBezTo>
                      <a:pt x="0" y="33392"/>
                      <a:pt x="11661" y="41343"/>
                      <a:pt x="21908" y="41343"/>
                    </a:cubicBezTo>
                    <a:cubicBezTo>
                      <a:pt x="33039" y="41343"/>
                      <a:pt x="38516" y="37809"/>
                      <a:pt x="47880" y="39753"/>
                    </a:cubicBezTo>
                    <a:cubicBezTo>
                      <a:pt x="55301" y="41166"/>
                      <a:pt x="59188" y="44876"/>
                      <a:pt x="61131" y="46820"/>
                    </a:cubicBezTo>
                    <a:cubicBezTo>
                      <a:pt x="62014" y="47703"/>
                      <a:pt x="63251" y="47880"/>
                      <a:pt x="64135" y="47350"/>
                    </a:cubicBezTo>
                    <a:cubicBezTo>
                      <a:pt x="65018" y="46820"/>
                      <a:pt x="65548" y="45760"/>
                      <a:pt x="65018" y="43286"/>
                    </a:cubicBezTo>
                    <a:cubicBezTo>
                      <a:pt x="63781" y="37456"/>
                      <a:pt x="60778" y="31095"/>
                      <a:pt x="57244" y="25618"/>
                    </a:cubicBezTo>
                  </a:path>
                </a:pathLst>
              </a:custGeom>
              <a:solidFill>
                <a:srgbClr val="9A9A9A"/>
              </a:solidFill>
              <a:ln w="176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F024FE52-A971-26BD-AD00-9F1F79AA160F}"/>
                  </a:ext>
                </a:extLst>
              </p:cNvPr>
              <p:cNvSpPr/>
              <p:nvPr/>
            </p:nvSpPr>
            <p:spPr>
              <a:xfrm>
                <a:off x="11807706" y="354058"/>
                <a:ext cx="65229" cy="47521"/>
              </a:xfrm>
              <a:custGeom>
                <a:avLst/>
                <a:gdLst>
                  <a:gd name="connsiteX0" fmla="*/ 44558 w 65229"/>
                  <a:gd name="connsiteY0" fmla="*/ 0 h 47521"/>
                  <a:gd name="connsiteX1" fmla="*/ 7985 w 65229"/>
                  <a:gd name="connsiteY1" fmla="*/ 25618 h 47521"/>
                  <a:gd name="connsiteX2" fmla="*/ 212 w 65229"/>
                  <a:gd name="connsiteY2" fmla="*/ 43109 h 47521"/>
                  <a:gd name="connsiteX3" fmla="*/ 1095 w 65229"/>
                  <a:gd name="connsiteY3" fmla="*/ 47173 h 47521"/>
                  <a:gd name="connsiteX4" fmla="*/ 4098 w 65229"/>
                  <a:gd name="connsiteY4" fmla="*/ 46643 h 47521"/>
                  <a:gd name="connsiteX5" fmla="*/ 17349 w 65229"/>
                  <a:gd name="connsiteY5" fmla="*/ 39753 h 47521"/>
                  <a:gd name="connsiteX6" fmla="*/ 43321 w 65229"/>
                  <a:gd name="connsiteY6" fmla="*/ 41343 h 47521"/>
                  <a:gd name="connsiteX7" fmla="*/ 65229 w 65229"/>
                  <a:gd name="connsiteY7" fmla="*/ 20848 h 47521"/>
                  <a:gd name="connsiteX8" fmla="*/ 44558 w 65229"/>
                  <a:gd name="connsiteY8" fmla="*/ 0 h 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9" h="47521">
                    <a:moveTo>
                      <a:pt x="44558" y="0"/>
                    </a:moveTo>
                    <a:cubicBezTo>
                      <a:pt x="29010" y="0"/>
                      <a:pt x="14876" y="15018"/>
                      <a:pt x="7985" y="25618"/>
                    </a:cubicBezTo>
                    <a:cubicBezTo>
                      <a:pt x="4452" y="31095"/>
                      <a:pt x="1448" y="37456"/>
                      <a:pt x="212" y="43109"/>
                    </a:cubicBezTo>
                    <a:cubicBezTo>
                      <a:pt x="-319" y="45583"/>
                      <a:pt x="212" y="46643"/>
                      <a:pt x="1095" y="47173"/>
                    </a:cubicBezTo>
                    <a:cubicBezTo>
                      <a:pt x="1978" y="47703"/>
                      <a:pt x="3038" y="47703"/>
                      <a:pt x="4098" y="46643"/>
                    </a:cubicBezTo>
                    <a:cubicBezTo>
                      <a:pt x="6042" y="44700"/>
                      <a:pt x="10106" y="41166"/>
                      <a:pt x="17349" y="39753"/>
                    </a:cubicBezTo>
                    <a:cubicBezTo>
                      <a:pt x="26713" y="37809"/>
                      <a:pt x="32190" y="41343"/>
                      <a:pt x="43321" y="41343"/>
                    </a:cubicBezTo>
                    <a:cubicBezTo>
                      <a:pt x="53569" y="41343"/>
                      <a:pt x="65229" y="33569"/>
                      <a:pt x="65229" y="20848"/>
                    </a:cubicBezTo>
                    <a:cubicBezTo>
                      <a:pt x="65229" y="7774"/>
                      <a:pt x="54982" y="0"/>
                      <a:pt x="44558" y="0"/>
                    </a:cubicBezTo>
                  </a:path>
                </a:pathLst>
              </a:custGeom>
              <a:solidFill>
                <a:srgbClr val="9A9A9A"/>
              </a:solidFill>
              <a:ln w="176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3DE10728-3419-66EF-EE76-CAD13A8DBFF2}"/>
                  </a:ext>
                </a:extLst>
              </p:cNvPr>
              <p:cNvSpPr/>
              <p:nvPr/>
            </p:nvSpPr>
            <p:spPr>
              <a:xfrm>
                <a:off x="11771168" y="318899"/>
                <a:ext cx="66431" cy="66430"/>
              </a:xfrm>
              <a:custGeom>
                <a:avLst/>
                <a:gdLst>
                  <a:gd name="connsiteX0" fmla="*/ 33392 w 66431"/>
                  <a:gd name="connsiteY0" fmla="*/ 57420 h 66430"/>
                  <a:gd name="connsiteX1" fmla="*/ 9187 w 66431"/>
                  <a:gd name="connsiteY1" fmla="*/ 28798 h 66430"/>
                  <a:gd name="connsiteX2" fmla="*/ 6361 w 66431"/>
                  <a:gd name="connsiteY2" fmla="*/ 20495 h 66430"/>
                  <a:gd name="connsiteX3" fmla="*/ 20848 w 66431"/>
                  <a:gd name="connsiteY3" fmla="*/ 6007 h 66430"/>
                  <a:gd name="connsiteX4" fmla="*/ 33569 w 66431"/>
                  <a:gd name="connsiteY4" fmla="*/ 15018 h 66430"/>
                  <a:gd name="connsiteX5" fmla="*/ 46290 w 66431"/>
                  <a:gd name="connsiteY5" fmla="*/ 6007 h 66430"/>
                  <a:gd name="connsiteX6" fmla="*/ 60778 w 66431"/>
                  <a:gd name="connsiteY6" fmla="*/ 20495 h 66430"/>
                  <a:gd name="connsiteX7" fmla="*/ 57951 w 66431"/>
                  <a:gd name="connsiteY7" fmla="*/ 28798 h 66430"/>
                  <a:gd name="connsiteX8" fmla="*/ 33392 w 66431"/>
                  <a:gd name="connsiteY8" fmla="*/ 57420 h 66430"/>
                  <a:gd name="connsiteX9" fmla="*/ 52827 w 66431"/>
                  <a:gd name="connsiteY9" fmla="*/ 42403 h 66430"/>
                  <a:gd name="connsiteX10" fmla="*/ 62368 w 66431"/>
                  <a:gd name="connsiteY10" fmla="*/ 32509 h 66430"/>
                  <a:gd name="connsiteX11" fmla="*/ 66432 w 66431"/>
                  <a:gd name="connsiteY11" fmla="*/ 20318 h 66430"/>
                  <a:gd name="connsiteX12" fmla="*/ 46467 w 66431"/>
                  <a:gd name="connsiteY12" fmla="*/ 0 h 66430"/>
                  <a:gd name="connsiteX13" fmla="*/ 33216 w 66431"/>
                  <a:gd name="connsiteY13" fmla="*/ 6007 h 66430"/>
                  <a:gd name="connsiteX14" fmla="*/ 19965 w 66431"/>
                  <a:gd name="connsiteY14" fmla="*/ 0 h 66430"/>
                  <a:gd name="connsiteX15" fmla="*/ 0 w 66431"/>
                  <a:gd name="connsiteY15" fmla="*/ 20318 h 66430"/>
                  <a:gd name="connsiteX16" fmla="*/ 4064 w 66431"/>
                  <a:gd name="connsiteY16" fmla="*/ 32509 h 66430"/>
                  <a:gd name="connsiteX17" fmla="*/ 13604 w 66431"/>
                  <a:gd name="connsiteY17" fmla="*/ 42403 h 66430"/>
                  <a:gd name="connsiteX18" fmla="*/ 30742 w 66431"/>
                  <a:gd name="connsiteY18" fmla="*/ 64664 h 66430"/>
                  <a:gd name="connsiteX19" fmla="*/ 33216 w 66431"/>
                  <a:gd name="connsiteY19" fmla="*/ 66431 h 66430"/>
                  <a:gd name="connsiteX20" fmla="*/ 35689 w 66431"/>
                  <a:gd name="connsiteY20" fmla="*/ 64664 h 66430"/>
                  <a:gd name="connsiteX21" fmla="*/ 52827 w 66431"/>
                  <a:gd name="connsiteY21" fmla="*/ 42403 h 6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431" h="66430">
                    <a:moveTo>
                      <a:pt x="33392" y="57420"/>
                    </a:moveTo>
                    <a:cubicBezTo>
                      <a:pt x="26149" y="41873"/>
                      <a:pt x="16431" y="38692"/>
                      <a:pt x="9187" y="28798"/>
                    </a:cubicBezTo>
                    <a:cubicBezTo>
                      <a:pt x="7421" y="26325"/>
                      <a:pt x="6361" y="23498"/>
                      <a:pt x="6361" y="20495"/>
                    </a:cubicBezTo>
                    <a:cubicBezTo>
                      <a:pt x="6361" y="12544"/>
                      <a:pt x="12898" y="6007"/>
                      <a:pt x="20848" y="6007"/>
                    </a:cubicBezTo>
                    <a:cubicBezTo>
                      <a:pt x="27739" y="6007"/>
                      <a:pt x="31979" y="11307"/>
                      <a:pt x="33569" y="15018"/>
                    </a:cubicBezTo>
                    <a:cubicBezTo>
                      <a:pt x="35159" y="11307"/>
                      <a:pt x="39400" y="6007"/>
                      <a:pt x="46290" y="6007"/>
                    </a:cubicBezTo>
                    <a:cubicBezTo>
                      <a:pt x="54241" y="6007"/>
                      <a:pt x="60778" y="12544"/>
                      <a:pt x="60778" y="20495"/>
                    </a:cubicBezTo>
                    <a:cubicBezTo>
                      <a:pt x="60778" y="23498"/>
                      <a:pt x="59718" y="26325"/>
                      <a:pt x="57951" y="28798"/>
                    </a:cubicBezTo>
                    <a:cubicBezTo>
                      <a:pt x="50354" y="38692"/>
                      <a:pt x="40460" y="41873"/>
                      <a:pt x="33392" y="57420"/>
                    </a:cubicBezTo>
                    <a:moveTo>
                      <a:pt x="52827" y="42403"/>
                    </a:moveTo>
                    <a:cubicBezTo>
                      <a:pt x="57421" y="38516"/>
                      <a:pt x="60248" y="35689"/>
                      <a:pt x="62368" y="32509"/>
                    </a:cubicBezTo>
                    <a:cubicBezTo>
                      <a:pt x="64311" y="29682"/>
                      <a:pt x="66432" y="25618"/>
                      <a:pt x="66432" y="20318"/>
                    </a:cubicBezTo>
                    <a:cubicBezTo>
                      <a:pt x="66432" y="8304"/>
                      <a:pt x="56891" y="0"/>
                      <a:pt x="46467" y="0"/>
                    </a:cubicBezTo>
                    <a:cubicBezTo>
                      <a:pt x="40636" y="0"/>
                      <a:pt x="35866" y="2473"/>
                      <a:pt x="33216" y="6007"/>
                    </a:cubicBezTo>
                    <a:cubicBezTo>
                      <a:pt x="30566" y="2473"/>
                      <a:pt x="25795" y="0"/>
                      <a:pt x="19965" y="0"/>
                    </a:cubicBezTo>
                    <a:cubicBezTo>
                      <a:pt x="9541" y="0"/>
                      <a:pt x="0" y="8304"/>
                      <a:pt x="0" y="20318"/>
                    </a:cubicBezTo>
                    <a:cubicBezTo>
                      <a:pt x="0" y="25618"/>
                      <a:pt x="2120" y="29682"/>
                      <a:pt x="4064" y="32509"/>
                    </a:cubicBezTo>
                    <a:cubicBezTo>
                      <a:pt x="6361" y="35689"/>
                      <a:pt x="9187" y="38516"/>
                      <a:pt x="13604" y="42403"/>
                    </a:cubicBezTo>
                    <a:cubicBezTo>
                      <a:pt x="20141" y="48056"/>
                      <a:pt x="25619" y="53710"/>
                      <a:pt x="30742" y="64664"/>
                    </a:cubicBezTo>
                    <a:cubicBezTo>
                      <a:pt x="31096" y="65547"/>
                      <a:pt x="31979" y="66431"/>
                      <a:pt x="33216" y="66431"/>
                    </a:cubicBezTo>
                    <a:cubicBezTo>
                      <a:pt x="34276" y="66431"/>
                      <a:pt x="35159" y="65371"/>
                      <a:pt x="35689" y="64664"/>
                    </a:cubicBezTo>
                    <a:cubicBezTo>
                      <a:pt x="40990" y="53710"/>
                      <a:pt x="46290" y="48056"/>
                      <a:pt x="52827" y="42403"/>
                    </a:cubicBezTo>
                  </a:path>
                </a:pathLst>
              </a:custGeom>
              <a:solidFill>
                <a:srgbClr val="9A9A9A"/>
              </a:solidFill>
              <a:ln w="176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9822BA4F-7D6C-3A83-0DE5-76AD19C4868F}"/>
                  </a:ext>
                </a:extLst>
              </p:cNvPr>
              <p:cNvSpPr/>
              <p:nvPr/>
            </p:nvSpPr>
            <p:spPr>
              <a:xfrm>
                <a:off x="11639365" y="317839"/>
                <a:ext cx="23498" cy="80741"/>
              </a:xfrm>
              <a:custGeom>
                <a:avLst/>
                <a:gdLst>
                  <a:gd name="connsiteX0" fmla="*/ 19081 w 23498"/>
                  <a:gd name="connsiteY0" fmla="*/ 68904 h 80741"/>
                  <a:gd name="connsiteX1" fmla="*/ 16608 w 23498"/>
                  <a:gd name="connsiteY1" fmla="*/ 69081 h 80741"/>
                  <a:gd name="connsiteX2" fmla="*/ 14841 w 23498"/>
                  <a:gd name="connsiteY2" fmla="*/ 66254 h 80741"/>
                  <a:gd name="connsiteX3" fmla="*/ 15194 w 23498"/>
                  <a:gd name="connsiteY3" fmla="*/ 6184 h 80741"/>
                  <a:gd name="connsiteX4" fmla="*/ 7774 w 23498"/>
                  <a:gd name="connsiteY4" fmla="*/ 0 h 80741"/>
                  <a:gd name="connsiteX5" fmla="*/ 0 w 23498"/>
                  <a:gd name="connsiteY5" fmla="*/ 5830 h 80741"/>
                  <a:gd name="connsiteX6" fmla="*/ 0 w 23498"/>
                  <a:gd name="connsiteY6" fmla="*/ 66961 h 80741"/>
                  <a:gd name="connsiteX7" fmla="*/ 13604 w 23498"/>
                  <a:gd name="connsiteY7" fmla="*/ 80742 h 80741"/>
                  <a:gd name="connsiteX8" fmla="*/ 23498 w 23498"/>
                  <a:gd name="connsiteY8" fmla="*/ 73675 h 80741"/>
                  <a:gd name="connsiteX9" fmla="*/ 19081 w 23498"/>
                  <a:gd name="connsiteY9" fmla="*/ 68904 h 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8" h="80741">
                    <a:moveTo>
                      <a:pt x="19081" y="68904"/>
                    </a:moveTo>
                    <a:cubicBezTo>
                      <a:pt x="17845" y="68904"/>
                      <a:pt x="17315" y="69081"/>
                      <a:pt x="16608" y="69081"/>
                    </a:cubicBezTo>
                    <a:cubicBezTo>
                      <a:pt x="15194" y="69081"/>
                      <a:pt x="14841" y="68374"/>
                      <a:pt x="14841" y="66254"/>
                    </a:cubicBezTo>
                    <a:cubicBezTo>
                      <a:pt x="14841" y="60954"/>
                      <a:pt x="15194" y="12721"/>
                      <a:pt x="15194" y="6184"/>
                    </a:cubicBezTo>
                    <a:cubicBezTo>
                      <a:pt x="15194" y="1413"/>
                      <a:pt x="13074" y="0"/>
                      <a:pt x="7774" y="0"/>
                    </a:cubicBezTo>
                    <a:cubicBezTo>
                      <a:pt x="2120" y="0"/>
                      <a:pt x="0" y="2120"/>
                      <a:pt x="0" y="5830"/>
                    </a:cubicBezTo>
                    <a:lnTo>
                      <a:pt x="0" y="66961"/>
                    </a:lnTo>
                    <a:cubicBezTo>
                      <a:pt x="0" y="75265"/>
                      <a:pt x="4417" y="80742"/>
                      <a:pt x="13604" y="80742"/>
                    </a:cubicBezTo>
                    <a:cubicBezTo>
                      <a:pt x="20318" y="80742"/>
                      <a:pt x="23498" y="78268"/>
                      <a:pt x="23498" y="73675"/>
                    </a:cubicBezTo>
                    <a:cubicBezTo>
                      <a:pt x="23322" y="70671"/>
                      <a:pt x="21908" y="68904"/>
                      <a:pt x="19081" y="68904"/>
                    </a:cubicBezTo>
                  </a:path>
                </a:pathLst>
              </a:custGeom>
              <a:solidFill>
                <a:srgbClr val="9A9A9A"/>
              </a:solidFill>
              <a:ln w="176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4DA95FD4-B3D5-E2CF-7743-1B76E3560235}"/>
                  </a:ext>
                </a:extLst>
              </p:cNvPr>
              <p:cNvSpPr/>
              <p:nvPr/>
            </p:nvSpPr>
            <p:spPr>
              <a:xfrm>
                <a:off x="11576644" y="339570"/>
                <a:ext cx="55300" cy="59010"/>
              </a:xfrm>
              <a:custGeom>
                <a:avLst/>
                <a:gdLst>
                  <a:gd name="connsiteX0" fmla="*/ 39046 w 55300"/>
                  <a:gd name="connsiteY0" fmla="*/ 23498 h 59010"/>
                  <a:gd name="connsiteX1" fmla="*/ 17668 w 55300"/>
                  <a:gd name="connsiteY1" fmla="*/ 23498 h 59010"/>
                  <a:gd name="connsiteX2" fmla="*/ 15194 w 55300"/>
                  <a:gd name="connsiteY2" fmla="*/ 21201 h 59010"/>
                  <a:gd name="connsiteX3" fmla="*/ 28622 w 55300"/>
                  <a:gd name="connsiteY3" fmla="*/ 11484 h 59010"/>
                  <a:gd name="connsiteX4" fmla="*/ 41696 w 55300"/>
                  <a:gd name="connsiteY4" fmla="*/ 21025 h 59010"/>
                  <a:gd name="connsiteX5" fmla="*/ 39046 w 55300"/>
                  <a:gd name="connsiteY5" fmla="*/ 23498 h 59010"/>
                  <a:gd name="connsiteX6" fmla="*/ 28269 w 55300"/>
                  <a:gd name="connsiteY6" fmla="*/ 0 h 59010"/>
                  <a:gd name="connsiteX7" fmla="*/ 0 w 55300"/>
                  <a:gd name="connsiteY7" fmla="*/ 28622 h 59010"/>
                  <a:gd name="connsiteX8" fmla="*/ 28269 w 55300"/>
                  <a:gd name="connsiteY8" fmla="*/ 59010 h 59010"/>
                  <a:gd name="connsiteX9" fmla="*/ 53534 w 55300"/>
                  <a:gd name="connsiteY9" fmla="*/ 43639 h 59010"/>
                  <a:gd name="connsiteX10" fmla="*/ 48057 w 55300"/>
                  <a:gd name="connsiteY10" fmla="*/ 37986 h 59010"/>
                  <a:gd name="connsiteX11" fmla="*/ 28975 w 55300"/>
                  <a:gd name="connsiteY11" fmla="*/ 46820 h 59010"/>
                  <a:gd name="connsiteX12" fmla="*/ 15018 w 55300"/>
                  <a:gd name="connsiteY12" fmla="*/ 33745 h 59010"/>
                  <a:gd name="connsiteX13" fmla="*/ 17668 w 55300"/>
                  <a:gd name="connsiteY13" fmla="*/ 30919 h 59010"/>
                  <a:gd name="connsiteX14" fmla="*/ 48940 w 55300"/>
                  <a:gd name="connsiteY14" fmla="*/ 31095 h 59010"/>
                  <a:gd name="connsiteX15" fmla="*/ 55301 w 55300"/>
                  <a:gd name="connsiteY15" fmla="*/ 23145 h 59010"/>
                  <a:gd name="connsiteX16" fmla="*/ 28269 w 55300"/>
                  <a:gd name="connsiteY16" fmla="*/ 0 h 5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300" h="59010">
                    <a:moveTo>
                      <a:pt x="39046" y="23498"/>
                    </a:moveTo>
                    <a:lnTo>
                      <a:pt x="17668" y="23498"/>
                    </a:lnTo>
                    <a:cubicBezTo>
                      <a:pt x="15725" y="23498"/>
                      <a:pt x="15194" y="22791"/>
                      <a:pt x="15194" y="21201"/>
                    </a:cubicBezTo>
                    <a:cubicBezTo>
                      <a:pt x="15194" y="17314"/>
                      <a:pt x="19081" y="11484"/>
                      <a:pt x="28622" y="11484"/>
                    </a:cubicBezTo>
                    <a:cubicBezTo>
                      <a:pt x="37986" y="11484"/>
                      <a:pt x="41696" y="16961"/>
                      <a:pt x="41696" y="21025"/>
                    </a:cubicBezTo>
                    <a:cubicBezTo>
                      <a:pt x="41696" y="22615"/>
                      <a:pt x="41166" y="23498"/>
                      <a:pt x="39046" y="23498"/>
                    </a:cubicBezTo>
                    <a:moveTo>
                      <a:pt x="28269" y="0"/>
                    </a:moveTo>
                    <a:cubicBezTo>
                      <a:pt x="10071" y="0"/>
                      <a:pt x="0" y="11837"/>
                      <a:pt x="0" y="28622"/>
                    </a:cubicBezTo>
                    <a:cubicBezTo>
                      <a:pt x="0" y="47350"/>
                      <a:pt x="10777" y="59010"/>
                      <a:pt x="28269" y="59010"/>
                    </a:cubicBezTo>
                    <a:cubicBezTo>
                      <a:pt x="46643" y="59010"/>
                      <a:pt x="53534" y="49116"/>
                      <a:pt x="53534" y="43639"/>
                    </a:cubicBezTo>
                    <a:cubicBezTo>
                      <a:pt x="53534" y="39929"/>
                      <a:pt x="50884" y="37986"/>
                      <a:pt x="48057" y="37986"/>
                    </a:cubicBezTo>
                    <a:cubicBezTo>
                      <a:pt x="40106" y="37986"/>
                      <a:pt x="42580" y="46820"/>
                      <a:pt x="28975" y="46820"/>
                    </a:cubicBezTo>
                    <a:cubicBezTo>
                      <a:pt x="20672" y="46820"/>
                      <a:pt x="15018" y="41166"/>
                      <a:pt x="15018" y="33745"/>
                    </a:cubicBezTo>
                    <a:cubicBezTo>
                      <a:pt x="15018" y="31979"/>
                      <a:pt x="15194" y="30919"/>
                      <a:pt x="17668" y="30919"/>
                    </a:cubicBezTo>
                    <a:cubicBezTo>
                      <a:pt x="20141" y="30919"/>
                      <a:pt x="45937" y="31095"/>
                      <a:pt x="48940" y="31095"/>
                    </a:cubicBezTo>
                    <a:cubicBezTo>
                      <a:pt x="53180" y="31095"/>
                      <a:pt x="55301" y="29859"/>
                      <a:pt x="55301" y="23145"/>
                    </a:cubicBezTo>
                    <a:cubicBezTo>
                      <a:pt x="54947" y="8481"/>
                      <a:pt x="45230" y="0"/>
                      <a:pt x="28269" y="0"/>
                    </a:cubicBezTo>
                  </a:path>
                </a:pathLst>
              </a:custGeom>
              <a:solidFill>
                <a:srgbClr val="9A9A9A"/>
              </a:solidFill>
              <a:ln w="176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8186CD07-7C28-083A-6ADF-343F30404AC5}"/>
                  </a:ext>
                </a:extLst>
              </p:cNvPr>
              <p:cNvSpPr/>
              <p:nvPr/>
            </p:nvSpPr>
            <p:spPr>
              <a:xfrm>
                <a:off x="1152028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707"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152C11F9-12A4-0903-5029-E52FCBBBF660}"/>
                  </a:ext>
                </a:extLst>
              </p:cNvPr>
              <p:cNvSpPr/>
              <p:nvPr/>
            </p:nvSpPr>
            <p:spPr>
              <a:xfrm>
                <a:off x="11298727" y="317839"/>
                <a:ext cx="57244" cy="80211"/>
              </a:xfrm>
              <a:custGeom>
                <a:avLst/>
                <a:gdLst>
                  <a:gd name="connsiteX0" fmla="*/ 27915 w 57244"/>
                  <a:gd name="connsiteY0" fmla="*/ 68728 h 80211"/>
                  <a:gd name="connsiteX1" fmla="*/ 15018 w 57244"/>
                  <a:gd name="connsiteY1" fmla="*/ 51590 h 80211"/>
                  <a:gd name="connsiteX2" fmla="*/ 28622 w 57244"/>
                  <a:gd name="connsiteY2" fmla="*/ 34982 h 80211"/>
                  <a:gd name="connsiteX3" fmla="*/ 41343 w 57244"/>
                  <a:gd name="connsiteY3" fmla="*/ 50883 h 80211"/>
                  <a:gd name="connsiteX4" fmla="*/ 27915 w 57244"/>
                  <a:gd name="connsiteY4" fmla="*/ 68728 h 80211"/>
                  <a:gd name="connsiteX5" fmla="*/ 34629 w 57244"/>
                  <a:gd name="connsiteY5" fmla="*/ 21201 h 80211"/>
                  <a:gd name="connsiteX6" fmla="*/ 16785 w 57244"/>
                  <a:gd name="connsiteY6" fmla="*/ 29152 h 80211"/>
                  <a:gd name="connsiteX7" fmla="*/ 15724 w 57244"/>
                  <a:gd name="connsiteY7" fmla="*/ 26678 h 80211"/>
                  <a:gd name="connsiteX8" fmla="*/ 15901 w 57244"/>
                  <a:gd name="connsiteY8" fmla="*/ 17491 h 80211"/>
                  <a:gd name="connsiteX9" fmla="*/ 15901 w 57244"/>
                  <a:gd name="connsiteY9" fmla="*/ 6184 h 80211"/>
                  <a:gd name="connsiteX10" fmla="*/ 8127 w 57244"/>
                  <a:gd name="connsiteY10" fmla="*/ 0 h 80211"/>
                  <a:gd name="connsiteX11" fmla="*/ 0 w 57244"/>
                  <a:gd name="connsiteY11" fmla="*/ 6184 h 80211"/>
                  <a:gd name="connsiteX12" fmla="*/ 177 w 57244"/>
                  <a:gd name="connsiteY12" fmla="*/ 73851 h 80211"/>
                  <a:gd name="connsiteX13" fmla="*/ 6360 w 57244"/>
                  <a:gd name="connsiteY13" fmla="*/ 79505 h 80211"/>
                  <a:gd name="connsiteX14" fmla="*/ 12898 w 57244"/>
                  <a:gd name="connsiteY14" fmla="*/ 75265 h 80211"/>
                  <a:gd name="connsiteX15" fmla="*/ 14664 w 57244"/>
                  <a:gd name="connsiteY15" fmla="*/ 69964 h 80211"/>
                  <a:gd name="connsiteX16" fmla="*/ 33746 w 57244"/>
                  <a:gd name="connsiteY16" fmla="*/ 80212 h 80211"/>
                  <a:gd name="connsiteX17" fmla="*/ 57244 w 57244"/>
                  <a:gd name="connsiteY17" fmla="*/ 50353 h 80211"/>
                  <a:gd name="connsiteX18" fmla="*/ 34629 w 57244"/>
                  <a:gd name="connsiteY18" fmla="*/ 21201 h 8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44" h="80211">
                    <a:moveTo>
                      <a:pt x="27915" y="68728"/>
                    </a:moveTo>
                    <a:cubicBezTo>
                      <a:pt x="20318" y="68728"/>
                      <a:pt x="15018" y="62367"/>
                      <a:pt x="15018" y="51590"/>
                    </a:cubicBezTo>
                    <a:cubicBezTo>
                      <a:pt x="15018" y="39046"/>
                      <a:pt x="20848" y="34982"/>
                      <a:pt x="28622" y="34982"/>
                    </a:cubicBezTo>
                    <a:cubicBezTo>
                      <a:pt x="36573" y="34982"/>
                      <a:pt x="41343" y="39046"/>
                      <a:pt x="41343" y="50883"/>
                    </a:cubicBezTo>
                    <a:cubicBezTo>
                      <a:pt x="41520" y="62367"/>
                      <a:pt x="36043" y="68728"/>
                      <a:pt x="27915" y="68728"/>
                    </a:cubicBezTo>
                    <a:moveTo>
                      <a:pt x="34629" y="21201"/>
                    </a:moveTo>
                    <a:cubicBezTo>
                      <a:pt x="20848" y="21201"/>
                      <a:pt x="18728" y="29152"/>
                      <a:pt x="16785" y="29152"/>
                    </a:cubicBezTo>
                    <a:cubicBezTo>
                      <a:pt x="15901" y="29152"/>
                      <a:pt x="15724" y="28798"/>
                      <a:pt x="15724" y="26678"/>
                    </a:cubicBezTo>
                    <a:cubicBezTo>
                      <a:pt x="15724" y="24735"/>
                      <a:pt x="15901" y="23145"/>
                      <a:pt x="15901" y="17491"/>
                    </a:cubicBezTo>
                    <a:lnTo>
                      <a:pt x="15901" y="6184"/>
                    </a:lnTo>
                    <a:cubicBezTo>
                      <a:pt x="15901" y="2297"/>
                      <a:pt x="15018" y="0"/>
                      <a:pt x="8127" y="0"/>
                    </a:cubicBezTo>
                    <a:cubicBezTo>
                      <a:pt x="1943" y="0"/>
                      <a:pt x="0" y="1943"/>
                      <a:pt x="0" y="6184"/>
                    </a:cubicBezTo>
                    <a:cubicBezTo>
                      <a:pt x="0" y="43639"/>
                      <a:pt x="177" y="65194"/>
                      <a:pt x="177" y="73851"/>
                    </a:cubicBezTo>
                    <a:cubicBezTo>
                      <a:pt x="177" y="77385"/>
                      <a:pt x="1590" y="79505"/>
                      <a:pt x="6360" y="79505"/>
                    </a:cubicBezTo>
                    <a:cubicBezTo>
                      <a:pt x="10071" y="79505"/>
                      <a:pt x="12191" y="78622"/>
                      <a:pt x="12898" y="75265"/>
                    </a:cubicBezTo>
                    <a:cubicBezTo>
                      <a:pt x="13781" y="70848"/>
                      <a:pt x="13604" y="69964"/>
                      <a:pt x="14664" y="69964"/>
                    </a:cubicBezTo>
                    <a:cubicBezTo>
                      <a:pt x="16785" y="69964"/>
                      <a:pt x="16608" y="80212"/>
                      <a:pt x="33746" y="80212"/>
                    </a:cubicBezTo>
                    <a:cubicBezTo>
                      <a:pt x="48233" y="80212"/>
                      <a:pt x="57244" y="67844"/>
                      <a:pt x="57244" y="50353"/>
                    </a:cubicBezTo>
                    <a:cubicBezTo>
                      <a:pt x="57067" y="31095"/>
                      <a:pt x="48410" y="21201"/>
                      <a:pt x="34629" y="21201"/>
                    </a:cubicBezTo>
                  </a:path>
                </a:pathLst>
              </a:custGeom>
              <a:solidFill>
                <a:srgbClr val="9A9A9A"/>
              </a:solidFill>
              <a:ln w="176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FB90B958-178B-CBA6-C7B4-00CD7C453D30}"/>
                  </a:ext>
                </a:extLst>
              </p:cNvPr>
              <p:cNvSpPr/>
              <p:nvPr/>
            </p:nvSpPr>
            <p:spPr>
              <a:xfrm>
                <a:off x="11665160"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4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4" y="18905"/>
                      <a:pt x="48764" y="15194"/>
                    </a:cubicBezTo>
                    <a:cubicBezTo>
                      <a:pt x="48764" y="7420"/>
                      <a:pt x="41696" y="0"/>
                      <a:pt x="24912" y="0"/>
                    </a:cubicBezTo>
                    <a:cubicBezTo>
                      <a:pt x="12544" y="0"/>
                      <a:pt x="530" y="5830"/>
                      <a:pt x="530" y="18551"/>
                    </a:cubicBezTo>
                    <a:cubicBezTo>
                      <a:pt x="530" y="26148"/>
                      <a:pt x="3710" y="33039"/>
                      <a:pt x="19611" y="35689"/>
                    </a:cubicBezTo>
                    <a:cubicBezTo>
                      <a:pt x="32156" y="37809"/>
                      <a:pt x="35689" y="38692"/>
                      <a:pt x="35689" y="42403"/>
                    </a:cubicBezTo>
                    <a:cubicBezTo>
                      <a:pt x="35689" y="45053"/>
                      <a:pt x="33569" y="47880"/>
                      <a:pt x="25972" y="47880"/>
                    </a:cubicBezTo>
                    <a:cubicBezTo>
                      <a:pt x="11308" y="47880"/>
                      <a:pt x="12368" y="38516"/>
                      <a:pt x="5477" y="38516"/>
                    </a:cubicBezTo>
                    <a:cubicBezTo>
                      <a:pt x="1590" y="38516"/>
                      <a:pt x="0" y="40459"/>
                      <a:pt x="0" y="44346"/>
                    </a:cubicBezTo>
                    <a:cubicBezTo>
                      <a:pt x="0" y="49823"/>
                      <a:pt x="6361"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BA10BA9F-0773-CB77-7A2C-1B2B1D6F57C1}"/>
                  </a:ext>
                </a:extLst>
              </p:cNvPr>
              <p:cNvSpPr/>
              <p:nvPr/>
            </p:nvSpPr>
            <p:spPr>
              <a:xfrm>
                <a:off x="11463923" y="339747"/>
                <a:ext cx="50706" cy="59187"/>
              </a:xfrm>
              <a:custGeom>
                <a:avLst/>
                <a:gdLst>
                  <a:gd name="connsiteX0" fmla="*/ 29152 w 50706"/>
                  <a:gd name="connsiteY0" fmla="*/ 25618 h 59187"/>
                  <a:gd name="connsiteX1" fmla="*/ 15018 w 50706"/>
                  <a:gd name="connsiteY1" fmla="*/ 17314 h 59187"/>
                  <a:gd name="connsiteX2" fmla="*/ 24735 w 50706"/>
                  <a:gd name="connsiteY2" fmla="*/ 11484 h 59187"/>
                  <a:gd name="connsiteX3" fmla="*/ 36043 w 50706"/>
                  <a:gd name="connsiteY3" fmla="*/ 17314 h 59187"/>
                  <a:gd name="connsiteX4" fmla="*/ 41696 w 50706"/>
                  <a:gd name="connsiteY4" fmla="*/ 20848 h 59187"/>
                  <a:gd name="connsiteX5" fmla="*/ 48763 w 50706"/>
                  <a:gd name="connsiteY5" fmla="*/ 15194 h 59187"/>
                  <a:gd name="connsiteX6" fmla="*/ 24912 w 50706"/>
                  <a:gd name="connsiteY6" fmla="*/ 0 h 59187"/>
                  <a:gd name="connsiteX7" fmla="*/ 530 w 50706"/>
                  <a:gd name="connsiteY7" fmla="*/ 18551 h 59187"/>
                  <a:gd name="connsiteX8" fmla="*/ 19611 w 50706"/>
                  <a:gd name="connsiteY8" fmla="*/ 35689 h 59187"/>
                  <a:gd name="connsiteX9" fmla="*/ 35689 w 50706"/>
                  <a:gd name="connsiteY9" fmla="*/ 42403 h 59187"/>
                  <a:gd name="connsiteX10" fmla="*/ 25972 w 50706"/>
                  <a:gd name="connsiteY10" fmla="*/ 47880 h 59187"/>
                  <a:gd name="connsiteX11" fmla="*/ 5477 w 50706"/>
                  <a:gd name="connsiteY11" fmla="*/ 38516 h 59187"/>
                  <a:gd name="connsiteX12" fmla="*/ 0 w 50706"/>
                  <a:gd name="connsiteY12" fmla="*/ 44346 h 59187"/>
                  <a:gd name="connsiteX13" fmla="*/ 24382 w 50706"/>
                  <a:gd name="connsiteY13" fmla="*/ 59187 h 59187"/>
                  <a:gd name="connsiteX14" fmla="*/ 50707 w 50706"/>
                  <a:gd name="connsiteY14" fmla="*/ 41873 h 59187"/>
                  <a:gd name="connsiteX15" fmla="*/ 29152 w 50706"/>
                  <a:gd name="connsiteY15" fmla="*/ 25618 h 5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06" h="59187">
                    <a:moveTo>
                      <a:pt x="29152" y="25618"/>
                    </a:moveTo>
                    <a:cubicBezTo>
                      <a:pt x="16785" y="23498"/>
                      <a:pt x="15018" y="21555"/>
                      <a:pt x="15018" y="17314"/>
                    </a:cubicBezTo>
                    <a:cubicBezTo>
                      <a:pt x="15018" y="13428"/>
                      <a:pt x="18551" y="11484"/>
                      <a:pt x="24735" y="11484"/>
                    </a:cubicBezTo>
                    <a:cubicBezTo>
                      <a:pt x="30035" y="11484"/>
                      <a:pt x="33392" y="13074"/>
                      <a:pt x="36043" y="17314"/>
                    </a:cubicBezTo>
                    <a:cubicBezTo>
                      <a:pt x="36926" y="18905"/>
                      <a:pt x="38693" y="20848"/>
                      <a:pt x="41696" y="20848"/>
                    </a:cubicBezTo>
                    <a:cubicBezTo>
                      <a:pt x="46113" y="20848"/>
                      <a:pt x="48763" y="18905"/>
                      <a:pt x="48763" y="15194"/>
                    </a:cubicBezTo>
                    <a:cubicBezTo>
                      <a:pt x="48763" y="7420"/>
                      <a:pt x="41696" y="0"/>
                      <a:pt x="24912" y="0"/>
                    </a:cubicBezTo>
                    <a:cubicBezTo>
                      <a:pt x="12544" y="0"/>
                      <a:pt x="530" y="5830"/>
                      <a:pt x="530" y="18551"/>
                    </a:cubicBezTo>
                    <a:cubicBezTo>
                      <a:pt x="530" y="26148"/>
                      <a:pt x="3887" y="33039"/>
                      <a:pt x="19611" y="35689"/>
                    </a:cubicBezTo>
                    <a:cubicBezTo>
                      <a:pt x="32156" y="37809"/>
                      <a:pt x="35689" y="38692"/>
                      <a:pt x="35689" y="42403"/>
                    </a:cubicBezTo>
                    <a:cubicBezTo>
                      <a:pt x="35689" y="45053"/>
                      <a:pt x="33569" y="47880"/>
                      <a:pt x="25972" y="47880"/>
                    </a:cubicBezTo>
                    <a:cubicBezTo>
                      <a:pt x="11307" y="47880"/>
                      <a:pt x="12368" y="38516"/>
                      <a:pt x="5477" y="38516"/>
                    </a:cubicBezTo>
                    <a:cubicBezTo>
                      <a:pt x="1590" y="38516"/>
                      <a:pt x="0" y="40459"/>
                      <a:pt x="0" y="44346"/>
                    </a:cubicBezTo>
                    <a:cubicBezTo>
                      <a:pt x="0" y="49823"/>
                      <a:pt x="6360" y="59187"/>
                      <a:pt x="24382" y="59187"/>
                    </a:cubicBezTo>
                    <a:cubicBezTo>
                      <a:pt x="42580" y="59187"/>
                      <a:pt x="50707" y="51237"/>
                      <a:pt x="50707" y="41873"/>
                    </a:cubicBezTo>
                    <a:cubicBezTo>
                      <a:pt x="50530" y="33922"/>
                      <a:pt x="47350" y="28798"/>
                      <a:pt x="29152" y="25618"/>
                    </a:cubicBezTo>
                  </a:path>
                </a:pathLst>
              </a:custGeom>
              <a:solidFill>
                <a:srgbClr val="9A9A9A"/>
              </a:solidFill>
              <a:ln w="176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D0A6777-5FB4-51D7-AAF2-D1857A1B0008}"/>
                  </a:ext>
                </a:extLst>
              </p:cNvPr>
              <p:cNvSpPr/>
              <p:nvPr/>
            </p:nvSpPr>
            <p:spPr>
              <a:xfrm>
                <a:off x="11362509" y="340984"/>
                <a:ext cx="35876" cy="56713"/>
              </a:xfrm>
              <a:custGeom>
                <a:avLst/>
                <a:gdLst>
                  <a:gd name="connsiteX0" fmla="*/ 29505 w 35876"/>
                  <a:gd name="connsiteY0" fmla="*/ 0 h 56713"/>
                  <a:gd name="connsiteX1" fmla="*/ 14488 w 35876"/>
                  <a:gd name="connsiteY1" fmla="*/ 9541 h 56713"/>
                  <a:gd name="connsiteX2" fmla="*/ 12898 w 35876"/>
                  <a:gd name="connsiteY2" fmla="*/ 5300 h 56713"/>
                  <a:gd name="connsiteX3" fmla="*/ 6537 w 35876"/>
                  <a:gd name="connsiteY3" fmla="*/ 0 h 56713"/>
                  <a:gd name="connsiteX4" fmla="*/ 530 w 35876"/>
                  <a:gd name="connsiteY4" fmla="*/ 4770 h 56713"/>
                  <a:gd name="connsiteX5" fmla="*/ 0 w 35876"/>
                  <a:gd name="connsiteY5" fmla="*/ 50883 h 56713"/>
                  <a:gd name="connsiteX6" fmla="*/ 7774 w 35876"/>
                  <a:gd name="connsiteY6" fmla="*/ 56714 h 56713"/>
                  <a:gd name="connsiteX7" fmla="*/ 15548 w 35876"/>
                  <a:gd name="connsiteY7" fmla="*/ 50883 h 56713"/>
                  <a:gd name="connsiteX8" fmla="*/ 15548 w 35876"/>
                  <a:gd name="connsiteY8" fmla="*/ 30565 h 56713"/>
                  <a:gd name="connsiteX9" fmla="*/ 29505 w 35876"/>
                  <a:gd name="connsiteY9" fmla="*/ 14134 h 56713"/>
                  <a:gd name="connsiteX10" fmla="*/ 35866 w 35876"/>
                  <a:gd name="connsiteY10" fmla="*/ 6537 h 56713"/>
                  <a:gd name="connsiteX11" fmla="*/ 29505 w 35876"/>
                  <a:gd name="connsiteY11" fmla="*/ 0 h 5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76" h="56713">
                    <a:moveTo>
                      <a:pt x="29505" y="0"/>
                    </a:moveTo>
                    <a:cubicBezTo>
                      <a:pt x="18198" y="0"/>
                      <a:pt x="16255" y="9541"/>
                      <a:pt x="14488" y="9541"/>
                    </a:cubicBezTo>
                    <a:cubicBezTo>
                      <a:pt x="13781" y="9541"/>
                      <a:pt x="13428" y="9011"/>
                      <a:pt x="12898" y="5300"/>
                    </a:cubicBezTo>
                    <a:cubicBezTo>
                      <a:pt x="12191" y="1060"/>
                      <a:pt x="11131" y="0"/>
                      <a:pt x="6537" y="0"/>
                    </a:cubicBezTo>
                    <a:cubicBezTo>
                      <a:pt x="1944" y="0"/>
                      <a:pt x="530" y="1237"/>
                      <a:pt x="530" y="4770"/>
                    </a:cubicBezTo>
                    <a:cubicBezTo>
                      <a:pt x="530" y="8481"/>
                      <a:pt x="0" y="21908"/>
                      <a:pt x="0" y="50883"/>
                    </a:cubicBezTo>
                    <a:cubicBezTo>
                      <a:pt x="0" y="54947"/>
                      <a:pt x="2120" y="56714"/>
                      <a:pt x="7774" y="56714"/>
                    </a:cubicBezTo>
                    <a:cubicBezTo>
                      <a:pt x="13958" y="56714"/>
                      <a:pt x="15548" y="54770"/>
                      <a:pt x="15548" y="50883"/>
                    </a:cubicBezTo>
                    <a:lnTo>
                      <a:pt x="15548" y="30565"/>
                    </a:lnTo>
                    <a:cubicBezTo>
                      <a:pt x="15548" y="19435"/>
                      <a:pt x="20318" y="14134"/>
                      <a:pt x="29505" y="14134"/>
                    </a:cubicBezTo>
                    <a:cubicBezTo>
                      <a:pt x="35159" y="14134"/>
                      <a:pt x="35866" y="10601"/>
                      <a:pt x="35866" y="6537"/>
                    </a:cubicBezTo>
                    <a:cubicBezTo>
                      <a:pt x="36043" y="1590"/>
                      <a:pt x="33922" y="0"/>
                      <a:pt x="29505" y="0"/>
                    </a:cubicBezTo>
                  </a:path>
                </a:pathLst>
              </a:custGeom>
              <a:solidFill>
                <a:srgbClr val="9A9A9A"/>
              </a:solidFill>
              <a:ln w="176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100EAFFE-2239-695D-1CE5-07418A2BC666}"/>
                  </a:ext>
                </a:extLst>
              </p:cNvPr>
              <p:cNvSpPr/>
              <p:nvPr/>
            </p:nvSpPr>
            <p:spPr>
              <a:xfrm>
                <a:off x="11403675" y="340454"/>
                <a:ext cx="52659" cy="58303"/>
              </a:xfrm>
              <a:custGeom>
                <a:avLst/>
                <a:gdLst>
                  <a:gd name="connsiteX0" fmla="*/ 44700 w 52659"/>
                  <a:gd name="connsiteY0" fmla="*/ 530 h 58303"/>
                  <a:gd name="connsiteX1" fmla="*/ 36926 w 52659"/>
                  <a:gd name="connsiteY1" fmla="*/ 5300 h 58303"/>
                  <a:gd name="connsiteX2" fmla="*/ 37103 w 52659"/>
                  <a:gd name="connsiteY2" fmla="*/ 27032 h 58303"/>
                  <a:gd name="connsiteX3" fmla="*/ 25442 w 52659"/>
                  <a:gd name="connsiteY3" fmla="*/ 45053 h 58303"/>
                  <a:gd name="connsiteX4" fmla="*/ 15548 w 52659"/>
                  <a:gd name="connsiteY4" fmla="*/ 30565 h 58303"/>
                  <a:gd name="connsiteX5" fmla="*/ 15725 w 52659"/>
                  <a:gd name="connsiteY5" fmla="*/ 5300 h 58303"/>
                  <a:gd name="connsiteX6" fmla="*/ 7774 w 52659"/>
                  <a:gd name="connsiteY6" fmla="*/ 0 h 58303"/>
                  <a:gd name="connsiteX7" fmla="*/ 0 w 52659"/>
                  <a:gd name="connsiteY7" fmla="*/ 5477 h 58303"/>
                  <a:gd name="connsiteX8" fmla="*/ 177 w 52659"/>
                  <a:gd name="connsiteY8" fmla="*/ 34275 h 58303"/>
                  <a:gd name="connsiteX9" fmla="*/ 19081 w 52659"/>
                  <a:gd name="connsiteY9" fmla="*/ 58304 h 58303"/>
                  <a:gd name="connsiteX10" fmla="*/ 37103 w 52659"/>
                  <a:gd name="connsiteY10" fmla="*/ 46996 h 58303"/>
                  <a:gd name="connsiteX11" fmla="*/ 38693 w 52659"/>
                  <a:gd name="connsiteY11" fmla="*/ 51413 h 58303"/>
                  <a:gd name="connsiteX12" fmla="*/ 45760 w 52659"/>
                  <a:gd name="connsiteY12" fmla="*/ 56714 h 58303"/>
                  <a:gd name="connsiteX13" fmla="*/ 52297 w 52659"/>
                  <a:gd name="connsiteY13" fmla="*/ 50883 h 58303"/>
                  <a:gd name="connsiteX14" fmla="*/ 52651 w 52659"/>
                  <a:gd name="connsiteY14" fmla="*/ 5300 h 58303"/>
                  <a:gd name="connsiteX15" fmla="*/ 44700 w 52659"/>
                  <a:gd name="connsiteY15" fmla="*/ 53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59" h="58303">
                    <a:moveTo>
                      <a:pt x="44700" y="530"/>
                    </a:moveTo>
                    <a:cubicBezTo>
                      <a:pt x="38869" y="530"/>
                      <a:pt x="36926" y="1943"/>
                      <a:pt x="36926" y="5300"/>
                    </a:cubicBezTo>
                    <a:cubicBezTo>
                      <a:pt x="36926" y="8834"/>
                      <a:pt x="37103" y="13428"/>
                      <a:pt x="37103" y="27032"/>
                    </a:cubicBezTo>
                    <a:cubicBezTo>
                      <a:pt x="37103" y="39046"/>
                      <a:pt x="33216" y="45053"/>
                      <a:pt x="25442" y="45053"/>
                    </a:cubicBezTo>
                    <a:cubicBezTo>
                      <a:pt x="19081" y="45053"/>
                      <a:pt x="15548" y="40283"/>
                      <a:pt x="15548" y="30565"/>
                    </a:cubicBezTo>
                    <a:cubicBezTo>
                      <a:pt x="15548" y="24912"/>
                      <a:pt x="15725" y="7244"/>
                      <a:pt x="15725" y="5300"/>
                    </a:cubicBezTo>
                    <a:cubicBezTo>
                      <a:pt x="15725" y="1060"/>
                      <a:pt x="13428" y="0"/>
                      <a:pt x="7774" y="0"/>
                    </a:cubicBezTo>
                    <a:cubicBezTo>
                      <a:pt x="1590" y="0"/>
                      <a:pt x="0" y="1767"/>
                      <a:pt x="0" y="5477"/>
                    </a:cubicBezTo>
                    <a:cubicBezTo>
                      <a:pt x="0" y="24735"/>
                      <a:pt x="177" y="16784"/>
                      <a:pt x="177" y="34275"/>
                    </a:cubicBezTo>
                    <a:cubicBezTo>
                      <a:pt x="177" y="50353"/>
                      <a:pt x="6361" y="58304"/>
                      <a:pt x="19081" y="58304"/>
                    </a:cubicBezTo>
                    <a:cubicBezTo>
                      <a:pt x="34629" y="58304"/>
                      <a:pt x="35336" y="46996"/>
                      <a:pt x="37103" y="46996"/>
                    </a:cubicBezTo>
                    <a:cubicBezTo>
                      <a:pt x="38163" y="46996"/>
                      <a:pt x="38163" y="49116"/>
                      <a:pt x="38693" y="51413"/>
                    </a:cubicBezTo>
                    <a:cubicBezTo>
                      <a:pt x="39400" y="54770"/>
                      <a:pt x="40813" y="56714"/>
                      <a:pt x="45760" y="56714"/>
                    </a:cubicBezTo>
                    <a:cubicBezTo>
                      <a:pt x="50354" y="56714"/>
                      <a:pt x="52297" y="54593"/>
                      <a:pt x="52297" y="50883"/>
                    </a:cubicBezTo>
                    <a:cubicBezTo>
                      <a:pt x="52297" y="47173"/>
                      <a:pt x="52651" y="11837"/>
                      <a:pt x="52651" y="5300"/>
                    </a:cubicBezTo>
                    <a:cubicBezTo>
                      <a:pt x="52827" y="1413"/>
                      <a:pt x="50354" y="530"/>
                      <a:pt x="44700" y="530"/>
                    </a:cubicBezTo>
                  </a:path>
                </a:pathLst>
              </a:custGeom>
              <a:solidFill>
                <a:srgbClr val="9A9A9A"/>
              </a:solidFill>
              <a:ln w="176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D99B2256-9DC2-C65B-D871-EAA1F552B3EE}"/>
                  </a:ext>
                </a:extLst>
              </p:cNvPr>
              <p:cNvSpPr/>
              <p:nvPr/>
            </p:nvSpPr>
            <p:spPr>
              <a:xfrm>
                <a:off x="11274600" y="381429"/>
                <a:ext cx="16176" cy="15654"/>
              </a:xfrm>
              <a:custGeom>
                <a:avLst/>
                <a:gdLst>
                  <a:gd name="connsiteX0" fmla="*/ 6636 w 16176"/>
                  <a:gd name="connsiteY0" fmla="*/ 191 h 15654"/>
                  <a:gd name="connsiteX1" fmla="*/ 6636 w 16176"/>
                  <a:gd name="connsiteY1" fmla="*/ 15562 h 15654"/>
                  <a:gd name="connsiteX2" fmla="*/ 6636 w 16176"/>
                  <a:gd name="connsiteY2" fmla="*/ 191 h 15654"/>
                </a:gdLst>
                <a:ahLst/>
                <a:cxnLst>
                  <a:cxn ang="0">
                    <a:pos x="connsiteX0" y="connsiteY0"/>
                  </a:cxn>
                  <a:cxn ang="0">
                    <a:pos x="connsiteX1" y="connsiteY1"/>
                  </a:cxn>
                  <a:cxn ang="0">
                    <a:pos x="connsiteX2" y="connsiteY2"/>
                  </a:cxn>
                </a:cxnLst>
                <a:rect l="l" t="t" r="r" b="b"/>
                <a:pathLst>
                  <a:path w="16176" h="15654">
                    <a:moveTo>
                      <a:pt x="6636" y="191"/>
                    </a:moveTo>
                    <a:cubicBezTo>
                      <a:pt x="-2905" y="1957"/>
                      <a:pt x="-1491" y="14501"/>
                      <a:pt x="6636" y="15562"/>
                    </a:cubicBezTo>
                    <a:cubicBezTo>
                      <a:pt x="19357" y="17152"/>
                      <a:pt x="19357" y="-2106"/>
                      <a:pt x="6636" y="191"/>
                    </a:cubicBezTo>
                  </a:path>
                </a:pathLst>
              </a:custGeom>
              <a:solidFill>
                <a:srgbClr val="9A9A9A"/>
              </a:solidFill>
              <a:ln w="1765"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E861408B-9137-CC20-FAEA-897A61C3D9A2}"/>
                </a:ext>
              </a:extLst>
            </p:cNvPr>
            <p:cNvSpPr/>
            <p:nvPr/>
          </p:nvSpPr>
          <p:spPr>
            <a:xfrm>
              <a:off x="10357557" y="313069"/>
              <a:ext cx="251238" cy="107243"/>
            </a:xfrm>
            <a:custGeom>
              <a:avLst/>
              <a:gdLst>
                <a:gd name="connsiteX0" fmla="*/ 60248 w 251238"/>
                <a:gd name="connsiteY0" fmla="*/ 0 h 107243"/>
                <a:gd name="connsiteX1" fmla="*/ 0 w 251238"/>
                <a:gd name="connsiteY1" fmla="*/ 34806 h 107243"/>
                <a:gd name="connsiteX2" fmla="*/ 125619 w 251238"/>
                <a:gd name="connsiteY2" fmla="*/ 107243 h 107243"/>
                <a:gd name="connsiteX3" fmla="*/ 251238 w 251238"/>
                <a:gd name="connsiteY3" fmla="*/ 34806 h 107243"/>
                <a:gd name="connsiteX4" fmla="*/ 190990 w 251238"/>
                <a:gd name="connsiteY4" fmla="*/ 0 h 107243"/>
                <a:gd name="connsiteX5" fmla="*/ 125619 w 251238"/>
                <a:gd name="connsiteY5" fmla="*/ 37632 h 1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38" h="107243">
                  <a:moveTo>
                    <a:pt x="60248" y="0"/>
                  </a:moveTo>
                  <a:lnTo>
                    <a:pt x="0" y="34806"/>
                  </a:lnTo>
                  <a:lnTo>
                    <a:pt x="125619" y="107243"/>
                  </a:lnTo>
                  <a:lnTo>
                    <a:pt x="251238" y="34806"/>
                  </a:lnTo>
                  <a:lnTo>
                    <a:pt x="190990" y="0"/>
                  </a:lnTo>
                  <a:lnTo>
                    <a:pt x="125619" y="37632"/>
                  </a:lnTo>
                  <a:close/>
                </a:path>
              </a:pathLst>
            </a:custGeom>
            <a:solidFill>
              <a:srgbClr val="D95A49"/>
            </a:solidFill>
            <a:ln w="176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A0C3A91-72DA-0896-9981-C769F2874084}"/>
                </a:ext>
              </a:extLst>
            </p:cNvPr>
            <p:cNvSpPr/>
            <p:nvPr/>
          </p:nvSpPr>
          <p:spPr>
            <a:xfrm>
              <a:off x="10663565" y="209889"/>
              <a:ext cx="58480" cy="81625"/>
            </a:xfrm>
            <a:custGeom>
              <a:avLst/>
              <a:gdLst>
                <a:gd name="connsiteX0" fmla="*/ 16431 w 58480"/>
                <a:gd name="connsiteY0" fmla="*/ 17491 h 81625"/>
                <a:gd name="connsiteX1" fmla="*/ 16254 w 58480"/>
                <a:gd name="connsiteY1" fmla="*/ 26855 h 81625"/>
                <a:gd name="connsiteX2" fmla="*/ 17315 w 58480"/>
                <a:gd name="connsiteY2" fmla="*/ 29329 h 81625"/>
                <a:gd name="connsiteX3" fmla="*/ 35513 w 58480"/>
                <a:gd name="connsiteY3" fmla="*/ 21378 h 81625"/>
                <a:gd name="connsiteX4" fmla="*/ 58481 w 58480"/>
                <a:gd name="connsiteY4" fmla="*/ 51060 h 81625"/>
                <a:gd name="connsiteX5" fmla="*/ 34452 w 58480"/>
                <a:gd name="connsiteY5" fmla="*/ 81625 h 81625"/>
                <a:gd name="connsiteX6" fmla="*/ 15018 w 58480"/>
                <a:gd name="connsiteY6" fmla="*/ 71201 h 81625"/>
                <a:gd name="connsiteX7" fmla="*/ 13251 w 58480"/>
                <a:gd name="connsiteY7" fmla="*/ 76502 h 81625"/>
                <a:gd name="connsiteX8" fmla="*/ 6537 w 58480"/>
                <a:gd name="connsiteY8" fmla="*/ 80918 h 81625"/>
                <a:gd name="connsiteX9" fmla="*/ 177 w 58480"/>
                <a:gd name="connsiteY9" fmla="*/ 75265 h 81625"/>
                <a:gd name="connsiteX10" fmla="*/ 0 w 58480"/>
                <a:gd name="connsiteY10" fmla="*/ 6184 h 81625"/>
                <a:gd name="connsiteX11" fmla="*/ 8304 w 58480"/>
                <a:gd name="connsiteY11" fmla="*/ 0 h 81625"/>
                <a:gd name="connsiteX12" fmla="*/ 16254 w 58480"/>
                <a:gd name="connsiteY12" fmla="*/ 6184 h 81625"/>
                <a:gd name="connsiteX13" fmla="*/ 16254 w 58480"/>
                <a:gd name="connsiteY13" fmla="*/ 17491 h 81625"/>
                <a:gd name="connsiteX14" fmla="*/ 42580 w 58480"/>
                <a:gd name="connsiteY14" fmla="*/ 51413 h 81625"/>
                <a:gd name="connsiteX15" fmla="*/ 29505 w 58480"/>
                <a:gd name="connsiteY15" fmla="*/ 35336 h 81625"/>
                <a:gd name="connsiteX16" fmla="*/ 15724 w 58480"/>
                <a:gd name="connsiteY16" fmla="*/ 52297 h 81625"/>
                <a:gd name="connsiteX17" fmla="*/ 28799 w 58480"/>
                <a:gd name="connsiteY17" fmla="*/ 69788 h 81625"/>
                <a:gd name="connsiteX18" fmla="*/ 42580 w 58480"/>
                <a:gd name="connsiteY18" fmla="*/ 51413 h 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80" h="81625">
                  <a:moveTo>
                    <a:pt x="16431" y="17491"/>
                  </a:moveTo>
                  <a:cubicBezTo>
                    <a:pt x="16431" y="23145"/>
                    <a:pt x="16254" y="24912"/>
                    <a:pt x="16254" y="26855"/>
                  </a:cubicBezTo>
                  <a:cubicBezTo>
                    <a:pt x="16254" y="28798"/>
                    <a:pt x="16431" y="29329"/>
                    <a:pt x="17315" y="29329"/>
                  </a:cubicBezTo>
                  <a:cubicBezTo>
                    <a:pt x="19258" y="29329"/>
                    <a:pt x="21378" y="21378"/>
                    <a:pt x="35513" y="21378"/>
                  </a:cubicBezTo>
                  <a:cubicBezTo>
                    <a:pt x="49647" y="21378"/>
                    <a:pt x="58481" y="31449"/>
                    <a:pt x="58481" y="51060"/>
                  </a:cubicBezTo>
                  <a:cubicBezTo>
                    <a:pt x="58481" y="68904"/>
                    <a:pt x="49294" y="81625"/>
                    <a:pt x="34452" y="81625"/>
                  </a:cubicBezTo>
                  <a:cubicBezTo>
                    <a:pt x="16961" y="81625"/>
                    <a:pt x="17138" y="71201"/>
                    <a:pt x="15018" y="71201"/>
                  </a:cubicBezTo>
                  <a:cubicBezTo>
                    <a:pt x="13958" y="71201"/>
                    <a:pt x="14134" y="71908"/>
                    <a:pt x="13251" y="76502"/>
                  </a:cubicBezTo>
                  <a:cubicBezTo>
                    <a:pt x="12544" y="80035"/>
                    <a:pt x="10424" y="80918"/>
                    <a:pt x="6537" y="80918"/>
                  </a:cubicBezTo>
                  <a:cubicBezTo>
                    <a:pt x="1590" y="80918"/>
                    <a:pt x="177" y="78975"/>
                    <a:pt x="177" y="75265"/>
                  </a:cubicBezTo>
                  <a:cubicBezTo>
                    <a:pt x="177" y="66431"/>
                    <a:pt x="0" y="44346"/>
                    <a:pt x="0" y="6184"/>
                  </a:cubicBezTo>
                  <a:cubicBezTo>
                    <a:pt x="0" y="1943"/>
                    <a:pt x="1943" y="0"/>
                    <a:pt x="8304" y="0"/>
                  </a:cubicBezTo>
                  <a:cubicBezTo>
                    <a:pt x="15371" y="0"/>
                    <a:pt x="16254" y="2297"/>
                    <a:pt x="16254" y="6184"/>
                  </a:cubicBezTo>
                  <a:lnTo>
                    <a:pt x="16254" y="17491"/>
                  </a:lnTo>
                  <a:close/>
                  <a:moveTo>
                    <a:pt x="42580" y="51413"/>
                  </a:moveTo>
                  <a:cubicBezTo>
                    <a:pt x="42580" y="39399"/>
                    <a:pt x="37633" y="35336"/>
                    <a:pt x="29505" y="35336"/>
                  </a:cubicBezTo>
                  <a:cubicBezTo>
                    <a:pt x="21555" y="35336"/>
                    <a:pt x="15724" y="39399"/>
                    <a:pt x="15724" y="52297"/>
                  </a:cubicBezTo>
                  <a:cubicBezTo>
                    <a:pt x="15724" y="63251"/>
                    <a:pt x="21025" y="69788"/>
                    <a:pt x="28799" y="69788"/>
                  </a:cubicBezTo>
                  <a:cubicBezTo>
                    <a:pt x="37103" y="69611"/>
                    <a:pt x="42580" y="63251"/>
                    <a:pt x="42580" y="51413"/>
                  </a:cubicBezTo>
                  <a:close/>
                </a:path>
              </a:pathLst>
            </a:custGeom>
            <a:solidFill>
              <a:srgbClr val="D95A49"/>
            </a:solidFill>
            <a:ln w="176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03C51F1-D522-EA68-5680-2249CE3107E6}"/>
                </a:ext>
              </a:extLst>
            </p:cNvPr>
            <p:cNvSpPr/>
            <p:nvPr/>
          </p:nvSpPr>
          <p:spPr>
            <a:xfrm>
              <a:off x="10727523" y="207945"/>
              <a:ext cx="19611" cy="83215"/>
            </a:xfrm>
            <a:custGeom>
              <a:avLst/>
              <a:gdLst>
                <a:gd name="connsiteX0" fmla="*/ 9717 w 19611"/>
                <a:gd name="connsiteY0" fmla="*/ 18905 h 83215"/>
                <a:gd name="connsiteX1" fmla="*/ 0 w 19611"/>
                <a:gd name="connsiteY1" fmla="*/ 9717 h 83215"/>
                <a:gd name="connsiteX2" fmla="*/ 9541 w 19611"/>
                <a:gd name="connsiteY2" fmla="*/ 0 h 83215"/>
                <a:gd name="connsiteX3" fmla="*/ 19611 w 19611"/>
                <a:gd name="connsiteY3" fmla="*/ 10424 h 83215"/>
                <a:gd name="connsiteX4" fmla="*/ 9717 w 19611"/>
                <a:gd name="connsiteY4" fmla="*/ 18905 h 83215"/>
                <a:gd name="connsiteX5" fmla="*/ 9894 w 19611"/>
                <a:gd name="connsiteY5" fmla="*/ 83215 h 83215"/>
                <a:gd name="connsiteX6" fmla="*/ 1767 w 19611"/>
                <a:gd name="connsiteY6" fmla="*/ 77385 h 83215"/>
                <a:gd name="connsiteX7" fmla="*/ 2120 w 19611"/>
                <a:gd name="connsiteY7" fmla="*/ 30565 h 83215"/>
                <a:gd name="connsiteX8" fmla="*/ 9894 w 19611"/>
                <a:gd name="connsiteY8" fmla="*/ 24912 h 83215"/>
                <a:gd name="connsiteX9" fmla="*/ 17315 w 19611"/>
                <a:gd name="connsiteY9" fmla="*/ 31095 h 83215"/>
                <a:gd name="connsiteX10" fmla="*/ 17491 w 19611"/>
                <a:gd name="connsiteY10" fmla="*/ 77562 h 83215"/>
                <a:gd name="connsiteX11" fmla="*/ 9894 w 19611"/>
                <a:gd name="connsiteY11" fmla="*/ 83215 h 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215">
                  <a:moveTo>
                    <a:pt x="9717" y="18905"/>
                  </a:moveTo>
                  <a:cubicBezTo>
                    <a:pt x="3710" y="18905"/>
                    <a:pt x="0" y="15018"/>
                    <a:pt x="0" y="9717"/>
                  </a:cubicBezTo>
                  <a:cubicBezTo>
                    <a:pt x="0" y="4417"/>
                    <a:pt x="3180" y="0"/>
                    <a:pt x="9541" y="0"/>
                  </a:cubicBezTo>
                  <a:cubicBezTo>
                    <a:pt x="16608" y="0"/>
                    <a:pt x="19611" y="4417"/>
                    <a:pt x="19611" y="10424"/>
                  </a:cubicBezTo>
                  <a:cubicBezTo>
                    <a:pt x="19611" y="15194"/>
                    <a:pt x="15371" y="18905"/>
                    <a:pt x="9717" y="18905"/>
                  </a:cubicBezTo>
                  <a:close/>
                  <a:moveTo>
                    <a:pt x="9894" y="83215"/>
                  </a:moveTo>
                  <a:cubicBezTo>
                    <a:pt x="3710" y="83215"/>
                    <a:pt x="1767" y="81625"/>
                    <a:pt x="1767" y="77385"/>
                  </a:cubicBezTo>
                  <a:cubicBezTo>
                    <a:pt x="1767" y="74558"/>
                    <a:pt x="2120" y="36749"/>
                    <a:pt x="2120" y="30565"/>
                  </a:cubicBezTo>
                  <a:cubicBezTo>
                    <a:pt x="2120" y="26502"/>
                    <a:pt x="3180" y="24912"/>
                    <a:pt x="9894" y="24912"/>
                  </a:cubicBezTo>
                  <a:cubicBezTo>
                    <a:pt x="15724" y="24912"/>
                    <a:pt x="17315" y="27032"/>
                    <a:pt x="17315" y="31095"/>
                  </a:cubicBezTo>
                  <a:cubicBezTo>
                    <a:pt x="17315" y="37809"/>
                    <a:pt x="17491" y="72085"/>
                    <a:pt x="17491" y="77562"/>
                  </a:cubicBezTo>
                  <a:cubicBezTo>
                    <a:pt x="17491" y="81979"/>
                    <a:pt x="16255" y="83215"/>
                    <a:pt x="9894" y="83215"/>
                  </a:cubicBezTo>
                  <a:close/>
                </a:path>
              </a:pathLst>
            </a:custGeom>
            <a:solidFill>
              <a:srgbClr val="D95A49"/>
            </a:solidFill>
            <a:ln w="176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7EF958B-C9A5-D9D7-C30E-571BFFBFA62C}"/>
                </a:ext>
              </a:extLst>
            </p:cNvPr>
            <p:cNvSpPr/>
            <p:nvPr/>
          </p:nvSpPr>
          <p:spPr>
            <a:xfrm>
              <a:off x="10753142" y="23162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400"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484" y="48940"/>
                    <a:pt x="26502" y="48940"/>
                  </a:cubicBezTo>
                  <a:close/>
                </a:path>
              </a:pathLst>
            </a:custGeom>
            <a:solidFill>
              <a:srgbClr val="D95A49"/>
            </a:solidFill>
            <a:ln w="176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74C027E-1892-670D-24FD-B508B940AC7D}"/>
                </a:ext>
              </a:extLst>
            </p:cNvPr>
            <p:cNvSpPr/>
            <p:nvPr/>
          </p:nvSpPr>
          <p:spPr>
            <a:xfrm>
              <a:off x="10811092" y="231620"/>
              <a:ext cx="53710" cy="60600"/>
            </a:xfrm>
            <a:custGeom>
              <a:avLst/>
              <a:gdLst>
                <a:gd name="connsiteX0" fmla="*/ 38516 w 53710"/>
                <a:gd name="connsiteY0" fmla="*/ 23145 h 60600"/>
                <a:gd name="connsiteX1" fmla="*/ 27562 w 53710"/>
                <a:gd name="connsiteY1" fmla="*/ 12721 h 60600"/>
                <a:gd name="connsiteX2" fmla="*/ 15724 w 53710"/>
                <a:gd name="connsiteY2" fmla="*/ 24558 h 60600"/>
                <a:gd name="connsiteX3" fmla="*/ 8127 w 53710"/>
                <a:gd name="connsiteY3" fmla="*/ 28268 h 60600"/>
                <a:gd name="connsiteX4" fmla="*/ 530 w 53710"/>
                <a:gd name="connsiteY4" fmla="*/ 21025 h 60600"/>
                <a:gd name="connsiteX5" fmla="*/ 27739 w 53710"/>
                <a:gd name="connsiteY5" fmla="*/ 0 h 60600"/>
                <a:gd name="connsiteX6" fmla="*/ 53711 w 53710"/>
                <a:gd name="connsiteY6" fmla="*/ 24912 h 60600"/>
                <a:gd name="connsiteX7" fmla="*/ 53534 w 53710"/>
                <a:gd name="connsiteY7" fmla="*/ 54240 h 60600"/>
                <a:gd name="connsiteX8" fmla="*/ 46643 w 53710"/>
                <a:gd name="connsiteY8" fmla="*/ 59364 h 60600"/>
                <a:gd name="connsiteX9" fmla="*/ 40990 w 53710"/>
                <a:gd name="connsiteY9" fmla="*/ 54947 h 60600"/>
                <a:gd name="connsiteX10" fmla="*/ 39399 w 53710"/>
                <a:gd name="connsiteY10" fmla="*/ 50000 h 60600"/>
                <a:gd name="connsiteX11" fmla="*/ 17491 w 53710"/>
                <a:gd name="connsiteY11" fmla="*/ 60601 h 60600"/>
                <a:gd name="connsiteX12" fmla="*/ 0 w 53710"/>
                <a:gd name="connsiteY12" fmla="*/ 46466 h 60600"/>
                <a:gd name="connsiteX13" fmla="*/ 38339 w 53710"/>
                <a:gd name="connsiteY13" fmla="*/ 25795 h 60600"/>
                <a:gd name="connsiteX14" fmla="*/ 38339 w 53710"/>
                <a:gd name="connsiteY14" fmla="*/ 23145 h 60600"/>
                <a:gd name="connsiteX15" fmla="*/ 37103 w 53710"/>
                <a:gd name="connsiteY15" fmla="*/ 34982 h 60600"/>
                <a:gd name="connsiteX16" fmla="*/ 26325 w 53710"/>
                <a:gd name="connsiteY16" fmla="*/ 38692 h 60600"/>
                <a:gd name="connsiteX17" fmla="*/ 15548 w 53710"/>
                <a:gd name="connsiteY17" fmla="*/ 44523 h 60600"/>
                <a:gd name="connsiteX18" fmla="*/ 22615 w 53710"/>
                <a:gd name="connsiteY18" fmla="*/ 49823 h 60600"/>
                <a:gd name="connsiteX19" fmla="*/ 38163 w 53710"/>
                <a:gd name="connsiteY19" fmla="*/ 36749 h 60600"/>
                <a:gd name="connsiteX20" fmla="*/ 37103 w 53710"/>
                <a:gd name="connsiteY20" fmla="*/ 34982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710" h="60600">
                  <a:moveTo>
                    <a:pt x="38516" y="23145"/>
                  </a:moveTo>
                  <a:cubicBezTo>
                    <a:pt x="38516" y="16784"/>
                    <a:pt x="35159" y="12721"/>
                    <a:pt x="27562" y="12721"/>
                  </a:cubicBezTo>
                  <a:cubicBezTo>
                    <a:pt x="15901" y="12721"/>
                    <a:pt x="16254" y="21908"/>
                    <a:pt x="15724" y="24558"/>
                  </a:cubicBezTo>
                  <a:cubicBezTo>
                    <a:pt x="15194" y="26855"/>
                    <a:pt x="13428" y="28268"/>
                    <a:pt x="8127" y="28268"/>
                  </a:cubicBezTo>
                  <a:cubicBezTo>
                    <a:pt x="2120" y="28268"/>
                    <a:pt x="530" y="25795"/>
                    <a:pt x="530" y="21025"/>
                  </a:cubicBezTo>
                  <a:cubicBezTo>
                    <a:pt x="530" y="12721"/>
                    <a:pt x="5477" y="0"/>
                    <a:pt x="27739" y="0"/>
                  </a:cubicBezTo>
                  <a:cubicBezTo>
                    <a:pt x="44523" y="0"/>
                    <a:pt x="53711" y="7067"/>
                    <a:pt x="53711" y="24912"/>
                  </a:cubicBezTo>
                  <a:cubicBezTo>
                    <a:pt x="53711" y="24912"/>
                    <a:pt x="53534" y="51767"/>
                    <a:pt x="53534" y="54240"/>
                  </a:cubicBezTo>
                  <a:cubicBezTo>
                    <a:pt x="53534" y="57597"/>
                    <a:pt x="52474" y="59364"/>
                    <a:pt x="46643" y="59364"/>
                  </a:cubicBezTo>
                  <a:cubicBezTo>
                    <a:pt x="42933" y="59364"/>
                    <a:pt x="41520" y="57597"/>
                    <a:pt x="40990" y="54947"/>
                  </a:cubicBezTo>
                  <a:cubicBezTo>
                    <a:pt x="40106" y="50707"/>
                    <a:pt x="40106" y="50000"/>
                    <a:pt x="39399" y="50000"/>
                  </a:cubicBezTo>
                  <a:cubicBezTo>
                    <a:pt x="37456" y="50000"/>
                    <a:pt x="34452" y="60601"/>
                    <a:pt x="17491" y="60601"/>
                  </a:cubicBezTo>
                  <a:cubicBezTo>
                    <a:pt x="7067" y="60601"/>
                    <a:pt x="0" y="54770"/>
                    <a:pt x="0" y="46466"/>
                  </a:cubicBezTo>
                  <a:cubicBezTo>
                    <a:pt x="0" y="25795"/>
                    <a:pt x="38339" y="37456"/>
                    <a:pt x="38339" y="25795"/>
                  </a:cubicBezTo>
                  <a:lnTo>
                    <a:pt x="38339" y="23145"/>
                  </a:lnTo>
                  <a:close/>
                  <a:moveTo>
                    <a:pt x="37103" y="34982"/>
                  </a:moveTo>
                  <a:cubicBezTo>
                    <a:pt x="35689" y="34982"/>
                    <a:pt x="33392" y="37279"/>
                    <a:pt x="26325" y="38692"/>
                  </a:cubicBezTo>
                  <a:cubicBezTo>
                    <a:pt x="19965" y="40106"/>
                    <a:pt x="15548" y="40106"/>
                    <a:pt x="15548" y="44523"/>
                  </a:cubicBezTo>
                  <a:cubicBezTo>
                    <a:pt x="15548" y="47526"/>
                    <a:pt x="18375" y="49823"/>
                    <a:pt x="22615" y="49823"/>
                  </a:cubicBezTo>
                  <a:cubicBezTo>
                    <a:pt x="33039" y="49823"/>
                    <a:pt x="38163" y="41696"/>
                    <a:pt x="38163" y="36749"/>
                  </a:cubicBezTo>
                  <a:cubicBezTo>
                    <a:pt x="38163" y="35689"/>
                    <a:pt x="37809" y="34982"/>
                    <a:pt x="37103" y="34982"/>
                  </a:cubicBezTo>
                  <a:close/>
                </a:path>
              </a:pathLst>
            </a:custGeom>
            <a:solidFill>
              <a:srgbClr val="D95A49"/>
            </a:solidFill>
            <a:ln w="1765" cap="flat">
              <a:noFill/>
              <a:prstDash val="solid"/>
              <a:miter/>
            </a:ln>
          </p:spPr>
          <p:txBody>
            <a:bodyPr rtlCol="0" anchor="ctr"/>
            <a:lstStyle/>
            <a:p>
              <a:endParaRPr lang="en-GB"/>
            </a:p>
          </p:txBody>
        </p:sp>
        <p:grpSp>
          <p:nvGrpSpPr>
            <p:cNvPr id="17" name="Graphic 5">
              <a:extLst>
                <a:ext uri="{FF2B5EF4-FFF2-40B4-BE49-F238E27FC236}">
                  <a16:creationId xmlns:a16="http://schemas.microsoft.com/office/drawing/2014/main" id="{AA6868D5-6E73-B9A9-05D2-01C0DD143BB1}"/>
                </a:ext>
              </a:extLst>
            </p:cNvPr>
            <p:cNvGrpSpPr/>
            <p:nvPr/>
          </p:nvGrpSpPr>
          <p:grpSpPr>
            <a:xfrm>
              <a:off x="10662858" y="315189"/>
              <a:ext cx="592901" cy="101413"/>
              <a:chOff x="10662858" y="315189"/>
              <a:chExt cx="592901" cy="101413"/>
            </a:xfrm>
            <a:solidFill>
              <a:srgbClr val="9A9A9A"/>
            </a:solidFill>
          </p:grpSpPr>
          <p:sp>
            <p:nvSpPr>
              <p:cNvPr id="60" name="Free-form: Shape 59">
                <a:extLst>
                  <a:ext uri="{FF2B5EF4-FFF2-40B4-BE49-F238E27FC236}">
                    <a16:creationId xmlns:a16="http://schemas.microsoft.com/office/drawing/2014/main" id="{49B2AAB9-FECE-FE43-9E00-EB8586278722}"/>
                  </a:ext>
                </a:extLst>
              </p:cNvPr>
              <p:cNvSpPr/>
              <p:nvPr/>
            </p:nvSpPr>
            <p:spPr>
              <a:xfrm>
                <a:off x="10662858"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38A569E0-5151-C66B-CBA3-60778353C14C}"/>
                  </a:ext>
                </a:extLst>
              </p:cNvPr>
              <p:cNvSpPr/>
              <p:nvPr/>
            </p:nvSpPr>
            <p:spPr>
              <a:xfrm>
                <a:off x="10726816"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1033921-3DCD-145F-6BC7-302E51E05197}"/>
                  </a:ext>
                </a:extLst>
              </p:cNvPr>
              <p:cNvSpPr/>
              <p:nvPr/>
            </p:nvSpPr>
            <p:spPr>
              <a:xfrm>
                <a:off x="10789891" y="340277"/>
                <a:ext cx="36749" cy="57773"/>
              </a:xfrm>
              <a:custGeom>
                <a:avLst/>
                <a:gdLst>
                  <a:gd name="connsiteX0" fmla="*/ 15901 w 36749"/>
                  <a:gd name="connsiteY0" fmla="*/ 51943 h 57773"/>
                  <a:gd name="connsiteX1" fmla="*/ 7951 w 36749"/>
                  <a:gd name="connsiteY1" fmla="*/ 57774 h 57773"/>
                  <a:gd name="connsiteX2" fmla="*/ 0 w 36749"/>
                  <a:gd name="connsiteY2" fmla="*/ 51943 h 57773"/>
                  <a:gd name="connsiteX3" fmla="*/ 530 w 36749"/>
                  <a:gd name="connsiteY3" fmla="*/ 4947 h 57773"/>
                  <a:gd name="connsiteX4" fmla="*/ 6714 w 36749"/>
                  <a:gd name="connsiteY4" fmla="*/ 0 h 57773"/>
                  <a:gd name="connsiteX5" fmla="*/ 13251 w 36749"/>
                  <a:gd name="connsiteY5" fmla="*/ 5477 h 57773"/>
                  <a:gd name="connsiteX6" fmla="*/ 14841 w 36749"/>
                  <a:gd name="connsiteY6" fmla="*/ 9894 h 57773"/>
                  <a:gd name="connsiteX7" fmla="*/ 30212 w 36749"/>
                  <a:gd name="connsiteY7" fmla="*/ 177 h 57773"/>
                  <a:gd name="connsiteX8" fmla="*/ 36749 w 36749"/>
                  <a:gd name="connsiteY8" fmla="*/ 6714 h 57773"/>
                  <a:gd name="connsiteX9" fmla="*/ 30212 w 36749"/>
                  <a:gd name="connsiteY9" fmla="*/ 14488 h 57773"/>
                  <a:gd name="connsiteX10" fmla="*/ 15901 w 36749"/>
                  <a:gd name="connsiteY10" fmla="*/ 31272 h 57773"/>
                  <a:gd name="connsiteX11" fmla="*/ 15901 w 36749"/>
                  <a:gd name="connsiteY11" fmla="*/ 51943 h 5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49" h="57773">
                    <a:moveTo>
                      <a:pt x="15901" y="51943"/>
                    </a:moveTo>
                    <a:cubicBezTo>
                      <a:pt x="15901" y="56007"/>
                      <a:pt x="14311" y="57774"/>
                      <a:pt x="7951" y="57774"/>
                    </a:cubicBezTo>
                    <a:cubicBezTo>
                      <a:pt x="2120" y="57774"/>
                      <a:pt x="0" y="56007"/>
                      <a:pt x="0" y="51943"/>
                    </a:cubicBezTo>
                    <a:cubicBezTo>
                      <a:pt x="0" y="22438"/>
                      <a:pt x="530" y="8657"/>
                      <a:pt x="530" y="4947"/>
                    </a:cubicBezTo>
                    <a:cubicBezTo>
                      <a:pt x="530" y="1237"/>
                      <a:pt x="1943" y="0"/>
                      <a:pt x="6714" y="0"/>
                    </a:cubicBezTo>
                    <a:cubicBezTo>
                      <a:pt x="11307" y="0"/>
                      <a:pt x="12544" y="1237"/>
                      <a:pt x="13251" y="5477"/>
                    </a:cubicBezTo>
                    <a:cubicBezTo>
                      <a:pt x="13781" y="9187"/>
                      <a:pt x="14134" y="9894"/>
                      <a:pt x="14841" y="9894"/>
                    </a:cubicBezTo>
                    <a:cubicBezTo>
                      <a:pt x="16785" y="9894"/>
                      <a:pt x="18728" y="177"/>
                      <a:pt x="30212" y="177"/>
                    </a:cubicBezTo>
                    <a:cubicBezTo>
                      <a:pt x="34806" y="177"/>
                      <a:pt x="36749" y="1767"/>
                      <a:pt x="36749" y="6714"/>
                    </a:cubicBezTo>
                    <a:cubicBezTo>
                      <a:pt x="36749" y="10777"/>
                      <a:pt x="36043" y="14488"/>
                      <a:pt x="30212" y="14488"/>
                    </a:cubicBezTo>
                    <a:cubicBezTo>
                      <a:pt x="20848" y="14488"/>
                      <a:pt x="15901" y="20141"/>
                      <a:pt x="15901" y="31272"/>
                    </a:cubicBezTo>
                    <a:lnTo>
                      <a:pt x="15901" y="51943"/>
                    </a:lnTo>
                    <a:close/>
                  </a:path>
                </a:pathLst>
              </a:custGeom>
              <a:solidFill>
                <a:srgbClr val="9A9A9A"/>
              </a:solidFill>
              <a:ln w="176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8547E55A-47D0-0BD4-F4CE-55588FFB457D}"/>
                  </a:ext>
                </a:extLst>
              </p:cNvPr>
              <p:cNvSpPr/>
              <p:nvPr/>
            </p:nvSpPr>
            <p:spPr>
              <a:xfrm>
                <a:off x="10830527" y="339040"/>
                <a:ext cx="51767" cy="60423"/>
              </a:xfrm>
              <a:custGeom>
                <a:avLst/>
                <a:gdLst>
                  <a:gd name="connsiteX0" fmla="*/ 26502 w 51767"/>
                  <a:gd name="connsiteY0" fmla="*/ 48940 h 60423"/>
                  <a:gd name="connsiteX1" fmla="*/ 36396 w 51767"/>
                  <a:gd name="connsiteY1" fmla="*/ 43286 h 60423"/>
                  <a:gd name="connsiteX2" fmla="*/ 19965 w 51767"/>
                  <a:gd name="connsiteY2" fmla="*/ 36396 h 60423"/>
                  <a:gd name="connsiteX3" fmla="*/ 530 w 51767"/>
                  <a:gd name="connsiteY3" fmla="*/ 18905 h 60423"/>
                  <a:gd name="connsiteX4" fmla="*/ 25442 w 51767"/>
                  <a:gd name="connsiteY4" fmla="*/ 0 h 60423"/>
                  <a:gd name="connsiteX5" fmla="*/ 49824 w 51767"/>
                  <a:gd name="connsiteY5" fmla="*/ 15548 h 60423"/>
                  <a:gd name="connsiteX6" fmla="*/ 42580 w 51767"/>
                  <a:gd name="connsiteY6" fmla="*/ 21378 h 60423"/>
                  <a:gd name="connsiteX7" fmla="*/ 36749 w 51767"/>
                  <a:gd name="connsiteY7" fmla="*/ 17844 h 60423"/>
                  <a:gd name="connsiteX8" fmla="*/ 25265 w 51767"/>
                  <a:gd name="connsiteY8" fmla="*/ 11837 h 60423"/>
                  <a:gd name="connsiteX9" fmla="*/ 15371 w 51767"/>
                  <a:gd name="connsiteY9" fmla="*/ 17844 h 60423"/>
                  <a:gd name="connsiteX10" fmla="*/ 29859 w 51767"/>
                  <a:gd name="connsiteY10" fmla="*/ 26325 h 60423"/>
                  <a:gd name="connsiteX11" fmla="*/ 51767 w 51767"/>
                  <a:gd name="connsiteY11" fmla="*/ 42756 h 60423"/>
                  <a:gd name="connsiteX12" fmla="*/ 24912 w 51767"/>
                  <a:gd name="connsiteY12" fmla="*/ 60424 h 60423"/>
                  <a:gd name="connsiteX13" fmla="*/ 0 w 51767"/>
                  <a:gd name="connsiteY13" fmla="*/ 45230 h 60423"/>
                  <a:gd name="connsiteX14" fmla="*/ 5654 w 51767"/>
                  <a:gd name="connsiteY14" fmla="*/ 39399 h 60423"/>
                  <a:gd name="connsiteX15" fmla="*/ 26502 w 51767"/>
                  <a:gd name="connsiteY15" fmla="*/ 4894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67" h="60423">
                    <a:moveTo>
                      <a:pt x="26502" y="48940"/>
                    </a:moveTo>
                    <a:cubicBezTo>
                      <a:pt x="34276" y="48940"/>
                      <a:pt x="36396" y="46113"/>
                      <a:pt x="36396" y="43286"/>
                    </a:cubicBezTo>
                    <a:cubicBezTo>
                      <a:pt x="36396" y="39399"/>
                      <a:pt x="32862" y="38516"/>
                      <a:pt x="19965" y="36396"/>
                    </a:cubicBezTo>
                    <a:cubicBezTo>
                      <a:pt x="3887" y="33745"/>
                      <a:pt x="530" y="26678"/>
                      <a:pt x="530" y="18905"/>
                    </a:cubicBezTo>
                    <a:cubicBezTo>
                      <a:pt x="530" y="6007"/>
                      <a:pt x="12721" y="0"/>
                      <a:pt x="25442" y="0"/>
                    </a:cubicBezTo>
                    <a:cubicBezTo>
                      <a:pt x="42580" y="0"/>
                      <a:pt x="49824" y="7420"/>
                      <a:pt x="49824" y="15548"/>
                    </a:cubicBezTo>
                    <a:cubicBezTo>
                      <a:pt x="49824" y="19258"/>
                      <a:pt x="47173" y="21378"/>
                      <a:pt x="42580" y="21378"/>
                    </a:cubicBezTo>
                    <a:cubicBezTo>
                      <a:pt x="39399" y="21378"/>
                      <a:pt x="37633" y="19435"/>
                      <a:pt x="36749" y="17844"/>
                    </a:cubicBezTo>
                    <a:cubicBezTo>
                      <a:pt x="34276" y="13428"/>
                      <a:pt x="30566" y="11837"/>
                      <a:pt x="25265" y="11837"/>
                    </a:cubicBezTo>
                    <a:cubicBezTo>
                      <a:pt x="18905" y="11837"/>
                      <a:pt x="15371" y="13781"/>
                      <a:pt x="15371" y="17844"/>
                    </a:cubicBezTo>
                    <a:cubicBezTo>
                      <a:pt x="15371" y="22085"/>
                      <a:pt x="17315" y="24028"/>
                      <a:pt x="29859" y="26325"/>
                    </a:cubicBezTo>
                    <a:cubicBezTo>
                      <a:pt x="48410" y="29505"/>
                      <a:pt x="51767" y="34806"/>
                      <a:pt x="51767" y="42756"/>
                    </a:cubicBezTo>
                    <a:cubicBezTo>
                      <a:pt x="51767" y="52297"/>
                      <a:pt x="43463" y="60424"/>
                      <a:pt x="24912" y="60424"/>
                    </a:cubicBezTo>
                    <a:cubicBezTo>
                      <a:pt x="6537" y="60424"/>
                      <a:pt x="0" y="50883"/>
                      <a:pt x="0" y="45230"/>
                    </a:cubicBezTo>
                    <a:cubicBezTo>
                      <a:pt x="0" y="41166"/>
                      <a:pt x="1590" y="39399"/>
                      <a:pt x="5654" y="39399"/>
                    </a:cubicBezTo>
                    <a:cubicBezTo>
                      <a:pt x="12721" y="39399"/>
                      <a:pt x="11661" y="48940"/>
                      <a:pt x="26502" y="48940"/>
                    </a:cubicBezTo>
                    <a:close/>
                  </a:path>
                </a:pathLst>
              </a:custGeom>
              <a:solidFill>
                <a:srgbClr val="9A9A9A"/>
              </a:solidFill>
              <a:ln w="176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27B4D148-FF10-A8CB-EB52-1602A5264CF2}"/>
                  </a:ext>
                </a:extLst>
              </p:cNvPr>
              <p:cNvSpPr/>
              <p:nvPr/>
            </p:nvSpPr>
            <p:spPr>
              <a:xfrm>
                <a:off x="10889715" y="339217"/>
                <a:ext cx="58127" cy="77384"/>
              </a:xfrm>
              <a:custGeom>
                <a:avLst/>
                <a:gdLst>
                  <a:gd name="connsiteX0" fmla="*/ 15901 w 58127"/>
                  <a:gd name="connsiteY0" fmla="*/ 63074 h 77384"/>
                  <a:gd name="connsiteX1" fmla="*/ 16078 w 58127"/>
                  <a:gd name="connsiteY1" fmla="*/ 72085 h 77384"/>
                  <a:gd name="connsiteX2" fmla="*/ 8127 w 58127"/>
                  <a:gd name="connsiteY2" fmla="*/ 77385 h 77384"/>
                  <a:gd name="connsiteX3" fmla="*/ 0 w 58127"/>
                  <a:gd name="connsiteY3" fmla="*/ 72085 h 77384"/>
                  <a:gd name="connsiteX4" fmla="*/ 353 w 58127"/>
                  <a:gd name="connsiteY4" fmla="*/ 6007 h 77384"/>
                  <a:gd name="connsiteX5" fmla="*/ 6890 w 58127"/>
                  <a:gd name="connsiteY5" fmla="*/ 707 h 77384"/>
                  <a:gd name="connsiteX6" fmla="*/ 13428 w 58127"/>
                  <a:gd name="connsiteY6" fmla="*/ 6714 h 77384"/>
                  <a:gd name="connsiteX7" fmla="*/ 15194 w 58127"/>
                  <a:gd name="connsiteY7" fmla="*/ 9541 h 77384"/>
                  <a:gd name="connsiteX8" fmla="*/ 33569 w 58127"/>
                  <a:gd name="connsiteY8" fmla="*/ 0 h 77384"/>
                  <a:gd name="connsiteX9" fmla="*/ 58127 w 58127"/>
                  <a:gd name="connsiteY9" fmla="*/ 30565 h 77384"/>
                  <a:gd name="connsiteX10" fmla="*/ 33039 w 58127"/>
                  <a:gd name="connsiteY10" fmla="*/ 60247 h 77384"/>
                  <a:gd name="connsiteX11" fmla="*/ 16961 w 58127"/>
                  <a:gd name="connsiteY11" fmla="*/ 54063 h 77384"/>
                  <a:gd name="connsiteX12" fmla="*/ 15901 w 58127"/>
                  <a:gd name="connsiteY12" fmla="*/ 55477 h 77384"/>
                  <a:gd name="connsiteX13" fmla="*/ 15901 w 58127"/>
                  <a:gd name="connsiteY13" fmla="*/ 63074 h 77384"/>
                  <a:gd name="connsiteX14" fmla="*/ 42226 w 58127"/>
                  <a:gd name="connsiteY14" fmla="*/ 29329 h 77384"/>
                  <a:gd name="connsiteX15" fmla="*/ 28799 w 58127"/>
                  <a:gd name="connsiteY15" fmla="*/ 13781 h 77384"/>
                  <a:gd name="connsiteX16" fmla="*/ 16078 w 58127"/>
                  <a:gd name="connsiteY16" fmla="*/ 29682 h 77384"/>
                  <a:gd name="connsiteX17" fmla="*/ 29152 w 58127"/>
                  <a:gd name="connsiteY17" fmla="*/ 48056 h 77384"/>
                  <a:gd name="connsiteX18" fmla="*/ 42226 w 58127"/>
                  <a:gd name="connsiteY18" fmla="*/ 29329 h 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7" h="77384">
                    <a:moveTo>
                      <a:pt x="15901" y="63074"/>
                    </a:moveTo>
                    <a:cubicBezTo>
                      <a:pt x="15901" y="65901"/>
                      <a:pt x="16078" y="69788"/>
                      <a:pt x="16078" y="72085"/>
                    </a:cubicBezTo>
                    <a:cubicBezTo>
                      <a:pt x="16078" y="75618"/>
                      <a:pt x="14664" y="77385"/>
                      <a:pt x="8127" y="77385"/>
                    </a:cubicBezTo>
                    <a:cubicBezTo>
                      <a:pt x="3534" y="77385"/>
                      <a:pt x="0" y="76325"/>
                      <a:pt x="0" y="72085"/>
                    </a:cubicBezTo>
                    <a:cubicBezTo>
                      <a:pt x="0" y="42403"/>
                      <a:pt x="353" y="9894"/>
                      <a:pt x="353" y="6007"/>
                    </a:cubicBezTo>
                    <a:cubicBezTo>
                      <a:pt x="353" y="2297"/>
                      <a:pt x="1060" y="707"/>
                      <a:pt x="6890" y="707"/>
                    </a:cubicBezTo>
                    <a:cubicBezTo>
                      <a:pt x="11307" y="707"/>
                      <a:pt x="12191" y="1767"/>
                      <a:pt x="13428" y="6714"/>
                    </a:cubicBezTo>
                    <a:cubicBezTo>
                      <a:pt x="13958" y="9011"/>
                      <a:pt x="14488" y="9541"/>
                      <a:pt x="15194" y="9541"/>
                    </a:cubicBezTo>
                    <a:cubicBezTo>
                      <a:pt x="17668" y="9541"/>
                      <a:pt x="19611" y="0"/>
                      <a:pt x="33569" y="0"/>
                    </a:cubicBezTo>
                    <a:cubicBezTo>
                      <a:pt x="47880" y="0"/>
                      <a:pt x="58127" y="10601"/>
                      <a:pt x="58127" y="30565"/>
                    </a:cubicBezTo>
                    <a:cubicBezTo>
                      <a:pt x="58127" y="49646"/>
                      <a:pt x="46290" y="60247"/>
                      <a:pt x="33039" y="60247"/>
                    </a:cubicBezTo>
                    <a:cubicBezTo>
                      <a:pt x="21378" y="60247"/>
                      <a:pt x="18728" y="54063"/>
                      <a:pt x="16961" y="54063"/>
                    </a:cubicBezTo>
                    <a:cubicBezTo>
                      <a:pt x="16254" y="54063"/>
                      <a:pt x="15901" y="54593"/>
                      <a:pt x="15901" y="55477"/>
                    </a:cubicBezTo>
                    <a:lnTo>
                      <a:pt x="15901" y="63074"/>
                    </a:lnTo>
                    <a:close/>
                    <a:moveTo>
                      <a:pt x="42226" y="29329"/>
                    </a:moveTo>
                    <a:cubicBezTo>
                      <a:pt x="42226" y="19258"/>
                      <a:pt x="36926" y="13781"/>
                      <a:pt x="28799" y="13781"/>
                    </a:cubicBezTo>
                    <a:cubicBezTo>
                      <a:pt x="22262" y="13781"/>
                      <a:pt x="16078" y="19435"/>
                      <a:pt x="16078" y="29682"/>
                    </a:cubicBezTo>
                    <a:cubicBezTo>
                      <a:pt x="16078" y="42403"/>
                      <a:pt x="21202" y="48056"/>
                      <a:pt x="29152" y="48056"/>
                    </a:cubicBezTo>
                    <a:cubicBezTo>
                      <a:pt x="37103" y="47880"/>
                      <a:pt x="42226" y="43109"/>
                      <a:pt x="42226" y="29329"/>
                    </a:cubicBezTo>
                    <a:close/>
                  </a:path>
                </a:pathLst>
              </a:custGeom>
              <a:solidFill>
                <a:srgbClr val="9A9A9A"/>
              </a:solidFill>
              <a:ln w="176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D2C8E8AC-5243-A322-A44E-C524FF352819}"/>
                  </a:ext>
                </a:extLst>
              </p:cNvPr>
              <p:cNvSpPr/>
              <p:nvPr/>
            </p:nvSpPr>
            <p:spPr>
              <a:xfrm>
                <a:off x="10953673"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417" y="50177"/>
                      <a:pt x="47527"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0AC81B9-040F-0127-80B4-1D78E42A38B6}"/>
                  </a:ext>
                </a:extLst>
              </p:cNvPr>
              <p:cNvSpPr/>
              <p:nvPr/>
            </p:nvSpPr>
            <p:spPr>
              <a:xfrm>
                <a:off x="11014627" y="339040"/>
                <a:ext cx="55300" cy="60072"/>
              </a:xfrm>
              <a:custGeom>
                <a:avLst/>
                <a:gdLst>
                  <a:gd name="connsiteX0" fmla="*/ 0 w 55300"/>
                  <a:gd name="connsiteY0" fmla="*/ 28975 h 60072"/>
                  <a:gd name="connsiteX1" fmla="*/ 29505 w 55300"/>
                  <a:gd name="connsiteY1" fmla="*/ 0 h 60072"/>
                  <a:gd name="connsiteX2" fmla="*/ 55301 w 55300"/>
                  <a:gd name="connsiteY2" fmla="*/ 20318 h 60072"/>
                  <a:gd name="connsiteX3" fmla="*/ 47880 w 55300"/>
                  <a:gd name="connsiteY3" fmla="*/ 26148 h 60072"/>
                  <a:gd name="connsiteX4" fmla="*/ 41873 w 55300"/>
                  <a:gd name="connsiteY4" fmla="*/ 22615 h 60072"/>
                  <a:gd name="connsiteX5" fmla="*/ 28975 w 55300"/>
                  <a:gd name="connsiteY5" fmla="*/ 12544 h 60072"/>
                  <a:gd name="connsiteX6" fmla="*/ 15018 w 55300"/>
                  <a:gd name="connsiteY6" fmla="*/ 29859 h 60072"/>
                  <a:gd name="connsiteX7" fmla="*/ 30035 w 55300"/>
                  <a:gd name="connsiteY7" fmla="*/ 47703 h 60072"/>
                  <a:gd name="connsiteX8" fmla="*/ 49470 w 55300"/>
                  <a:gd name="connsiteY8" fmla="*/ 38692 h 60072"/>
                  <a:gd name="connsiteX9" fmla="*/ 55124 w 55300"/>
                  <a:gd name="connsiteY9" fmla="*/ 44523 h 60072"/>
                  <a:gd name="connsiteX10" fmla="*/ 29682 w 55300"/>
                  <a:gd name="connsiteY10" fmla="*/ 60070 h 60072"/>
                  <a:gd name="connsiteX11" fmla="*/ 0 w 55300"/>
                  <a:gd name="connsiteY11" fmla="*/ 28975 h 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00" h="60072">
                    <a:moveTo>
                      <a:pt x="0" y="28975"/>
                    </a:moveTo>
                    <a:cubicBezTo>
                      <a:pt x="0" y="12544"/>
                      <a:pt x="10424" y="0"/>
                      <a:pt x="29505" y="0"/>
                    </a:cubicBezTo>
                    <a:cubicBezTo>
                      <a:pt x="47350" y="0"/>
                      <a:pt x="55301" y="9541"/>
                      <a:pt x="55301" y="20318"/>
                    </a:cubicBezTo>
                    <a:cubicBezTo>
                      <a:pt x="55301" y="24205"/>
                      <a:pt x="52474" y="26148"/>
                      <a:pt x="47880" y="26148"/>
                    </a:cubicBezTo>
                    <a:cubicBezTo>
                      <a:pt x="45053" y="26148"/>
                      <a:pt x="42756" y="25088"/>
                      <a:pt x="41873" y="22615"/>
                    </a:cubicBezTo>
                    <a:cubicBezTo>
                      <a:pt x="39400" y="15901"/>
                      <a:pt x="38339" y="12544"/>
                      <a:pt x="28975" y="12544"/>
                    </a:cubicBezTo>
                    <a:cubicBezTo>
                      <a:pt x="20672" y="12544"/>
                      <a:pt x="15018" y="17668"/>
                      <a:pt x="15018" y="29859"/>
                    </a:cubicBezTo>
                    <a:cubicBezTo>
                      <a:pt x="15018" y="40636"/>
                      <a:pt x="20495" y="47703"/>
                      <a:pt x="30035" y="47703"/>
                    </a:cubicBezTo>
                    <a:cubicBezTo>
                      <a:pt x="43993" y="47703"/>
                      <a:pt x="41343" y="38692"/>
                      <a:pt x="49470" y="38692"/>
                    </a:cubicBezTo>
                    <a:cubicBezTo>
                      <a:pt x="52297" y="38692"/>
                      <a:pt x="55124" y="40636"/>
                      <a:pt x="55124" y="44523"/>
                    </a:cubicBezTo>
                    <a:cubicBezTo>
                      <a:pt x="55124" y="50177"/>
                      <a:pt x="48410" y="60070"/>
                      <a:pt x="29682" y="60070"/>
                    </a:cubicBezTo>
                    <a:cubicBezTo>
                      <a:pt x="9894" y="60247"/>
                      <a:pt x="0" y="46643"/>
                      <a:pt x="0" y="28975"/>
                    </a:cubicBezTo>
                    <a:close/>
                  </a:path>
                </a:pathLst>
              </a:custGeom>
              <a:solidFill>
                <a:srgbClr val="9A9A9A"/>
              </a:solidFill>
              <a:ln w="176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BC8BDA66-A398-4DB1-DFD5-46A598FD570F}"/>
                  </a:ext>
                </a:extLst>
              </p:cNvPr>
              <p:cNvSpPr/>
              <p:nvPr/>
            </p:nvSpPr>
            <p:spPr>
              <a:xfrm>
                <a:off x="11073108" y="321196"/>
                <a:ext cx="40636" cy="78091"/>
              </a:xfrm>
              <a:custGeom>
                <a:avLst/>
                <a:gdLst>
                  <a:gd name="connsiteX0" fmla="*/ 27209 w 40636"/>
                  <a:gd name="connsiteY0" fmla="*/ 31095 h 78091"/>
                  <a:gd name="connsiteX1" fmla="*/ 24735 w 40636"/>
                  <a:gd name="connsiteY1" fmla="*/ 33392 h 78091"/>
                  <a:gd name="connsiteX2" fmla="*/ 24558 w 40636"/>
                  <a:gd name="connsiteY2" fmla="*/ 59717 h 78091"/>
                  <a:gd name="connsiteX3" fmla="*/ 29505 w 40636"/>
                  <a:gd name="connsiteY3" fmla="*/ 66078 h 78091"/>
                  <a:gd name="connsiteX4" fmla="*/ 35689 w 40636"/>
                  <a:gd name="connsiteY4" fmla="*/ 64664 h 78091"/>
                  <a:gd name="connsiteX5" fmla="*/ 40636 w 40636"/>
                  <a:gd name="connsiteY5" fmla="*/ 70494 h 78091"/>
                  <a:gd name="connsiteX6" fmla="*/ 25972 w 40636"/>
                  <a:gd name="connsiteY6" fmla="*/ 78092 h 78091"/>
                  <a:gd name="connsiteX7" fmla="*/ 9011 w 40636"/>
                  <a:gd name="connsiteY7" fmla="*/ 62014 h 78091"/>
                  <a:gd name="connsiteX8" fmla="*/ 8834 w 40636"/>
                  <a:gd name="connsiteY8" fmla="*/ 33215 h 78091"/>
                  <a:gd name="connsiteX9" fmla="*/ 7244 w 40636"/>
                  <a:gd name="connsiteY9" fmla="*/ 30919 h 78091"/>
                  <a:gd name="connsiteX10" fmla="*/ 3180 w 40636"/>
                  <a:gd name="connsiteY10" fmla="*/ 30919 h 78091"/>
                  <a:gd name="connsiteX11" fmla="*/ 0 w 40636"/>
                  <a:gd name="connsiteY11" fmla="*/ 25972 h 78091"/>
                  <a:gd name="connsiteX12" fmla="*/ 3534 w 40636"/>
                  <a:gd name="connsiteY12" fmla="*/ 20671 h 78091"/>
                  <a:gd name="connsiteX13" fmla="*/ 8657 w 40636"/>
                  <a:gd name="connsiteY13" fmla="*/ 17491 h 78091"/>
                  <a:gd name="connsiteX14" fmla="*/ 8834 w 40636"/>
                  <a:gd name="connsiteY14" fmla="*/ 6360 h 78091"/>
                  <a:gd name="connsiteX15" fmla="*/ 16785 w 40636"/>
                  <a:gd name="connsiteY15" fmla="*/ 0 h 78091"/>
                  <a:gd name="connsiteX16" fmla="*/ 24382 w 40636"/>
                  <a:gd name="connsiteY16" fmla="*/ 6184 h 78091"/>
                  <a:gd name="connsiteX17" fmla="*/ 24382 w 40636"/>
                  <a:gd name="connsiteY17" fmla="*/ 17314 h 78091"/>
                  <a:gd name="connsiteX18" fmla="*/ 25972 w 40636"/>
                  <a:gd name="connsiteY18" fmla="*/ 19081 h 78091"/>
                  <a:gd name="connsiteX19" fmla="*/ 36043 w 40636"/>
                  <a:gd name="connsiteY19" fmla="*/ 19081 h 78091"/>
                  <a:gd name="connsiteX20" fmla="*/ 40106 w 40636"/>
                  <a:gd name="connsiteY20" fmla="*/ 24912 h 78091"/>
                  <a:gd name="connsiteX21" fmla="*/ 35689 w 40636"/>
                  <a:gd name="connsiteY21" fmla="*/ 30742 h 78091"/>
                  <a:gd name="connsiteX22" fmla="*/ 27209 w 40636"/>
                  <a:gd name="connsiteY22" fmla="*/ 30742 h 7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6" h="78091">
                    <a:moveTo>
                      <a:pt x="27209" y="31095"/>
                    </a:moveTo>
                    <a:cubicBezTo>
                      <a:pt x="24912" y="31095"/>
                      <a:pt x="24735" y="31802"/>
                      <a:pt x="24735" y="33392"/>
                    </a:cubicBezTo>
                    <a:cubicBezTo>
                      <a:pt x="24735" y="39576"/>
                      <a:pt x="24558" y="56360"/>
                      <a:pt x="24558" y="59717"/>
                    </a:cubicBezTo>
                    <a:cubicBezTo>
                      <a:pt x="24558" y="63957"/>
                      <a:pt x="25972" y="66078"/>
                      <a:pt x="29505" y="66078"/>
                    </a:cubicBezTo>
                    <a:cubicBezTo>
                      <a:pt x="32686" y="66078"/>
                      <a:pt x="33039" y="64664"/>
                      <a:pt x="35689" y="64664"/>
                    </a:cubicBezTo>
                    <a:cubicBezTo>
                      <a:pt x="38516" y="64664"/>
                      <a:pt x="40636" y="66608"/>
                      <a:pt x="40636" y="70494"/>
                    </a:cubicBezTo>
                    <a:cubicBezTo>
                      <a:pt x="40636" y="75441"/>
                      <a:pt x="35689" y="78092"/>
                      <a:pt x="25972" y="78092"/>
                    </a:cubicBezTo>
                    <a:cubicBezTo>
                      <a:pt x="14311" y="78092"/>
                      <a:pt x="9011" y="71908"/>
                      <a:pt x="9011" y="62014"/>
                    </a:cubicBezTo>
                    <a:cubicBezTo>
                      <a:pt x="9011" y="51590"/>
                      <a:pt x="8834" y="42049"/>
                      <a:pt x="8834" y="33215"/>
                    </a:cubicBezTo>
                    <a:cubicBezTo>
                      <a:pt x="8834" y="31625"/>
                      <a:pt x="8657" y="30919"/>
                      <a:pt x="7244" y="30919"/>
                    </a:cubicBezTo>
                    <a:lnTo>
                      <a:pt x="3180" y="30919"/>
                    </a:lnTo>
                    <a:cubicBezTo>
                      <a:pt x="1060" y="30919"/>
                      <a:pt x="0" y="29859"/>
                      <a:pt x="0" y="25972"/>
                    </a:cubicBezTo>
                    <a:cubicBezTo>
                      <a:pt x="0" y="23145"/>
                      <a:pt x="883" y="21201"/>
                      <a:pt x="3534" y="20671"/>
                    </a:cubicBezTo>
                    <a:cubicBezTo>
                      <a:pt x="7244" y="20141"/>
                      <a:pt x="8657" y="19258"/>
                      <a:pt x="8657" y="17491"/>
                    </a:cubicBezTo>
                    <a:cubicBezTo>
                      <a:pt x="8657" y="14311"/>
                      <a:pt x="8834" y="9187"/>
                      <a:pt x="8834" y="6360"/>
                    </a:cubicBezTo>
                    <a:cubicBezTo>
                      <a:pt x="8834" y="1943"/>
                      <a:pt x="11131" y="0"/>
                      <a:pt x="16785" y="0"/>
                    </a:cubicBezTo>
                    <a:cubicBezTo>
                      <a:pt x="22438" y="0"/>
                      <a:pt x="24382" y="1767"/>
                      <a:pt x="24382" y="6184"/>
                    </a:cubicBezTo>
                    <a:lnTo>
                      <a:pt x="24382" y="17314"/>
                    </a:lnTo>
                    <a:cubicBezTo>
                      <a:pt x="24382" y="18728"/>
                      <a:pt x="24912" y="19081"/>
                      <a:pt x="25972" y="19081"/>
                    </a:cubicBezTo>
                    <a:lnTo>
                      <a:pt x="36043" y="19081"/>
                    </a:lnTo>
                    <a:cubicBezTo>
                      <a:pt x="38869" y="19081"/>
                      <a:pt x="40106" y="20141"/>
                      <a:pt x="40106" y="24912"/>
                    </a:cubicBezTo>
                    <a:cubicBezTo>
                      <a:pt x="40106" y="29505"/>
                      <a:pt x="38869" y="30742"/>
                      <a:pt x="35689" y="30742"/>
                    </a:cubicBezTo>
                    <a:lnTo>
                      <a:pt x="27209" y="30742"/>
                    </a:lnTo>
                    <a:close/>
                  </a:path>
                </a:pathLst>
              </a:custGeom>
              <a:solidFill>
                <a:srgbClr val="9A9A9A"/>
              </a:solidFill>
              <a:ln w="176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D871BD5D-4CC6-0A12-0CBF-2D4BB0B714EB}"/>
                  </a:ext>
                </a:extLst>
              </p:cNvPr>
              <p:cNvSpPr/>
              <p:nvPr/>
            </p:nvSpPr>
            <p:spPr>
              <a:xfrm>
                <a:off x="11119221" y="315189"/>
                <a:ext cx="19611" cy="83391"/>
              </a:xfrm>
              <a:custGeom>
                <a:avLst/>
                <a:gdLst>
                  <a:gd name="connsiteX0" fmla="*/ 9717 w 19611"/>
                  <a:gd name="connsiteY0" fmla="*/ 18905 h 83391"/>
                  <a:gd name="connsiteX1" fmla="*/ 0 w 19611"/>
                  <a:gd name="connsiteY1" fmla="*/ 9717 h 83391"/>
                  <a:gd name="connsiteX2" fmla="*/ 9541 w 19611"/>
                  <a:gd name="connsiteY2" fmla="*/ 0 h 83391"/>
                  <a:gd name="connsiteX3" fmla="*/ 19611 w 19611"/>
                  <a:gd name="connsiteY3" fmla="*/ 10424 h 83391"/>
                  <a:gd name="connsiteX4" fmla="*/ 9717 w 19611"/>
                  <a:gd name="connsiteY4" fmla="*/ 18905 h 83391"/>
                  <a:gd name="connsiteX5" fmla="*/ 9894 w 19611"/>
                  <a:gd name="connsiteY5" fmla="*/ 83392 h 83391"/>
                  <a:gd name="connsiteX6" fmla="*/ 1767 w 19611"/>
                  <a:gd name="connsiteY6" fmla="*/ 77562 h 83391"/>
                  <a:gd name="connsiteX7" fmla="*/ 2120 w 19611"/>
                  <a:gd name="connsiteY7" fmla="*/ 30742 h 83391"/>
                  <a:gd name="connsiteX8" fmla="*/ 9894 w 19611"/>
                  <a:gd name="connsiteY8" fmla="*/ 25088 h 83391"/>
                  <a:gd name="connsiteX9" fmla="*/ 17315 w 19611"/>
                  <a:gd name="connsiteY9" fmla="*/ 31272 h 83391"/>
                  <a:gd name="connsiteX10" fmla="*/ 17491 w 19611"/>
                  <a:gd name="connsiteY10" fmla="*/ 77738 h 83391"/>
                  <a:gd name="connsiteX11" fmla="*/ 9894 w 19611"/>
                  <a:gd name="connsiteY11" fmla="*/ 83392 h 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 h="83391">
                    <a:moveTo>
                      <a:pt x="9717" y="18905"/>
                    </a:moveTo>
                    <a:cubicBezTo>
                      <a:pt x="3710" y="18905"/>
                      <a:pt x="0" y="15018"/>
                      <a:pt x="0" y="9717"/>
                    </a:cubicBezTo>
                    <a:cubicBezTo>
                      <a:pt x="0" y="4417"/>
                      <a:pt x="3180" y="0"/>
                      <a:pt x="9541" y="0"/>
                    </a:cubicBezTo>
                    <a:cubicBezTo>
                      <a:pt x="16608" y="0"/>
                      <a:pt x="19611" y="4417"/>
                      <a:pt x="19611" y="10424"/>
                    </a:cubicBezTo>
                    <a:cubicBezTo>
                      <a:pt x="19611" y="15371"/>
                      <a:pt x="15371" y="18905"/>
                      <a:pt x="9717" y="18905"/>
                    </a:cubicBezTo>
                    <a:close/>
                    <a:moveTo>
                      <a:pt x="9894" y="83392"/>
                    </a:moveTo>
                    <a:cubicBezTo>
                      <a:pt x="3710" y="83392"/>
                      <a:pt x="1767" y="81802"/>
                      <a:pt x="1767" y="77562"/>
                    </a:cubicBezTo>
                    <a:cubicBezTo>
                      <a:pt x="1767" y="74735"/>
                      <a:pt x="2120" y="36926"/>
                      <a:pt x="2120" y="30742"/>
                    </a:cubicBezTo>
                    <a:cubicBezTo>
                      <a:pt x="2120" y="26678"/>
                      <a:pt x="3180" y="25088"/>
                      <a:pt x="9894" y="25088"/>
                    </a:cubicBezTo>
                    <a:cubicBezTo>
                      <a:pt x="15724" y="25088"/>
                      <a:pt x="17315" y="27208"/>
                      <a:pt x="17315" y="31272"/>
                    </a:cubicBezTo>
                    <a:cubicBezTo>
                      <a:pt x="17315" y="37986"/>
                      <a:pt x="17491" y="72261"/>
                      <a:pt x="17491" y="77738"/>
                    </a:cubicBezTo>
                    <a:cubicBezTo>
                      <a:pt x="17491" y="82155"/>
                      <a:pt x="16254" y="83392"/>
                      <a:pt x="9894" y="83392"/>
                    </a:cubicBezTo>
                    <a:close/>
                  </a:path>
                </a:pathLst>
              </a:custGeom>
              <a:solidFill>
                <a:srgbClr val="9A9A9A"/>
              </a:solidFill>
              <a:ln w="176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223F9ECF-228E-AC12-1637-484A9501B09F}"/>
                  </a:ext>
                </a:extLst>
              </p:cNvPr>
              <p:cNvSpPr/>
              <p:nvPr/>
            </p:nvSpPr>
            <p:spPr>
              <a:xfrm>
                <a:off x="11142896" y="340454"/>
                <a:ext cx="52827" cy="58303"/>
              </a:xfrm>
              <a:custGeom>
                <a:avLst/>
                <a:gdLst>
                  <a:gd name="connsiteX0" fmla="*/ 49117 w 52827"/>
                  <a:gd name="connsiteY0" fmla="*/ 0 h 58303"/>
                  <a:gd name="connsiteX1" fmla="*/ 52827 w 52827"/>
                  <a:gd name="connsiteY1" fmla="*/ 3534 h 58303"/>
                  <a:gd name="connsiteX2" fmla="*/ 52120 w 52827"/>
                  <a:gd name="connsiteY2" fmla="*/ 6890 h 58303"/>
                  <a:gd name="connsiteX3" fmla="*/ 45053 w 52827"/>
                  <a:gd name="connsiteY3" fmla="*/ 28268 h 58303"/>
                  <a:gd name="connsiteX4" fmla="*/ 37986 w 52827"/>
                  <a:gd name="connsiteY4" fmla="*/ 48410 h 58303"/>
                  <a:gd name="connsiteX5" fmla="*/ 26502 w 52827"/>
                  <a:gd name="connsiteY5" fmla="*/ 58304 h 58303"/>
                  <a:gd name="connsiteX6" fmla="*/ 14488 w 52827"/>
                  <a:gd name="connsiteY6" fmla="*/ 48233 h 58303"/>
                  <a:gd name="connsiteX7" fmla="*/ 7597 w 52827"/>
                  <a:gd name="connsiteY7" fmla="*/ 27738 h 58303"/>
                  <a:gd name="connsiteX8" fmla="*/ 1943 w 52827"/>
                  <a:gd name="connsiteY8" fmla="*/ 11307 h 58303"/>
                  <a:gd name="connsiteX9" fmla="*/ 0 w 52827"/>
                  <a:gd name="connsiteY9" fmla="*/ 3357 h 58303"/>
                  <a:gd name="connsiteX10" fmla="*/ 3710 w 52827"/>
                  <a:gd name="connsiteY10" fmla="*/ 177 h 58303"/>
                  <a:gd name="connsiteX11" fmla="*/ 9011 w 52827"/>
                  <a:gd name="connsiteY11" fmla="*/ 177 h 58303"/>
                  <a:gd name="connsiteX12" fmla="*/ 14664 w 52827"/>
                  <a:gd name="connsiteY12" fmla="*/ 4770 h 58303"/>
                  <a:gd name="connsiteX13" fmla="*/ 19258 w 52827"/>
                  <a:gd name="connsiteY13" fmla="*/ 20495 h 58303"/>
                  <a:gd name="connsiteX14" fmla="*/ 26855 w 52827"/>
                  <a:gd name="connsiteY14" fmla="*/ 41696 h 58303"/>
                  <a:gd name="connsiteX15" fmla="*/ 31449 w 52827"/>
                  <a:gd name="connsiteY15" fmla="*/ 28975 h 58303"/>
                  <a:gd name="connsiteX16" fmla="*/ 37633 w 52827"/>
                  <a:gd name="connsiteY16" fmla="*/ 4594 h 58303"/>
                  <a:gd name="connsiteX17" fmla="*/ 43816 w 52827"/>
                  <a:gd name="connsiteY17" fmla="*/ 0 h 58303"/>
                  <a:gd name="connsiteX18" fmla="*/ 49117 w 52827"/>
                  <a:gd name="connsiteY18" fmla="*/ 0 h 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27" h="58303">
                    <a:moveTo>
                      <a:pt x="49117" y="0"/>
                    </a:moveTo>
                    <a:cubicBezTo>
                      <a:pt x="51590" y="0"/>
                      <a:pt x="52827" y="1237"/>
                      <a:pt x="52827" y="3534"/>
                    </a:cubicBezTo>
                    <a:cubicBezTo>
                      <a:pt x="52827" y="4594"/>
                      <a:pt x="52650" y="5654"/>
                      <a:pt x="52120" y="6890"/>
                    </a:cubicBezTo>
                    <a:cubicBezTo>
                      <a:pt x="51060" y="10247"/>
                      <a:pt x="50177" y="13604"/>
                      <a:pt x="45053" y="28268"/>
                    </a:cubicBezTo>
                    <a:cubicBezTo>
                      <a:pt x="40283" y="42226"/>
                      <a:pt x="39399" y="44346"/>
                      <a:pt x="37986" y="48410"/>
                    </a:cubicBezTo>
                    <a:cubicBezTo>
                      <a:pt x="35336" y="56007"/>
                      <a:pt x="32509" y="58304"/>
                      <a:pt x="26502" y="58304"/>
                    </a:cubicBezTo>
                    <a:cubicBezTo>
                      <a:pt x="19081" y="58304"/>
                      <a:pt x="17138" y="56007"/>
                      <a:pt x="14488" y="48233"/>
                    </a:cubicBezTo>
                    <a:cubicBezTo>
                      <a:pt x="13074" y="44346"/>
                      <a:pt x="12898" y="43639"/>
                      <a:pt x="7597" y="27738"/>
                    </a:cubicBezTo>
                    <a:cubicBezTo>
                      <a:pt x="5477" y="21378"/>
                      <a:pt x="3180" y="15018"/>
                      <a:pt x="1943" y="11307"/>
                    </a:cubicBezTo>
                    <a:cubicBezTo>
                      <a:pt x="353" y="6714"/>
                      <a:pt x="0" y="5300"/>
                      <a:pt x="0" y="3357"/>
                    </a:cubicBezTo>
                    <a:cubicBezTo>
                      <a:pt x="0" y="1590"/>
                      <a:pt x="1060" y="177"/>
                      <a:pt x="3710" y="177"/>
                    </a:cubicBezTo>
                    <a:lnTo>
                      <a:pt x="9011" y="177"/>
                    </a:lnTo>
                    <a:cubicBezTo>
                      <a:pt x="12368" y="177"/>
                      <a:pt x="13958" y="1590"/>
                      <a:pt x="14664" y="4770"/>
                    </a:cubicBezTo>
                    <a:cubicBezTo>
                      <a:pt x="15724" y="8481"/>
                      <a:pt x="16961" y="12014"/>
                      <a:pt x="19258" y="20495"/>
                    </a:cubicBezTo>
                    <a:cubicBezTo>
                      <a:pt x="24912" y="41166"/>
                      <a:pt x="24735" y="41696"/>
                      <a:pt x="26855" y="41696"/>
                    </a:cubicBezTo>
                    <a:cubicBezTo>
                      <a:pt x="28269" y="41696"/>
                      <a:pt x="28445" y="40106"/>
                      <a:pt x="31449" y="28975"/>
                    </a:cubicBezTo>
                    <a:cubicBezTo>
                      <a:pt x="34099" y="18905"/>
                      <a:pt x="36573" y="9187"/>
                      <a:pt x="37633" y="4594"/>
                    </a:cubicBezTo>
                    <a:cubicBezTo>
                      <a:pt x="38339" y="1060"/>
                      <a:pt x="40460" y="0"/>
                      <a:pt x="43816" y="0"/>
                    </a:cubicBezTo>
                    <a:lnTo>
                      <a:pt x="49117" y="0"/>
                    </a:lnTo>
                    <a:close/>
                  </a:path>
                </a:pathLst>
              </a:custGeom>
              <a:solidFill>
                <a:srgbClr val="9A9A9A"/>
              </a:solidFill>
              <a:ln w="176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02B5689-0B79-D124-5C93-C025A18B0C42}"/>
                  </a:ext>
                </a:extLst>
              </p:cNvPr>
              <p:cNvSpPr/>
              <p:nvPr/>
            </p:nvSpPr>
            <p:spPr>
              <a:xfrm>
                <a:off x="11199610" y="339040"/>
                <a:ext cx="56007" cy="60247"/>
              </a:xfrm>
              <a:custGeom>
                <a:avLst/>
                <a:gdLst>
                  <a:gd name="connsiteX0" fmla="*/ 28799 w 56007"/>
                  <a:gd name="connsiteY0" fmla="*/ 60247 h 60247"/>
                  <a:gd name="connsiteX1" fmla="*/ 0 w 56007"/>
                  <a:gd name="connsiteY1" fmla="*/ 29152 h 60247"/>
                  <a:gd name="connsiteX2" fmla="*/ 28799 w 56007"/>
                  <a:gd name="connsiteY2" fmla="*/ 0 h 60247"/>
                  <a:gd name="connsiteX3" fmla="*/ 56007 w 56007"/>
                  <a:gd name="connsiteY3" fmla="*/ 23852 h 60247"/>
                  <a:gd name="connsiteX4" fmla="*/ 49470 w 56007"/>
                  <a:gd name="connsiteY4" fmla="*/ 31802 h 60247"/>
                  <a:gd name="connsiteX5" fmla="*/ 17668 w 56007"/>
                  <a:gd name="connsiteY5" fmla="*/ 31625 h 60247"/>
                  <a:gd name="connsiteX6" fmla="*/ 15018 w 56007"/>
                  <a:gd name="connsiteY6" fmla="*/ 34452 h 60247"/>
                  <a:gd name="connsiteX7" fmla="*/ 29329 w 56007"/>
                  <a:gd name="connsiteY7" fmla="*/ 47703 h 60247"/>
                  <a:gd name="connsiteX8" fmla="*/ 48764 w 56007"/>
                  <a:gd name="connsiteY8" fmla="*/ 38692 h 60247"/>
                  <a:gd name="connsiteX9" fmla="*/ 54417 w 56007"/>
                  <a:gd name="connsiteY9" fmla="*/ 44523 h 60247"/>
                  <a:gd name="connsiteX10" fmla="*/ 28799 w 56007"/>
                  <a:gd name="connsiteY10" fmla="*/ 60247 h 60247"/>
                  <a:gd name="connsiteX11" fmla="*/ 39930 w 56007"/>
                  <a:gd name="connsiteY11" fmla="*/ 23852 h 60247"/>
                  <a:gd name="connsiteX12" fmla="*/ 42756 w 56007"/>
                  <a:gd name="connsiteY12" fmla="*/ 21201 h 60247"/>
                  <a:gd name="connsiteX13" fmla="*/ 29329 w 56007"/>
                  <a:gd name="connsiteY13" fmla="*/ 11484 h 60247"/>
                  <a:gd name="connsiteX14" fmla="*/ 15548 w 56007"/>
                  <a:gd name="connsiteY14" fmla="*/ 21378 h 60247"/>
                  <a:gd name="connsiteX15" fmla="*/ 18021 w 56007"/>
                  <a:gd name="connsiteY15" fmla="*/ 23675 h 60247"/>
                  <a:gd name="connsiteX16" fmla="*/ 39930 w 56007"/>
                  <a:gd name="connsiteY16" fmla="*/ 23675 h 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07" h="60247">
                    <a:moveTo>
                      <a:pt x="28799" y="60247"/>
                    </a:moveTo>
                    <a:cubicBezTo>
                      <a:pt x="11131" y="60247"/>
                      <a:pt x="0" y="48233"/>
                      <a:pt x="0" y="29152"/>
                    </a:cubicBezTo>
                    <a:cubicBezTo>
                      <a:pt x="0" y="12191"/>
                      <a:pt x="10424" y="0"/>
                      <a:pt x="28799" y="0"/>
                    </a:cubicBezTo>
                    <a:cubicBezTo>
                      <a:pt x="46113" y="0"/>
                      <a:pt x="56007" y="8657"/>
                      <a:pt x="56007" y="23852"/>
                    </a:cubicBezTo>
                    <a:cubicBezTo>
                      <a:pt x="56007" y="30565"/>
                      <a:pt x="53887" y="31802"/>
                      <a:pt x="49470" y="31802"/>
                    </a:cubicBezTo>
                    <a:cubicBezTo>
                      <a:pt x="46290" y="31802"/>
                      <a:pt x="20141" y="31625"/>
                      <a:pt x="17668" y="31625"/>
                    </a:cubicBezTo>
                    <a:cubicBezTo>
                      <a:pt x="15194" y="31625"/>
                      <a:pt x="15018" y="32685"/>
                      <a:pt x="15018" y="34452"/>
                    </a:cubicBezTo>
                    <a:cubicBezTo>
                      <a:pt x="15018" y="42049"/>
                      <a:pt x="20848" y="47703"/>
                      <a:pt x="29329" y="47703"/>
                    </a:cubicBezTo>
                    <a:cubicBezTo>
                      <a:pt x="43286" y="47703"/>
                      <a:pt x="40636" y="38692"/>
                      <a:pt x="48764" y="38692"/>
                    </a:cubicBezTo>
                    <a:cubicBezTo>
                      <a:pt x="51590" y="38692"/>
                      <a:pt x="54417" y="40636"/>
                      <a:pt x="54417" y="44523"/>
                    </a:cubicBezTo>
                    <a:cubicBezTo>
                      <a:pt x="54594" y="50177"/>
                      <a:pt x="47703" y="60247"/>
                      <a:pt x="28799" y="60247"/>
                    </a:cubicBezTo>
                    <a:close/>
                    <a:moveTo>
                      <a:pt x="39930" y="23852"/>
                    </a:moveTo>
                    <a:cubicBezTo>
                      <a:pt x="42050" y="23852"/>
                      <a:pt x="42756" y="23145"/>
                      <a:pt x="42756" y="21201"/>
                    </a:cubicBezTo>
                    <a:cubicBezTo>
                      <a:pt x="42756" y="17138"/>
                      <a:pt x="38869" y="11484"/>
                      <a:pt x="29329" y="11484"/>
                    </a:cubicBezTo>
                    <a:cubicBezTo>
                      <a:pt x="19611" y="11484"/>
                      <a:pt x="15548" y="17491"/>
                      <a:pt x="15548" y="21378"/>
                    </a:cubicBezTo>
                    <a:cubicBezTo>
                      <a:pt x="15548" y="22968"/>
                      <a:pt x="16078" y="23675"/>
                      <a:pt x="18021" y="23675"/>
                    </a:cubicBezTo>
                    <a:lnTo>
                      <a:pt x="39930" y="23675"/>
                    </a:lnTo>
                    <a:close/>
                  </a:path>
                </a:pathLst>
              </a:custGeom>
              <a:solidFill>
                <a:srgbClr val="9A9A9A"/>
              </a:solidFill>
              <a:ln w="1765" cap="flat">
                <a:noFill/>
                <a:prstDash val="solid"/>
                <a:miter/>
              </a:ln>
            </p:spPr>
            <p:txBody>
              <a:bodyPr rtlCol="0" anchor="ctr"/>
              <a:lstStyle/>
              <a:p>
                <a:endParaRPr lang="en-GB"/>
              </a:p>
            </p:txBody>
          </p:sp>
        </p:grpSp>
        <p:grpSp>
          <p:nvGrpSpPr>
            <p:cNvPr id="18" name="Graphic 5">
              <a:extLst>
                <a:ext uri="{FF2B5EF4-FFF2-40B4-BE49-F238E27FC236}">
                  <a16:creationId xmlns:a16="http://schemas.microsoft.com/office/drawing/2014/main" id="{01364F6D-0C11-E294-F410-DF3768D970B5}"/>
                </a:ext>
              </a:extLst>
            </p:cNvPr>
            <p:cNvGrpSpPr/>
            <p:nvPr/>
          </p:nvGrpSpPr>
          <p:grpSpPr>
            <a:xfrm>
              <a:off x="10661798" y="438510"/>
              <a:ext cx="1019683" cy="46642"/>
              <a:chOff x="10661798" y="438510"/>
              <a:chExt cx="1019683" cy="46642"/>
            </a:xfrm>
            <a:solidFill>
              <a:srgbClr val="D95A49"/>
            </a:solidFill>
          </p:grpSpPr>
          <p:sp>
            <p:nvSpPr>
              <p:cNvPr id="19" name="Free-form: Shape 18">
                <a:extLst>
                  <a:ext uri="{FF2B5EF4-FFF2-40B4-BE49-F238E27FC236}">
                    <a16:creationId xmlns:a16="http://schemas.microsoft.com/office/drawing/2014/main" id="{89E8C042-DB39-FB7B-38AE-E0712BA5904E}"/>
                  </a:ext>
                </a:extLst>
              </p:cNvPr>
              <p:cNvSpPr/>
              <p:nvPr/>
            </p:nvSpPr>
            <p:spPr>
              <a:xfrm>
                <a:off x="10661798" y="438863"/>
                <a:ext cx="25618" cy="38515"/>
              </a:xfrm>
              <a:custGeom>
                <a:avLst/>
                <a:gdLst>
                  <a:gd name="connsiteX0" fmla="*/ 2297 w 25618"/>
                  <a:gd name="connsiteY0" fmla="*/ 0 h 38515"/>
                  <a:gd name="connsiteX1" fmla="*/ 4417 w 25618"/>
                  <a:gd name="connsiteY1" fmla="*/ 2120 h 38515"/>
                  <a:gd name="connsiteX2" fmla="*/ 4417 w 25618"/>
                  <a:gd name="connsiteY2" fmla="*/ 13781 h 38515"/>
                  <a:gd name="connsiteX3" fmla="*/ 4770 w 25618"/>
                  <a:gd name="connsiteY3" fmla="*/ 14311 h 38515"/>
                  <a:gd name="connsiteX4" fmla="*/ 13958 w 25618"/>
                  <a:gd name="connsiteY4" fmla="*/ 10424 h 38515"/>
                  <a:gd name="connsiteX5" fmla="*/ 25619 w 25618"/>
                  <a:gd name="connsiteY5" fmla="*/ 24028 h 38515"/>
                  <a:gd name="connsiteX6" fmla="*/ 13958 w 25618"/>
                  <a:gd name="connsiteY6" fmla="*/ 38516 h 38515"/>
                  <a:gd name="connsiteX7" fmla="*/ 4770 w 25618"/>
                  <a:gd name="connsiteY7" fmla="*/ 33745 h 38515"/>
                  <a:gd name="connsiteX8" fmla="*/ 4064 w 25618"/>
                  <a:gd name="connsiteY8" fmla="*/ 36219 h 38515"/>
                  <a:gd name="connsiteX9" fmla="*/ 2297 w 25618"/>
                  <a:gd name="connsiteY9" fmla="*/ 37986 h 38515"/>
                  <a:gd name="connsiteX10" fmla="*/ 177 w 25618"/>
                  <a:gd name="connsiteY10" fmla="*/ 36396 h 38515"/>
                  <a:gd name="connsiteX11" fmla="*/ 0 w 25618"/>
                  <a:gd name="connsiteY11" fmla="*/ 2297 h 38515"/>
                  <a:gd name="connsiteX12" fmla="*/ 2297 w 25618"/>
                  <a:gd name="connsiteY12" fmla="*/ 0 h 38515"/>
                  <a:gd name="connsiteX13" fmla="*/ 21025 w 25618"/>
                  <a:gd name="connsiteY13" fmla="*/ 24028 h 38515"/>
                  <a:gd name="connsiteX14" fmla="*/ 12721 w 25618"/>
                  <a:gd name="connsiteY14" fmla="*/ 14134 h 38515"/>
                  <a:gd name="connsiteX15" fmla="*/ 4417 w 25618"/>
                  <a:gd name="connsiteY15" fmla="*/ 24205 h 38515"/>
                  <a:gd name="connsiteX16" fmla="*/ 12898 w 25618"/>
                  <a:gd name="connsiteY16" fmla="*/ 34452 h 38515"/>
                  <a:gd name="connsiteX17" fmla="*/ 21025 w 25618"/>
                  <a:gd name="connsiteY17" fmla="*/ 24028 h 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515">
                    <a:moveTo>
                      <a:pt x="2297" y="0"/>
                    </a:moveTo>
                    <a:cubicBezTo>
                      <a:pt x="4064" y="0"/>
                      <a:pt x="4417" y="707"/>
                      <a:pt x="4417" y="2120"/>
                    </a:cubicBezTo>
                    <a:cubicBezTo>
                      <a:pt x="4417" y="4594"/>
                      <a:pt x="4417" y="11837"/>
                      <a:pt x="4417" y="13781"/>
                    </a:cubicBezTo>
                    <a:cubicBezTo>
                      <a:pt x="4417" y="14134"/>
                      <a:pt x="4594" y="14311"/>
                      <a:pt x="4770" y="14311"/>
                    </a:cubicBezTo>
                    <a:cubicBezTo>
                      <a:pt x="5477" y="14311"/>
                      <a:pt x="6360" y="10424"/>
                      <a:pt x="13958" y="10424"/>
                    </a:cubicBezTo>
                    <a:cubicBezTo>
                      <a:pt x="20141" y="10424"/>
                      <a:pt x="25619" y="15194"/>
                      <a:pt x="25619" y="24028"/>
                    </a:cubicBezTo>
                    <a:cubicBezTo>
                      <a:pt x="25619" y="33569"/>
                      <a:pt x="20495" y="38516"/>
                      <a:pt x="13958" y="38516"/>
                    </a:cubicBezTo>
                    <a:cubicBezTo>
                      <a:pt x="6537" y="38516"/>
                      <a:pt x="5654" y="33745"/>
                      <a:pt x="4770" y="33745"/>
                    </a:cubicBezTo>
                    <a:cubicBezTo>
                      <a:pt x="4240" y="33745"/>
                      <a:pt x="4417" y="33922"/>
                      <a:pt x="4064" y="36219"/>
                    </a:cubicBezTo>
                    <a:cubicBezTo>
                      <a:pt x="3887" y="37632"/>
                      <a:pt x="3710" y="37986"/>
                      <a:pt x="2297" y="37986"/>
                    </a:cubicBezTo>
                    <a:cubicBezTo>
                      <a:pt x="707" y="37986"/>
                      <a:pt x="177" y="37632"/>
                      <a:pt x="177" y="36396"/>
                    </a:cubicBezTo>
                    <a:cubicBezTo>
                      <a:pt x="177" y="32155"/>
                      <a:pt x="0" y="20318"/>
                      <a:pt x="0" y="2297"/>
                    </a:cubicBezTo>
                    <a:cubicBezTo>
                      <a:pt x="0" y="707"/>
                      <a:pt x="530" y="0"/>
                      <a:pt x="2297" y="0"/>
                    </a:cubicBezTo>
                    <a:close/>
                    <a:moveTo>
                      <a:pt x="21025" y="24028"/>
                    </a:moveTo>
                    <a:cubicBezTo>
                      <a:pt x="21025" y="18021"/>
                      <a:pt x="18021" y="14134"/>
                      <a:pt x="12721" y="14134"/>
                    </a:cubicBezTo>
                    <a:cubicBezTo>
                      <a:pt x="7067" y="14134"/>
                      <a:pt x="4417" y="18198"/>
                      <a:pt x="4417" y="24205"/>
                    </a:cubicBezTo>
                    <a:cubicBezTo>
                      <a:pt x="4417" y="29859"/>
                      <a:pt x="7244" y="34452"/>
                      <a:pt x="12898" y="34452"/>
                    </a:cubicBezTo>
                    <a:cubicBezTo>
                      <a:pt x="18905" y="34452"/>
                      <a:pt x="21025" y="30035"/>
                      <a:pt x="21025" y="24028"/>
                    </a:cubicBezTo>
                    <a:close/>
                  </a:path>
                </a:pathLst>
              </a:custGeom>
              <a:solidFill>
                <a:srgbClr val="D95A49"/>
              </a:solidFill>
              <a:ln w="176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66FBE8-4F47-D1ED-C924-00E769E63F18}"/>
                  </a:ext>
                </a:extLst>
              </p:cNvPr>
              <p:cNvSpPr/>
              <p:nvPr/>
            </p:nvSpPr>
            <p:spPr>
              <a:xfrm>
                <a:off x="10692364"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375BA17-1612-FEF7-EF68-986964D757D1}"/>
                  </a:ext>
                </a:extLst>
              </p:cNvPr>
              <p:cNvSpPr/>
              <p:nvPr/>
            </p:nvSpPr>
            <p:spPr>
              <a:xfrm>
                <a:off x="10711445"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5DC464-5C31-0B4C-E5E3-4B2635B78773}"/>
                  </a:ext>
                </a:extLst>
              </p:cNvPr>
              <p:cNvSpPr/>
              <p:nvPr/>
            </p:nvSpPr>
            <p:spPr>
              <a:xfrm>
                <a:off x="10738654"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CE5F13B-E457-9106-94FA-30B8F826AED6}"/>
                  </a:ext>
                </a:extLst>
              </p:cNvPr>
              <p:cNvSpPr/>
              <p:nvPr/>
            </p:nvSpPr>
            <p:spPr>
              <a:xfrm>
                <a:off x="1076515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197666E-B825-AAEB-4289-9218FFCD1A54}"/>
                  </a:ext>
                </a:extLst>
              </p:cNvPr>
              <p:cNvSpPr/>
              <p:nvPr/>
            </p:nvSpPr>
            <p:spPr>
              <a:xfrm>
                <a:off x="10792011"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4064"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421"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4A5EAF-A1E0-7312-DB10-BA189DADFA3D}"/>
                  </a:ext>
                </a:extLst>
              </p:cNvPr>
              <p:cNvSpPr/>
              <p:nvPr/>
            </p:nvSpPr>
            <p:spPr>
              <a:xfrm>
                <a:off x="10822223"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0"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04BA42-7878-FD19-D9D3-F6BD74645708}"/>
                  </a:ext>
                </a:extLst>
              </p:cNvPr>
              <p:cNvSpPr/>
              <p:nvPr/>
            </p:nvSpPr>
            <p:spPr>
              <a:xfrm>
                <a:off x="10833177"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1"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C61793F-03E7-7FA8-6F0D-71855122E90E}"/>
                  </a:ext>
                </a:extLst>
              </p:cNvPr>
              <p:cNvSpPr/>
              <p:nvPr/>
            </p:nvSpPr>
            <p:spPr>
              <a:xfrm>
                <a:off x="10873107"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526BCD8-5427-92D6-6184-A4B9FC54EDBB}"/>
                  </a:ext>
                </a:extLst>
              </p:cNvPr>
              <p:cNvSpPr/>
              <p:nvPr/>
            </p:nvSpPr>
            <p:spPr>
              <a:xfrm>
                <a:off x="10885474"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240 w 22614"/>
                  <a:gd name="connsiteY12" fmla="*/ 2297 h 27738"/>
                  <a:gd name="connsiteX13" fmla="*/ 4947 w 22614"/>
                  <a:gd name="connsiteY13" fmla="*/ 4770 h 27738"/>
                  <a:gd name="connsiteX14" fmla="*/ 13428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240" y="2297"/>
                    </a:cubicBezTo>
                    <a:cubicBezTo>
                      <a:pt x="4417" y="4417"/>
                      <a:pt x="4417" y="4770"/>
                      <a:pt x="4947" y="4770"/>
                    </a:cubicBezTo>
                    <a:cubicBezTo>
                      <a:pt x="5830" y="4770"/>
                      <a:pt x="6891" y="0"/>
                      <a:pt x="13428"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0E38EB3-952F-3DDF-34E4-84110002D639}"/>
                  </a:ext>
                </a:extLst>
              </p:cNvPr>
              <p:cNvSpPr/>
              <p:nvPr/>
            </p:nvSpPr>
            <p:spPr>
              <a:xfrm>
                <a:off x="10913036"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F48956-3305-E8C5-1B27-BBA4EAC557ED}"/>
                  </a:ext>
                </a:extLst>
              </p:cNvPr>
              <p:cNvSpPr/>
              <p:nvPr/>
            </p:nvSpPr>
            <p:spPr>
              <a:xfrm>
                <a:off x="10939008" y="440807"/>
                <a:ext cx="17314" cy="36395"/>
              </a:xfrm>
              <a:custGeom>
                <a:avLst/>
                <a:gdLst>
                  <a:gd name="connsiteX0" fmla="*/ 5124 w 17314"/>
                  <a:gd name="connsiteY0" fmla="*/ 1943 h 36395"/>
                  <a:gd name="connsiteX1" fmla="*/ 7244 w 17314"/>
                  <a:gd name="connsiteY1" fmla="*/ 0 h 36395"/>
                  <a:gd name="connsiteX2" fmla="*/ 9187 w 17314"/>
                  <a:gd name="connsiteY2" fmla="*/ 1767 h 36395"/>
                  <a:gd name="connsiteX3" fmla="*/ 9187 w 17314"/>
                  <a:gd name="connsiteY3" fmla="*/ 7774 h 36395"/>
                  <a:gd name="connsiteX4" fmla="*/ 9894 w 17314"/>
                  <a:gd name="connsiteY4" fmla="*/ 8834 h 36395"/>
                  <a:gd name="connsiteX5" fmla="*/ 15724 w 17314"/>
                  <a:gd name="connsiteY5" fmla="*/ 8834 h 36395"/>
                  <a:gd name="connsiteX6" fmla="*/ 17315 w 17314"/>
                  <a:gd name="connsiteY6" fmla="*/ 10777 h 36395"/>
                  <a:gd name="connsiteX7" fmla="*/ 15724 w 17314"/>
                  <a:gd name="connsiteY7" fmla="*/ 12897 h 36395"/>
                  <a:gd name="connsiteX8" fmla="*/ 10424 w 17314"/>
                  <a:gd name="connsiteY8" fmla="*/ 12897 h 36395"/>
                  <a:gd name="connsiteX9" fmla="*/ 9541 w 17314"/>
                  <a:gd name="connsiteY9" fmla="*/ 13781 h 36395"/>
                  <a:gd name="connsiteX10" fmla="*/ 9541 w 17314"/>
                  <a:gd name="connsiteY10" fmla="*/ 28975 h 36395"/>
                  <a:gd name="connsiteX11" fmla="*/ 12721 w 17314"/>
                  <a:gd name="connsiteY11" fmla="*/ 32155 h 36395"/>
                  <a:gd name="connsiteX12" fmla="*/ 15724 w 17314"/>
                  <a:gd name="connsiteY12" fmla="*/ 31449 h 36395"/>
                  <a:gd name="connsiteX13" fmla="*/ 17315 w 17314"/>
                  <a:gd name="connsiteY13" fmla="*/ 33569 h 36395"/>
                  <a:gd name="connsiteX14" fmla="*/ 12191 w 17314"/>
                  <a:gd name="connsiteY14" fmla="*/ 36396 h 36395"/>
                  <a:gd name="connsiteX15" fmla="*/ 4947 w 17314"/>
                  <a:gd name="connsiteY15" fmla="*/ 28445 h 36395"/>
                  <a:gd name="connsiteX16" fmla="*/ 5124 w 17314"/>
                  <a:gd name="connsiteY16" fmla="*/ 14134 h 36395"/>
                  <a:gd name="connsiteX17" fmla="*/ 4240 w 17314"/>
                  <a:gd name="connsiteY17" fmla="*/ 13251 h 36395"/>
                  <a:gd name="connsiteX18" fmla="*/ 1590 w 17314"/>
                  <a:gd name="connsiteY18" fmla="*/ 13251 h 36395"/>
                  <a:gd name="connsiteX19" fmla="*/ 0 w 17314"/>
                  <a:gd name="connsiteY19" fmla="*/ 11837 h 36395"/>
                  <a:gd name="connsiteX20" fmla="*/ 1590 w 17314"/>
                  <a:gd name="connsiteY20" fmla="*/ 10247 h 36395"/>
                  <a:gd name="connsiteX21" fmla="*/ 5124 w 17314"/>
                  <a:gd name="connsiteY21" fmla="*/ 8834 h 36395"/>
                  <a:gd name="connsiteX22" fmla="*/ 5124 w 17314"/>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4" h="36395">
                    <a:moveTo>
                      <a:pt x="5124" y="1943"/>
                    </a:moveTo>
                    <a:cubicBezTo>
                      <a:pt x="5124" y="883"/>
                      <a:pt x="5477" y="0"/>
                      <a:pt x="7244" y="0"/>
                    </a:cubicBezTo>
                    <a:cubicBezTo>
                      <a:pt x="8834" y="0"/>
                      <a:pt x="9187" y="883"/>
                      <a:pt x="9187" y="1767"/>
                    </a:cubicBezTo>
                    <a:lnTo>
                      <a:pt x="9187" y="7774"/>
                    </a:lnTo>
                    <a:cubicBezTo>
                      <a:pt x="9187" y="8834"/>
                      <a:pt x="9364" y="8834"/>
                      <a:pt x="9894" y="8834"/>
                    </a:cubicBezTo>
                    <a:cubicBezTo>
                      <a:pt x="10247" y="8834"/>
                      <a:pt x="14311" y="8834"/>
                      <a:pt x="15724" y="8834"/>
                    </a:cubicBezTo>
                    <a:cubicBezTo>
                      <a:pt x="16431" y="8834"/>
                      <a:pt x="17315" y="9187"/>
                      <a:pt x="17315" y="10777"/>
                    </a:cubicBezTo>
                    <a:cubicBezTo>
                      <a:pt x="17315" y="12367"/>
                      <a:pt x="16608" y="12897"/>
                      <a:pt x="15724"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C8AB954-0B01-1DA4-D6A5-378A5CFB3A1D}"/>
                  </a:ext>
                </a:extLst>
              </p:cNvPr>
              <p:cNvSpPr/>
              <p:nvPr/>
            </p:nvSpPr>
            <p:spPr>
              <a:xfrm>
                <a:off x="10960916"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DC8063F-0A44-6FF1-C528-48C52371A491}"/>
                  </a:ext>
                </a:extLst>
              </p:cNvPr>
              <p:cNvSpPr/>
              <p:nvPr/>
            </p:nvSpPr>
            <p:spPr>
              <a:xfrm>
                <a:off x="10970987"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D3DA14E-6062-F620-D686-25767EFF06F1}"/>
                  </a:ext>
                </a:extLst>
              </p:cNvPr>
              <p:cNvSpPr/>
              <p:nvPr/>
            </p:nvSpPr>
            <p:spPr>
              <a:xfrm>
                <a:off x="10993779" y="449464"/>
                <a:ext cx="22438" cy="27749"/>
              </a:xfrm>
              <a:custGeom>
                <a:avLst/>
                <a:gdLst>
                  <a:gd name="connsiteX0" fmla="*/ 0 w 22438"/>
                  <a:gd name="connsiteY0" fmla="*/ 17668 h 27749"/>
                  <a:gd name="connsiteX1" fmla="*/ 0 w 22438"/>
                  <a:gd name="connsiteY1" fmla="*/ 1590 h 27749"/>
                  <a:gd name="connsiteX2" fmla="*/ 2297 w 22438"/>
                  <a:gd name="connsiteY2" fmla="*/ 0 h 27749"/>
                  <a:gd name="connsiteX3" fmla="*/ 4594 w 22438"/>
                  <a:gd name="connsiteY3" fmla="*/ 1943 h 27749"/>
                  <a:gd name="connsiteX4" fmla="*/ 4594 w 22438"/>
                  <a:gd name="connsiteY4" fmla="*/ 16608 h 27749"/>
                  <a:gd name="connsiteX5" fmla="*/ 10247 w 22438"/>
                  <a:gd name="connsiteY5" fmla="*/ 23675 h 27749"/>
                  <a:gd name="connsiteX6" fmla="*/ 17845 w 22438"/>
                  <a:gd name="connsiteY6" fmla="*/ 13958 h 27749"/>
                  <a:gd name="connsiteX7" fmla="*/ 17845 w 22438"/>
                  <a:gd name="connsiteY7" fmla="*/ 1590 h 27749"/>
                  <a:gd name="connsiteX8" fmla="*/ 20141 w 22438"/>
                  <a:gd name="connsiteY8" fmla="*/ 0 h 27749"/>
                  <a:gd name="connsiteX9" fmla="*/ 22438 w 22438"/>
                  <a:gd name="connsiteY9" fmla="*/ 1590 h 27749"/>
                  <a:gd name="connsiteX10" fmla="*/ 22262 w 22438"/>
                  <a:gd name="connsiteY10" fmla="*/ 24912 h 27749"/>
                  <a:gd name="connsiteX11" fmla="*/ 20495 w 22438"/>
                  <a:gd name="connsiteY11" fmla="*/ 27032 h 27749"/>
                  <a:gd name="connsiteX12" fmla="*/ 18551 w 22438"/>
                  <a:gd name="connsiteY12" fmla="*/ 24912 h 27749"/>
                  <a:gd name="connsiteX13" fmla="*/ 17845 w 22438"/>
                  <a:gd name="connsiteY13" fmla="*/ 23321 h 27749"/>
                  <a:gd name="connsiteX14" fmla="*/ 9187 w 22438"/>
                  <a:gd name="connsiteY14" fmla="*/ 27738 h 27749"/>
                  <a:gd name="connsiteX15" fmla="*/ 0 w 22438"/>
                  <a:gd name="connsiteY15" fmla="*/ 17668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27749">
                    <a:moveTo>
                      <a:pt x="0" y="17668"/>
                    </a:moveTo>
                    <a:cubicBezTo>
                      <a:pt x="0" y="9364"/>
                      <a:pt x="0" y="10954"/>
                      <a:pt x="0" y="1590"/>
                    </a:cubicBezTo>
                    <a:cubicBezTo>
                      <a:pt x="0" y="707"/>
                      <a:pt x="177" y="0"/>
                      <a:pt x="2297" y="0"/>
                    </a:cubicBezTo>
                    <a:cubicBezTo>
                      <a:pt x="4417" y="0"/>
                      <a:pt x="4594" y="707"/>
                      <a:pt x="4594" y="1943"/>
                    </a:cubicBezTo>
                    <a:cubicBezTo>
                      <a:pt x="4594" y="2827"/>
                      <a:pt x="4594" y="13958"/>
                      <a:pt x="4594" y="16608"/>
                    </a:cubicBezTo>
                    <a:cubicBezTo>
                      <a:pt x="4594" y="21731"/>
                      <a:pt x="6714" y="23675"/>
                      <a:pt x="10247" y="23675"/>
                    </a:cubicBezTo>
                    <a:cubicBezTo>
                      <a:pt x="14134" y="23675"/>
                      <a:pt x="17845" y="20671"/>
                      <a:pt x="17845" y="13958"/>
                    </a:cubicBezTo>
                    <a:cubicBezTo>
                      <a:pt x="17845" y="2473"/>
                      <a:pt x="17845" y="3357"/>
                      <a:pt x="17845" y="1590"/>
                    </a:cubicBezTo>
                    <a:cubicBezTo>
                      <a:pt x="17845" y="530"/>
                      <a:pt x="18021" y="0"/>
                      <a:pt x="20141" y="0"/>
                    </a:cubicBezTo>
                    <a:cubicBezTo>
                      <a:pt x="22262" y="0"/>
                      <a:pt x="22438" y="530"/>
                      <a:pt x="22438" y="1590"/>
                    </a:cubicBezTo>
                    <a:cubicBezTo>
                      <a:pt x="22438" y="15371"/>
                      <a:pt x="22262" y="23145"/>
                      <a:pt x="22262" y="24912"/>
                    </a:cubicBezTo>
                    <a:cubicBezTo>
                      <a:pt x="22262" y="26678"/>
                      <a:pt x="21908" y="27032"/>
                      <a:pt x="20495" y="27032"/>
                    </a:cubicBezTo>
                    <a:cubicBezTo>
                      <a:pt x="19081" y="27032"/>
                      <a:pt x="18905" y="26678"/>
                      <a:pt x="18551" y="24912"/>
                    </a:cubicBezTo>
                    <a:cubicBezTo>
                      <a:pt x="18375" y="23321"/>
                      <a:pt x="18198" y="23321"/>
                      <a:pt x="17845" y="23321"/>
                    </a:cubicBezTo>
                    <a:cubicBezTo>
                      <a:pt x="16785" y="23321"/>
                      <a:pt x="16254" y="27738"/>
                      <a:pt x="9187" y="27738"/>
                    </a:cubicBezTo>
                    <a:cubicBezTo>
                      <a:pt x="4594" y="27915"/>
                      <a:pt x="0" y="25972"/>
                      <a:pt x="0" y="17668"/>
                    </a:cubicBezTo>
                    <a:close/>
                  </a:path>
                </a:pathLst>
              </a:custGeom>
              <a:solidFill>
                <a:srgbClr val="D95A49"/>
              </a:solidFill>
              <a:ln w="176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85F6FBA-0EC7-4764-188A-27D08166DC1B}"/>
                  </a:ext>
                </a:extLst>
              </p:cNvPr>
              <p:cNvSpPr/>
              <p:nvPr/>
            </p:nvSpPr>
            <p:spPr>
              <a:xfrm>
                <a:off x="11020281"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AA374A8-5488-7FD5-85B6-ED8C586F9F3F}"/>
                  </a:ext>
                </a:extLst>
              </p:cNvPr>
              <p:cNvSpPr/>
              <p:nvPr/>
            </p:nvSpPr>
            <p:spPr>
              <a:xfrm>
                <a:off x="11041836" y="449111"/>
                <a:ext cx="24558" cy="28091"/>
              </a:xfrm>
              <a:custGeom>
                <a:avLst/>
                <a:gdLst>
                  <a:gd name="connsiteX0" fmla="*/ 0 w 24558"/>
                  <a:gd name="connsiteY0" fmla="*/ 13958 h 28091"/>
                  <a:gd name="connsiteX1" fmla="*/ 353 w 24558"/>
                  <a:gd name="connsiteY1" fmla="*/ 10247 h 28091"/>
                  <a:gd name="connsiteX2" fmla="*/ 12898 w 24558"/>
                  <a:gd name="connsiteY2" fmla="*/ 0 h 28091"/>
                  <a:gd name="connsiteX3" fmla="*/ 24558 w 24558"/>
                  <a:gd name="connsiteY3" fmla="*/ 11131 h 28091"/>
                  <a:gd name="connsiteX4" fmla="*/ 21908 w 24558"/>
                  <a:gd name="connsiteY4" fmla="*/ 14311 h 28091"/>
                  <a:gd name="connsiteX5" fmla="*/ 5830 w 24558"/>
                  <a:gd name="connsiteY5" fmla="*/ 14311 h 28091"/>
                  <a:gd name="connsiteX6" fmla="*/ 4770 w 24558"/>
                  <a:gd name="connsiteY6" fmla="*/ 15548 h 28091"/>
                  <a:gd name="connsiteX7" fmla="*/ 12898 w 24558"/>
                  <a:gd name="connsiteY7" fmla="*/ 24205 h 28091"/>
                  <a:gd name="connsiteX8" fmla="*/ 21908 w 24558"/>
                  <a:gd name="connsiteY8" fmla="*/ 19435 h 28091"/>
                  <a:gd name="connsiteX9" fmla="*/ 23675 w 24558"/>
                  <a:gd name="connsiteY9" fmla="*/ 21378 h 28091"/>
                  <a:gd name="connsiteX10" fmla="*/ 12721 w 24558"/>
                  <a:gd name="connsiteY10" fmla="*/ 28092 h 28091"/>
                  <a:gd name="connsiteX11" fmla="*/ 0 w 24558"/>
                  <a:gd name="connsiteY11" fmla="*/ 13958 h 28091"/>
                  <a:gd name="connsiteX12" fmla="*/ 4947 w 24558"/>
                  <a:gd name="connsiteY12" fmla="*/ 10247 h 28091"/>
                  <a:gd name="connsiteX13" fmla="*/ 6537 w 24558"/>
                  <a:gd name="connsiteY13" fmla="*/ 11484 h 28091"/>
                  <a:gd name="connsiteX14" fmla="*/ 18905 w 24558"/>
                  <a:gd name="connsiteY14" fmla="*/ 11484 h 28091"/>
                  <a:gd name="connsiteX15" fmla="*/ 19965 w 24558"/>
                  <a:gd name="connsiteY15" fmla="*/ 10071 h 28091"/>
                  <a:gd name="connsiteX16" fmla="*/ 12544 w 24558"/>
                  <a:gd name="connsiteY16" fmla="*/ 4064 h 28091"/>
                  <a:gd name="connsiteX17" fmla="*/ 4947 w 24558"/>
                  <a:gd name="connsiteY17" fmla="*/ 10247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58" h="28091">
                    <a:moveTo>
                      <a:pt x="0" y="13958"/>
                    </a:moveTo>
                    <a:cubicBezTo>
                      <a:pt x="0" y="12721"/>
                      <a:pt x="177" y="11484"/>
                      <a:pt x="353" y="10247"/>
                    </a:cubicBezTo>
                    <a:cubicBezTo>
                      <a:pt x="1237" y="4417"/>
                      <a:pt x="5477" y="0"/>
                      <a:pt x="12898" y="0"/>
                    </a:cubicBezTo>
                    <a:cubicBezTo>
                      <a:pt x="20672" y="0"/>
                      <a:pt x="24558" y="5300"/>
                      <a:pt x="24558" y="11131"/>
                    </a:cubicBezTo>
                    <a:cubicBezTo>
                      <a:pt x="24558" y="13428"/>
                      <a:pt x="23675" y="14311"/>
                      <a:pt x="21908" y="14311"/>
                    </a:cubicBezTo>
                    <a:cubicBezTo>
                      <a:pt x="20495" y="14311"/>
                      <a:pt x="7067" y="14311"/>
                      <a:pt x="5830" y="14311"/>
                    </a:cubicBezTo>
                    <a:cubicBezTo>
                      <a:pt x="4770" y="14311"/>
                      <a:pt x="4770" y="14841"/>
                      <a:pt x="4770" y="15548"/>
                    </a:cubicBezTo>
                    <a:cubicBezTo>
                      <a:pt x="4770" y="20495"/>
                      <a:pt x="7774" y="24205"/>
                      <a:pt x="12898" y="24205"/>
                    </a:cubicBezTo>
                    <a:cubicBezTo>
                      <a:pt x="19611" y="24205"/>
                      <a:pt x="19435" y="19435"/>
                      <a:pt x="21908" y="19435"/>
                    </a:cubicBezTo>
                    <a:cubicBezTo>
                      <a:pt x="22968" y="19435"/>
                      <a:pt x="23675" y="20141"/>
                      <a:pt x="23675" y="21378"/>
                    </a:cubicBezTo>
                    <a:cubicBezTo>
                      <a:pt x="23675" y="23498"/>
                      <a:pt x="20495" y="28092"/>
                      <a:pt x="12721" y="28092"/>
                    </a:cubicBezTo>
                    <a:cubicBezTo>
                      <a:pt x="3887" y="28092"/>
                      <a:pt x="0" y="22438"/>
                      <a:pt x="0" y="13958"/>
                    </a:cubicBezTo>
                    <a:close/>
                    <a:moveTo>
                      <a:pt x="4947" y="10247"/>
                    </a:moveTo>
                    <a:cubicBezTo>
                      <a:pt x="4947" y="11307"/>
                      <a:pt x="5300" y="11484"/>
                      <a:pt x="6537" y="11484"/>
                    </a:cubicBezTo>
                    <a:lnTo>
                      <a:pt x="18905" y="11484"/>
                    </a:lnTo>
                    <a:cubicBezTo>
                      <a:pt x="19788" y="11484"/>
                      <a:pt x="19965" y="10777"/>
                      <a:pt x="19965" y="10071"/>
                    </a:cubicBezTo>
                    <a:cubicBezTo>
                      <a:pt x="19965" y="7420"/>
                      <a:pt x="17845" y="4064"/>
                      <a:pt x="12544" y="4064"/>
                    </a:cubicBezTo>
                    <a:cubicBezTo>
                      <a:pt x="7244" y="4064"/>
                      <a:pt x="4947" y="7951"/>
                      <a:pt x="4947" y="10247"/>
                    </a:cubicBezTo>
                    <a:close/>
                  </a:path>
                </a:pathLst>
              </a:custGeom>
              <a:solidFill>
                <a:srgbClr val="D95A49"/>
              </a:solidFill>
              <a:ln w="176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A295A29-10A9-1CC3-5BC7-9C03139FBBED}"/>
                  </a:ext>
                </a:extLst>
              </p:cNvPr>
              <p:cNvSpPr/>
              <p:nvPr/>
            </p:nvSpPr>
            <p:spPr>
              <a:xfrm>
                <a:off x="11081412" y="439040"/>
                <a:ext cx="17137" cy="37632"/>
              </a:xfrm>
              <a:custGeom>
                <a:avLst/>
                <a:gdLst>
                  <a:gd name="connsiteX0" fmla="*/ 1590 w 17137"/>
                  <a:gd name="connsiteY0" fmla="*/ 14664 h 37632"/>
                  <a:gd name="connsiteX1" fmla="*/ 0 w 17137"/>
                  <a:gd name="connsiteY1" fmla="*/ 13251 h 37632"/>
                  <a:gd name="connsiteX2" fmla="*/ 1590 w 17137"/>
                  <a:gd name="connsiteY2" fmla="*/ 11661 h 37632"/>
                  <a:gd name="connsiteX3" fmla="*/ 4770 w 17137"/>
                  <a:gd name="connsiteY3" fmla="*/ 10601 h 37632"/>
                  <a:gd name="connsiteX4" fmla="*/ 4240 w 17137"/>
                  <a:gd name="connsiteY4" fmla="*/ 7067 h 37632"/>
                  <a:gd name="connsiteX5" fmla="*/ 12191 w 17137"/>
                  <a:gd name="connsiteY5" fmla="*/ 0 h 37632"/>
                  <a:gd name="connsiteX6" fmla="*/ 17138 w 17137"/>
                  <a:gd name="connsiteY6" fmla="*/ 2297 h 37632"/>
                  <a:gd name="connsiteX7" fmla="*/ 15371 w 17137"/>
                  <a:gd name="connsiteY7" fmla="*/ 4594 h 37632"/>
                  <a:gd name="connsiteX8" fmla="*/ 12368 w 17137"/>
                  <a:gd name="connsiteY8" fmla="*/ 3887 h 37632"/>
                  <a:gd name="connsiteX9" fmla="*/ 8834 w 17137"/>
                  <a:gd name="connsiteY9" fmla="*/ 8127 h 37632"/>
                  <a:gd name="connsiteX10" fmla="*/ 9717 w 17137"/>
                  <a:gd name="connsiteY10" fmla="*/ 10777 h 37632"/>
                  <a:gd name="connsiteX11" fmla="*/ 15018 w 17137"/>
                  <a:gd name="connsiteY11" fmla="*/ 10777 h 37632"/>
                  <a:gd name="connsiteX12" fmla="*/ 16785 w 17137"/>
                  <a:gd name="connsiteY12" fmla="*/ 12721 h 37632"/>
                  <a:gd name="connsiteX13" fmla="*/ 15194 w 17137"/>
                  <a:gd name="connsiteY13" fmla="*/ 14664 h 37632"/>
                  <a:gd name="connsiteX14" fmla="*/ 10071 w 17137"/>
                  <a:gd name="connsiteY14" fmla="*/ 14664 h 37632"/>
                  <a:gd name="connsiteX15" fmla="*/ 9364 w 17137"/>
                  <a:gd name="connsiteY15" fmla="*/ 15371 h 37632"/>
                  <a:gd name="connsiteX16" fmla="*/ 9364 w 17137"/>
                  <a:gd name="connsiteY16" fmla="*/ 18198 h 37632"/>
                  <a:gd name="connsiteX17" fmla="*/ 9364 w 17137"/>
                  <a:gd name="connsiteY17" fmla="*/ 36042 h 37632"/>
                  <a:gd name="connsiteX18" fmla="*/ 7244 w 17137"/>
                  <a:gd name="connsiteY18" fmla="*/ 37632 h 37632"/>
                  <a:gd name="connsiteX19" fmla="*/ 4947 w 17137"/>
                  <a:gd name="connsiteY19" fmla="*/ 35866 h 37632"/>
                  <a:gd name="connsiteX20" fmla="*/ 4947 w 17137"/>
                  <a:gd name="connsiteY20" fmla="*/ 28622 h 37632"/>
                  <a:gd name="connsiteX21" fmla="*/ 4947 w 17137"/>
                  <a:gd name="connsiteY21" fmla="*/ 22085 h 37632"/>
                  <a:gd name="connsiteX22" fmla="*/ 4947 w 17137"/>
                  <a:gd name="connsiteY22" fmla="*/ 15371 h 37632"/>
                  <a:gd name="connsiteX23" fmla="*/ 4064 w 17137"/>
                  <a:gd name="connsiteY23" fmla="*/ 14488 h 37632"/>
                  <a:gd name="connsiteX24" fmla="*/ 1590 w 17137"/>
                  <a:gd name="connsiteY24" fmla="*/ 14488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37" h="37632">
                    <a:moveTo>
                      <a:pt x="1590" y="14664"/>
                    </a:moveTo>
                    <a:cubicBezTo>
                      <a:pt x="530" y="14664"/>
                      <a:pt x="0" y="14311"/>
                      <a:pt x="0" y="13251"/>
                    </a:cubicBezTo>
                    <a:cubicBezTo>
                      <a:pt x="0" y="12191"/>
                      <a:pt x="353" y="11837"/>
                      <a:pt x="1590" y="11661"/>
                    </a:cubicBezTo>
                    <a:cubicBezTo>
                      <a:pt x="4594" y="11131"/>
                      <a:pt x="4770" y="10954"/>
                      <a:pt x="4770" y="10601"/>
                    </a:cubicBezTo>
                    <a:cubicBezTo>
                      <a:pt x="4770" y="9894"/>
                      <a:pt x="4240" y="9541"/>
                      <a:pt x="4240" y="7067"/>
                    </a:cubicBezTo>
                    <a:cubicBezTo>
                      <a:pt x="4240" y="3357"/>
                      <a:pt x="6537" y="0"/>
                      <a:pt x="12191" y="0"/>
                    </a:cubicBezTo>
                    <a:cubicBezTo>
                      <a:pt x="15724" y="0"/>
                      <a:pt x="17138" y="1060"/>
                      <a:pt x="17138" y="2297"/>
                    </a:cubicBezTo>
                    <a:cubicBezTo>
                      <a:pt x="17138" y="3357"/>
                      <a:pt x="16431" y="4594"/>
                      <a:pt x="15371" y="4594"/>
                    </a:cubicBezTo>
                    <a:cubicBezTo>
                      <a:pt x="14311" y="4594"/>
                      <a:pt x="13958" y="3887"/>
                      <a:pt x="12368" y="3887"/>
                    </a:cubicBezTo>
                    <a:cubicBezTo>
                      <a:pt x="9717" y="3887"/>
                      <a:pt x="8834" y="5300"/>
                      <a:pt x="8834" y="8127"/>
                    </a:cubicBezTo>
                    <a:cubicBezTo>
                      <a:pt x="8834" y="9364"/>
                      <a:pt x="9187" y="10777"/>
                      <a:pt x="9717" y="10777"/>
                    </a:cubicBezTo>
                    <a:lnTo>
                      <a:pt x="15018" y="10777"/>
                    </a:lnTo>
                    <a:cubicBezTo>
                      <a:pt x="16078" y="10777"/>
                      <a:pt x="16785" y="11307"/>
                      <a:pt x="16785" y="12721"/>
                    </a:cubicBezTo>
                    <a:cubicBezTo>
                      <a:pt x="16785" y="14311"/>
                      <a:pt x="16254" y="14664"/>
                      <a:pt x="15194" y="14664"/>
                    </a:cubicBezTo>
                    <a:lnTo>
                      <a:pt x="10071" y="14664"/>
                    </a:lnTo>
                    <a:cubicBezTo>
                      <a:pt x="9541" y="14664"/>
                      <a:pt x="9364" y="15018"/>
                      <a:pt x="9364" y="15371"/>
                    </a:cubicBezTo>
                    <a:cubicBezTo>
                      <a:pt x="9364" y="15548"/>
                      <a:pt x="9364" y="16608"/>
                      <a:pt x="9364" y="18198"/>
                    </a:cubicBezTo>
                    <a:cubicBezTo>
                      <a:pt x="9364" y="31979"/>
                      <a:pt x="9364" y="21908"/>
                      <a:pt x="9364" y="36042"/>
                    </a:cubicBezTo>
                    <a:cubicBezTo>
                      <a:pt x="9364" y="37102"/>
                      <a:pt x="9187" y="37632"/>
                      <a:pt x="7244" y="37632"/>
                    </a:cubicBezTo>
                    <a:cubicBezTo>
                      <a:pt x="5477" y="37632"/>
                      <a:pt x="4947" y="37279"/>
                      <a:pt x="4947" y="35866"/>
                    </a:cubicBezTo>
                    <a:cubicBezTo>
                      <a:pt x="4947" y="35159"/>
                      <a:pt x="4947" y="31979"/>
                      <a:pt x="4947" y="28622"/>
                    </a:cubicBezTo>
                    <a:cubicBezTo>
                      <a:pt x="4947" y="26148"/>
                      <a:pt x="4947" y="23675"/>
                      <a:pt x="4947" y="22085"/>
                    </a:cubicBezTo>
                    <a:lnTo>
                      <a:pt x="4947" y="15371"/>
                    </a:lnTo>
                    <a:cubicBezTo>
                      <a:pt x="4947" y="14664"/>
                      <a:pt x="4770" y="14488"/>
                      <a:pt x="4064" y="14488"/>
                    </a:cubicBezTo>
                    <a:lnTo>
                      <a:pt x="1590" y="14488"/>
                    </a:lnTo>
                    <a:close/>
                  </a:path>
                </a:pathLst>
              </a:custGeom>
              <a:solidFill>
                <a:srgbClr val="D95A49"/>
              </a:solidFill>
              <a:ln w="176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043B9F3-8526-93BB-2346-A1A527799426}"/>
                  </a:ext>
                </a:extLst>
              </p:cNvPr>
              <p:cNvSpPr/>
              <p:nvPr/>
            </p:nvSpPr>
            <p:spPr>
              <a:xfrm>
                <a:off x="11099610" y="449111"/>
                <a:ext cx="26325" cy="28268"/>
              </a:xfrm>
              <a:custGeom>
                <a:avLst/>
                <a:gdLst>
                  <a:gd name="connsiteX0" fmla="*/ 26325 w 26325"/>
                  <a:gd name="connsiteY0" fmla="*/ 13958 h 28268"/>
                  <a:gd name="connsiteX1" fmla="*/ 13074 w 26325"/>
                  <a:gd name="connsiteY1" fmla="*/ 28268 h 28268"/>
                  <a:gd name="connsiteX2" fmla="*/ 0 w 26325"/>
                  <a:gd name="connsiteY2" fmla="*/ 14311 h 28268"/>
                  <a:gd name="connsiteX3" fmla="*/ 12898 w 26325"/>
                  <a:gd name="connsiteY3" fmla="*/ 0 h 28268"/>
                  <a:gd name="connsiteX4" fmla="*/ 26325 w 26325"/>
                  <a:gd name="connsiteY4" fmla="*/ 13958 h 28268"/>
                  <a:gd name="connsiteX5" fmla="*/ 21555 w 26325"/>
                  <a:gd name="connsiteY5" fmla="*/ 14488 h 28268"/>
                  <a:gd name="connsiteX6" fmla="*/ 13251 w 26325"/>
                  <a:gd name="connsiteY6" fmla="*/ 4240 h 28268"/>
                  <a:gd name="connsiteX7" fmla="*/ 4770 w 26325"/>
                  <a:gd name="connsiteY7" fmla="*/ 14488 h 28268"/>
                  <a:gd name="connsiteX8" fmla="*/ 12898 w 26325"/>
                  <a:gd name="connsiteY8" fmla="*/ 24205 h 28268"/>
                  <a:gd name="connsiteX9" fmla="*/ 21555 w 26325"/>
                  <a:gd name="connsiteY9" fmla="*/ 1448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5" h="28268">
                    <a:moveTo>
                      <a:pt x="26325" y="13958"/>
                    </a:moveTo>
                    <a:cubicBezTo>
                      <a:pt x="26325" y="21378"/>
                      <a:pt x="22085" y="28268"/>
                      <a:pt x="13074" y="28268"/>
                    </a:cubicBezTo>
                    <a:cubicBezTo>
                      <a:pt x="4417" y="28268"/>
                      <a:pt x="0" y="22261"/>
                      <a:pt x="0" y="14311"/>
                    </a:cubicBezTo>
                    <a:cubicBezTo>
                      <a:pt x="0" y="6360"/>
                      <a:pt x="4240" y="0"/>
                      <a:pt x="12898" y="0"/>
                    </a:cubicBezTo>
                    <a:cubicBezTo>
                      <a:pt x="23145" y="0"/>
                      <a:pt x="26325" y="7067"/>
                      <a:pt x="26325" y="13958"/>
                    </a:cubicBezTo>
                    <a:close/>
                    <a:moveTo>
                      <a:pt x="21555" y="14488"/>
                    </a:moveTo>
                    <a:cubicBezTo>
                      <a:pt x="21555" y="7774"/>
                      <a:pt x="18551" y="4240"/>
                      <a:pt x="13251" y="4240"/>
                    </a:cubicBezTo>
                    <a:cubicBezTo>
                      <a:pt x="8481" y="4240"/>
                      <a:pt x="4770" y="7067"/>
                      <a:pt x="4770" y="14488"/>
                    </a:cubicBezTo>
                    <a:cubicBezTo>
                      <a:pt x="4770" y="19965"/>
                      <a:pt x="7597" y="24205"/>
                      <a:pt x="12898" y="24205"/>
                    </a:cubicBezTo>
                    <a:cubicBezTo>
                      <a:pt x="18551" y="24205"/>
                      <a:pt x="21555" y="19965"/>
                      <a:pt x="21555" y="14488"/>
                    </a:cubicBezTo>
                    <a:close/>
                  </a:path>
                </a:pathLst>
              </a:custGeom>
              <a:solidFill>
                <a:srgbClr val="D95A49"/>
              </a:solidFill>
              <a:ln w="176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C07B303-7D50-888C-ED11-28BC33AFDE99}"/>
                  </a:ext>
                </a:extLst>
              </p:cNvPr>
              <p:cNvSpPr/>
              <p:nvPr/>
            </p:nvSpPr>
            <p:spPr>
              <a:xfrm>
                <a:off x="11130882" y="449641"/>
                <a:ext cx="15194" cy="26855"/>
              </a:xfrm>
              <a:custGeom>
                <a:avLst/>
                <a:gdLst>
                  <a:gd name="connsiteX0" fmla="*/ 12898 w 15194"/>
                  <a:gd name="connsiteY0" fmla="*/ 4594 h 26855"/>
                  <a:gd name="connsiteX1" fmla="*/ 4594 w 15194"/>
                  <a:gd name="connsiteY1" fmla="*/ 12721 h 26855"/>
                  <a:gd name="connsiteX2" fmla="*/ 4594 w 15194"/>
                  <a:gd name="connsiteY2" fmla="*/ 25442 h 26855"/>
                  <a:gd name="connsiteX3" fmla="*/ 2120 w 15194"/>
                  <a:gd name="connsiteY3" fmla="*/ 26855 h 26855"/>
                  <a:gd name="connsiteX4" fmla="*/ 0 w 15194"/>
                  <a:gd name="connsiteY4" fmla="*/ 24735 h 26855"/>
                  <a:gd name="connsiteX5" fmla="*/ 177 w 15194"/>
                  <a:gd name="connsiteY5" fmla="*/ 1590 h 26855"/>
                  <a:gd name="connsiteX6" fmla="*/ 1943 w 15194"/>
                  <a:gd name="connsiteY6" fmla="*/ 0 h 26855"/>
                  <a:gd name="connsiteX7" fmla="*/ 3887 w 15194"/>
                  <a:gd name="connsiteY7" fmla="*/ 1060 h 26855"/>
                  <a:gd name="connsiteX8" fmla="*/ 4064 w 15194"/>
                  <a:gd name="connsiteY8" fmla="*/ 4417 h 26855"/>
                  <a:gd name="connsiteX9" fmla="*/ 4417 w 15194"/>
                  <a:gd name="connsiteY9" fmla="*/ 5830 h 26855"/>
                  <a:gd name="connsiteX10" fmla="*/ 12368 w 15194"/>
                  <a:gd name="connsiteY10" fmla="*/ 177 h 26855"/>
                  <a:gd name="connsiteX11" fmla="*/ 15194 w 15194"/>
                  <a:gd name="connsiteY11" fmla="*/ 2473 h 26855"/>
                  <a:gd name="connsiteX12" fmla="*/ 12898 w 15194"/>
                  <a:gd name="connsiteY12" fmla="*/ 4594 h 2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4" h="26855">
                    <a:moveTo>
                      <a:pt x="12898" y="4594"/>
                    </a:moveTo>
                    <a:cubicBezTo>
                      <a:pt x="7774" y="4594"/>
                      <a:pt x="4594" y="7597"/>
                      <a:pt x="4594" y="12721"/>
                    </a:cubicBezTo>
                    <a:lnTo>
                      <a:pt x="4594" y="25442"/>
                    </a:lnTo>
                    <a:cubicBezTo>
                      <a:pt x="4594" y="26855"/>
                      <a:pt x="3887" y="26855"/>
                      <a:pt x="2120" y="26855"/>
                    </a:cubicBezTo>
                    <a:cubicBezTo>
                      <a:pt x="0" y="26855"/>
                      <a:pt x="0" y="26502"/>
                      <a:pt x="0" y="24735"/>
                    </a:cubicBezTo>
                    <a:cubicBezTo>
                      <a:pt x="0" y="22968"/>
                      <a:pt x="177" y="5124"/>
                      <a:pt x="177" y="1590"/>
                    </a:cubicBezTo>
                    <a:cubicBezTo>
                      <a:pt x="177" y="530"/>
                      <a:pt x="530" y="0"/>
                      <a:pt x="1943" y="0"/>
                    </a:cubicBezTo>
                    <a:cubicBezTo>
                      <a:pt x="2827" y="0"/>
                      <a:pt x="3887" y="177"/>
                      <a:pt x="3887" y="1060"/>
                    </a:cubicBezTo>
                    <a:lnTo>
                      <a:pt x="4064" y="4417"/>
                    </a:lnTo>
                    <a:cubicBezTo>
                      <a:pt x="4064" y="5477"/>
                      <a:pt x="4240" y="5830"/>
                      <a:pt x="4417" y="5830"/>
                    </a:cubicBezTo>
                    <a:cubicBezTo>
                      <a:pt x="4947" y="5830"/>
                      <a:pt x="6714" y="177"/>
                      <a:pt x="12368" y="177"/>
                    </a:cubicBezTo>
                    <a:cubicBezTo>
                      <a:pt x="14311" y="177"/>
                      <a:pt x="15194" y="1060"/>
                      <a:pt x="15194" y="2473"/>
                    </a:cubicBezTo>
                    <a:cubicBezTo>
                      <a:pt x="15194" y="3887"/>
                      <a:pt x="14488" y="4594"/>
                      <a:pt x="12898" y="4594"/>
                    </a:cubicBezTo>
                    <a:close/>
                  </a:path>
                </a:pathLst>
              </a:custGeom>
              <a:solidFill>
                <a:srgbClr val="D95A49"/>
              </a:solidFill>
              <a:ln w="176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E771A3-C420-5A18-0A80-84D868E3DB6C}"/>
                  </a:ext>
                </a:extLst>
              </p:cNvPr>
              <p:cNvSpPr/>
              <p:nvPr/>
            </p:nvSpPr>
            <p:spPr>
              <a:xfrm>
                <a:off x="11160211"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DF2ED03-9DC5-A3CF-39AC-0A8DA54F4815}"/>
                  </a:ext>
                </a:extLst>
              </p:cNvPr>
              <p:cNvSpPr/>
              <p:nvPr/>
            </p:nvSpPr>
            <p:spPr>
              <a:xfrm>
                <a:off x="11185829"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5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781" y="32155"/>
                      <a:pt x="14488" y="31449"/>
                      <a:pt x="15725" y="31449"/>
                    </a:cubicBezTo>
                    <a:cubicBezTo>
                      <a:pt x="16785" y="31449"/>
                      <a:pt x="17315" y="32509"/>
                      <a:pt x="17315" y="33569"/>
                    </a:cubicBezTo>
                    <a:cubicBezTo>
                      <a:pt x="17315" y="34982"/>
                      <a:pt x="15725"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C4A92AE-1523-8C9B-4462-032E5F8C3D5C}"/>
                  </a:ext>
                </a:extLst>
              </p:cNvPr>
              <p:cNvSpPr/>
              <p:nvPr/>
            </p:nvSpPr>
            <p:spPr>
              <a:xfrm>
                <a:off x="11207914"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611"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D12AA0-CE73-761D-369A-F2F0B0B7720E}"/>
                  </a:ext>
                </a:extLst>
              </p:cNvPr>
              <p:cNvSpPr/>
              <p:nvPr/>
            </p:nvSpPr>
            <p:spPr>
              <a:xfrm>
                <a:off x="11234593" y="440807"/>
                <a:ext cx="17667" cy="36395"/>
              </a:xfrm>
              <a:custGeom>
                <a:avLst/>
                <a:gdLst>
                  <a:gd name="connsiteX0" fmla="*/ 5477 w 17667"/>
                  <a:gd name="connsiteY0" fmla="*/ 1943 h 36395"/>
                  <a:gd name="connsiteX1" fmla="*/ 7597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477" y="1943"/>
                    </a:moveTo>
                    <a:cubicBezTo>
                      <a:pt x="5477" y="883"/>
                      <a:pt x="5830" y="0"/>
                      <a:pt x="7597" y="0"/>
                    </a:cubicBezTo>
                    <a:cubicBezTo>
                      <a:pt x="9187"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3B4554B-83B2-DA9F-6CCF-835B6FFE7C6D}"/>
                  </a:ext>
                </a:extLst>
              </p:cNvPr>
              <p:cNvSpPr/>
              <p:nvPr/>
            </p:nvSpPr>
            <p:spPr>
              <a:xfrm>
                <a:off x="11256854"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5D281EC-7CC6-E76F-BFDA-ECEECD04801A}"/>
                  </a:ext>
                </a:extLst>
              </p:cNvPr>
              <p:cNvSpPr/>
              <p:nvPr/>
            </p:nvSpPr>
            <p:spPr>
              <a:xfrm>
                <a:off x="11267632"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3EDCAE3F-102C-C4B2-CDC4-8F5061F8C755}"/>
                  </a:ext>
                </a:extLst>
              </p:cNvPr>
              <p:cNvSpPr/>
              <p:nvPr/>
            </p:nvSpPr>
            <p:spPr>
              <a:xfrm>
                <a:off x="11293427" y="440807"/>
                <a:ext cx="17667" cy="36395"/>
              </a:xfrm>
              <a:custGeom>
                <a:avLst/>
                <a:gdLst>
                  <a:gd name="connsiteX0" fmla="*/ 5300 w 17667"/>
                  <a:gd name="connsiteY0" fmla="*/ 1943 h 36395"/>
                  <a:gd name="connsiteX1" fmla="*/ 7421 w 17667"/>
                  <a:gd name="connsiteY1" fmla="*/ 0 h 36395"/>
                  <a:gd name="connsiteX2" fmla="*/ 9541 w 17667"/>
                  <a:gd name="connsiteY2" fmla="*/ 1767 h 36395"/>
                  <a:gd name="connsiteX3" fmla="*/ 9541 w 17667"/>
                  <a:gd name="connsiteY3" fmla="*/ 7774 h 36395"/>
                  <a:gd name="connsiteX4" fmla="*/ 10247 w 17667"/>
                  <a:gd name="connsiteY4" fmla="*/ 8834 h 36395"/>
                  <a:gd name="connsiteX5" fmla="*/ 16078 w 17667"/>
                  <a:gd name="connsiteY5" fmla="*/ 8834 h 36395"/>
                  <a:gd name="connsiteX6" fmla="*/ 17668 w 17667"/>
                  <a:gd name="connsiteY6" fmla="*/ 10777 h 36395"/>
                  <a:gd name="connsiteX7" fmla="*/ 16078 w 17667"/>
                  <a:gd name="connsiteY7" fmla="*/ 12897 h 36395"/>
                  <a:gd name="connsiteX8" fmla="*/ 10424 w 17667"/>
                  <a:gd name="connsiteY8" fmla="*/ 12897 h 36395"/>
                  <a:gd name="connsiteX9" fmla="*/ 9541 w 17667"/>
                  <a:gd name="connsiteY9" fmla="*/ 13781 h 36395"/>
                  <a:gd name="connsiteX10" fmla="*/ 9541 w 17667"/>
                  <a:gd name="connsiteY10" fmla="*/ 28975 h 36395"/>
                  <a:gd name="connsiteX11" fmla="*/ 12721 w 17667"/>
                  <a:gd name="connsiteY11" fmla="*/ 32155 h 36395"/>
                  <a:gd name="connsiteX12" fmla="*/ 15724 w 17667"/>
                  <a:gd name="connsiteY12" fmla="*/ 31449 h 36395"/>
                  <a:gd name="connsiteX13" fmla="*/ 17315 w 17667"/>
                  <a:gd name="connsiteY13" fmla="*/ 33569 h 36395"/>
                  <a:gd name="connsiteX14" fmla="*/ 12191 w 17667"/>
                  <a:gd name="connsiteY14" fmla="*/ 36396 h 36395"/>
                  <a:gd name="connsiteX15" fmla="*/ 4947 w 17667"/>
                  <a:gd name="connsiteY15" fmla="*/ 28445 h 36395"/>
                  <a:gd name="connsiteX16" fmla="*/ 5124 w 17667"/>
                  <a:gd name="connsiteY16" fmla="*/ 14134 h 36395"/>
                  <a:gd name="connsiteX17" fmla="*/ 4240 w 17667"/>
                  <a:gd name="connsiteY17" fmla="*/ 13251 h 36395"/>
                  <a:gd name="connsiteX18" fmla="*/ 1590 w 17667"/>
                  <a:gd name="connsiteY18" fmla="*/ 13251 h 36395"/>
                  <a:gd name="connsiteX19" fmla="*/ 0 w 17667"/>
                  <a:gd name="connsiteY19" fmla="*/ 11837 h 36395"/>
                  <a:gd name="connsiteX20" fmla="*/ 1590 w 17667"/>
                  <a:gd name="connsiteY20" fmla="*/ 10247 h 36395"/>
                  <a:gd name="connsiteX21" fmla="*/ 5124 w 17667"/>
                  <a:gd name="connsiteY21" fmla="*/ 8834 h 36395"/>
                  <a:gd name="connsiteX22" fmla="*/ 5124 w 17667"/>
                  <a:gd name="connsiteY22" fmla="*/ 1943 h 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7" h="36395">
                    <a:moveTo>
                      <a:pt x="5300" y="1943"/>
                    </a:moveTo>
                    <a:cubicBezTo>
                      <a:pt x="5300" y="883"/>
                      <a:pt x="5654" y="0"/>
                      <a:pt x="7421" y="0"/>
                    </a:cubicBezTo>
                    <a:cubicBezTo>
                      <a:pt x="9011" y="0"/>
                      <a:pt x="9541" y="883"/>
                      <a:pt x="9541" y="1767"/>
                    </a:cubicBezTo>
                    <a:lnTo>
                      <a:pt x="9541" y="7774"/>
                    </a:lnTo>
                    <a:cubicBezTo>
                      <a:pt x="9541" y="8834"/>
                      <a:pt x="9717" y="8834"/>
                      <a:pt x="10247" y="8834"/>
                    </a:cubicBezTo>
                    <a:cubicBezTo>
                      <a:pt x="10601" y="8834"/>
                      <a:pt x="14664" y="8834"/>
                      <a:pt x="16078" y="8834"/>
                    </a:cubicBezTo>
                    <a:cubicBezTo>
                      <a:pt x="16785" y="8834"/>
                      <a:pt x="17668" y="9187"/>
                      <a:pt x="17668" y="10777"/>
                    </a:cubicBezTo>
                    <a:cubicBezTo>
                      <a:pt x="17668" y="12367"/>
                      <a:pt x="16961" y="12897"/>
                      <a:pt x="16078" y="12897"/>
                    </a:cubicBezTo>
                    <a:lnTo>
                      <a:pt x="10424" y="12897"/>
                    </a:lnTo>
                    <a:cubicBezTo>
                      <a:pt x="9717" y="12897"/>
                      <a:pt x="9541" y="13074"/>
                      <a:pt x="9541" y="13781"/>
                    </a:cubicBezTo>
                    <a:lnTo>
                      <a:pt x="9541" y="28975"/>
                    </a:lnTo>
                    <a:cubicBezTo>
                      <a:pt x="9541" y="31095"/>
                      <a:pt x="10424" y="32155"/>
                      <a:pt x="12721" y="32155"/>
                    </a:cubicBezTo>
                    <a:cubicBezTo>
                      <a:pt x="13958" y="32155"/>
                      <a:pt x="14488" y="31449"/>
                      <a:pt x="15724" y="31449"/>
                    </a:cubicBezTo>
                    <a:cubicBezTo>
                      <a:pt x="16785" y="31449"/>
                      <a:pt x="17315" y="32509"/>
                      <a:pt x="17315" y="33569"/>
                    </a:cubicBezTo>
                    <a:cubicBezTo>
                      <a:pt x="17315" y="34982"/>
                      <a:pt x="15724" y="36396"/>
                      <a:pt x="12191" y="36396"/>
                    </a:cubicBezTo>
                    <a:cubicBezTo>
                      <a:pt x="6714" y="36396"/>
                      <a:pt x="4947" y="33392"/>
                      <a:pt x="4947" y="28445"/>
                    </a:cubicBezTo>
                    <a:cubicBezTo>
                      <a:pt x="4947" y="25618"/>
                      <a:pt x="5124" y="18551"/>
                      <a:pt x="5124" y="14134"/>
                    </a:cubicBezTo>
                    <a:cubicBezTo>
                      <a:pt x="5124" y="13428"/>
                      <a:pt x="4947" y="13251"/>
                      <a:pt x="4240" y="13251"/>
                    </a:cubicBezTo>
                    <a:lnTo>
                      <a:pt x="1590" y="13251"/>
                    </a:lnTo>
                    <a:cubicBezTo>
                      <a:pt x="530" y="13251"/>
                      <a:pt x="0" y="12897"/>
                      <a:pt x="0" y="11837"/>
                    </a:cubicBezTo>
                    <a:cubicBezTo>
                      <a:pt x="0" y="10777"/>
                      <a:pt x="353" y="10424"/>
                      <a:pt x="1590" y="10247"/>
                    </a:cubicBezTo>
                    <a:cubicBezTo>
                      <a:pt x="4417" y="9717"/>
                      <a:pt x="5124" y="9717"/>
                      <a:pt x="5124" y="8834"/>
                    </a:cubicBezTo>
                    <a:lnTo>
                      <a:pt x="5124" y="1943"/>
                    </a:lnTo>
                    <a:close/>
                  </a:path>
                </a:pathLst>
              </a:custGeom>
              <a:solidFill>
                <a:srgbClr val="D95A49"/>
              </a:solidFill>
              <a:ln w="176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549A754-02C8-3A03-8006-98067E450A46}"/>
                  </a:ext>
                </a:extLst>
              </p:cNvPr>
              <p:cNvSpPr/>
              <p:nvPr/>
            </p:nvSpPr>
            <p:spPr>
              <a:xfrm>
                <a:off x="11315512"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CEC76C5-4295-6442-E811-6088626A146C}"/>
                  </a:ext>
                </a:extLst>
              </p:cNvPr>
              <p:cNvSpPr/>
              <p:nvPr/>
            </p:nvSpPr>
            <p:spPr>
              <a:xfrm>
                <a:off x="11326643" y="449287"/>
                <a:ext cx="24205" cy="28091"/>
              </a:xfrm>
              <a:custGeom>
                <a:avLst/>
                <a:gdLst>
                  <a:gd name="connsiteX0" fmla="*/ 22438 w 24205"/>
                  <a:gd name="connsiteY0" fmla="*/ 19435 h 28091"/>
                  <a:gd name="connsiteX1" fmla="*/ 24205 w 24205"/>
                  <a:gd name="connsiteY1" fmla="*/ 21378 h 28091"/>
                  <a:gd name="connsiteX2" fmla="*/ 13251 w 24205"/>
                  <a:gd name="connsiteY2" fmla="*/ 28092 h 28091"/>
                  <a:gd name="connsiteX3" fmla="*/ 0 w 24205"/>
                  <a:gd name="connsiteY3" fmla="*/ 14664 h 28091"/>
                  <a:gd name="connsiteX4" fmla="*/ 13074 w 24205"/>
                  <a:gd name="connsiteY4" fmla="*/ 0 h 28091"/>
                  <a:gd name="connsiteX5" fmla="*/ 24205 w 24205"/>
                  <a:gd name="connsiteY5" fmla="*/ 9717 h 28091"/>
                  <a:gd name="connsiteX6" fmla="*/ 22085 w 24205"/>
                  <a:gd name="connsiteY6" fmla="*/ 11837 h 28091"/>
                  <a:gd name="connsiteX7" fmla="*/ 19965 w 24205"/>
                  <a:gd name="connsiteY7" fmla="*/ 10247 h 28091"/>
                  <a:gd name="connsiteX8" fmla="*/ 12898 w 24205"/>
                  <a:gd name="connsiteY8" fmla="*/ 4064 h 28091"/>
                  <a:gd name="connsiteX9" fmla="*/ 4770 w 24205"/>
                  <a:gd name="connsiteY9" fmla="*/ 14664 h 28091"/>
                  <a:gd name="connsiteX10" fmla="*/ 13074 w 24205"/>
                  <a:gd name="connsiteY10" fmla="*/ 24382 h 28091"/>
                  <a:gd name="connsiteX11" fmla="*/ 22438 w 24205"/>
                  <a:gd name="connsiteY11" fmla="*/ 19435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5" h="28091">
                    <a:moveTo>
                      <a:pt x="22438" y="19435"/>
                    </a:moveTo>
                    <a:cubicBezTo>
                      <a:pt x="23498" y="19435"/>
                      <a:pt x="24205" y="20141"/>
                      <a:pt x="24205" y="21378"/>
                    </a:cubicBezTo>
                    <a:cubicBezTo>
                      <a:pt x="24205" y="23498"/>
                      <a:pt x="21025" y="28092"/>
                      <a:pt x="13251" y="28092"/>
                    </a:cubicBezTo>
                    <a:cubicBezTo>
                      <a:pt x="4594" y="28092"/>
                      <a:pt x="0" y="22615"/>
                      <a:pt x="0" y="14664"/>
                    </a:cubicBezTo>
                    <a:cubicBezTo>
                      <a:pt x="0" y="6007"/>
                      <a:pt x="4240" y="0"/>
                      <a:pt x="13074" y="0"/>
                    </a:cubicBezTo>
                    <a:cubicBezTo>
                      <a:pt x="21025" y="0"/>
                      <a:pt x="24205" y="5300"/>
                      <a:pt x="24205" y="9717"/>
                    </a:cubicBezTo>
                    <a:cubicBezTo>
                      <a:pt x="24205" y="10954"/>
                      <a:pt x="23675" y="11837"/>
                      <a:pt x="22085" y="11837"/>
                    </a:cubicBezTo>
                    <a:cubicBezTo>
                      <a:pt x="20672" y="11837"/>
                      <a:pt x="20141" y="11131"/>
                      <a:pt x="19965" y="10247"/>
                    </a:cubicBezTo>
                    <a:cubicBezTo>
                      <a:pt x="19611" y="8834"/>
                      <a:pt x="18375" y="4064"/>
                      <a:pt x="12898" y="4064"/>
                    </a:cubicBezTo>
                    <a:cubicBezTo>
                      <a:pt x="7774" y="4064"/>
                      <a:pt x="4770" y="7951"/>
                      <a:pt x="4770" y="14664"/>
                    </a:cubicBezTo>
                    <a:cubicBezTo>
                      <a:pt x="4770" y="19965"/>
                      <a:pt x="7597" y="24382"/>
                      <a:pt x="13074" y="24382"/>
                    </a:cubicBezTo>
                    <a:cubicBezTo>
                      <a:pt x="20141" y="24028"/>
                      <a:pt x="19788" y="19435"/>
                      <a:pt x="22438" y="19435"/>
                    </a:cubicBezTo>
                    <a:close/>
                  </a:path>
                </a:pathLst>
              </a:custGeom>
              <a:solidFill>
                <a:srgbClr val="D95A49"/>
              </a:solidFill>
              <a:ln w="176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CB763CD-EC5F-8D79-6149-826419038253}"/>
                  </a:ext>
                </a:extLst>
              </p:cNvPr>
              <p:cNvSpPr/>
              <p:nvPr/>
            </p:nvSpPr>
            <p:spPr>
              <a:xfrm>
                <a:off x="11354558"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B243D039-BF2C-3F1A-D90D-2A96991B9113}"/>
                  </a:ext>
                </a:extLst>
              </p:cNvPr>
              <p:cNvSpPr/>
              <p:nvPr/>
            </p:nvSpPr>
            <p:spPr>
              <a:xfrm>
                <a:off x="11394134"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3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375 w 23144"/>
                  <a:gd name="connsiteY16" fmla="*/ 17844 h 28445"/>
                  <a:gd name="connsiteX17" fmla="*/ 17491 w 23144"/>
                  <a:gd name="connsiteY17" fmla="*/ 16784 h 28445"/>
                  <a:gd name="connsiteX18" fmla="*/ 11307 w 23144"/>
                  <a:gd name="connsiteY18" fmla="*/ 17668 h 28445"/>
                  <a:gd name="connsiteX19" fmla="*/ 4770 w 23144"/>
                  <a:gd name="connsiteY19" fmla="*/ 21378 h 28445"/>
                  <a:gd name="connsiteX20" fmla="*/ 9541 w 23144"/>
                  <a:gd name="connsiteY20" fmla="*/ 24735 h 28445"/>
                  <a:gd name="connsiteX21" fmla="*/ 18375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3"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20141" y="27915"/>
                      <a:pt x="19788" y="27385"/>
                      <a:pt x="19435" y="25795"/>
                    </a:cubicBezTo>
                    <a:close/>
                    <a:moveTo>
                      <a:pt x="18375" y="17844"/>
                    </a:moveTo>
                    <a:cubicBezTo>
                      <a:pt x="18375" y="17138"/>
                      <a:pt x="18021" y="16784"/>
                      <a:pt x="17491" y="16784"/>
                    </a:cubicBezTo>
                    <a:cubicBezTo>
                      <a:pt x="16255" y="16784"/>
                      <a:pt x="16078" y="17138"/>
                      <a:pt x="11307" y="17668"/>
                    </a:cubicBezTo>
                    <a:cubicBezTo>
                      <a:pt x="6537" y="18198"/>
                      <a:pt x="4770" y="19611"/>
                      <a:pt x="4770" y="21378"/>
                    </a:cubicBezTo>
                    <a:cubicBezTo>
                      <a:pt x="4770" y="23321"/>
                      <a:pt x="6184" y="24735"/>
                      <a:pt x="9541" y="24735"/>
                    </a:cubicBezTo>
                    <a:cubicBezTo>
                      <a:pt x="14488" y="24735"/>
                      <a:pt x="18375" y="21555"/>
                      <a:pt x="18375" y="17844"/>
                    </a:cubicBezTo>
                    <a:close/>
                  </a:path>
                </a:pathLst>
              </a:custGeom>
              <a:solidFill>
                <a:srgbClr val="D95A49"/>
              </a:solidFill>
              <a:ln w="176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020D4127-5C35-9EF6-A057-010A22596608}"/>
                  </a:ext>
                </a:extLst>
              </p:cNvPr>
              <p:cNvSpPr/>
              <p:nvPr/>
            </p:nvSpPr>
            <p:spPr>
              <a:xfrm>
                <a:off x="11423286"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198"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6920C0A-6C45-29EE-9DE4-C4EDCEE44480}"/>
                  </a:ext>
                </a:extLst>
              </p:cNvPr>
              <p:cNvSpPr/>
              <p:nvPr/>
            </p:nvSpPr>
            <p:spPr>
              <a:xfrm>
                <a:off x="11451202" y="438863"/>
                <a:ext cx="25618" cy="38692"/>
              </a:xfrm>
              <a:custGeom>
                <a:avLst/>
                <a:gdLst>
                  <a:gd name="connsiteX0" fmla="*/ 23322 w 25618"/>
                  <a:gd name="connsiteY0" fmla="*/ 0 h 38692"/>
                  <a:gd name="connsiteX1" fmla="*/ 25442 w 25618"/>
                  <a:gd name="connsiteY1" fmla="*/ 2120 h 38692"/>
                  <a:gd name="connsiteX2" fmla="*/ 25619 w 25618"/>
                  <a:gd name="connsiteY2" fmla="*/ 36572 h 38692"/>
                  <a:gd name="connsiteX3" fmla="*/ 23675 w 25618"/>
                  <a:gd name="connsiteY3" fmla="*/ 38162 h 38692"/>
                  <a:gd name="connsiteX4" fmla="*/ 21732 w 25618"/>
                  <a:gd name="connsiteY4" fmla="*/ 36572 h 38692"/>
                  <a:gd name="connsiteX5" fmla="*/ 21025 w 25618"/>
                  <a:gd name="connsiteY5" fmla="*/ 33922 h 38692"/>
                  <a:gd name="connsiteX6" fmla="*/ 11131 w 25618"/>
                  <a:gd name="connsiteY6" fmla="*/ 38692 h 38692"/>
                  <a:gd name="connsiteX7" fmla="*/ 0 w 25618"/>
                  <a:gd name="connsiteY7" fmla="*/ 24382 h 38692"/>
                  <a:gd name="connsiteX8" fmla="*/ 11838 w 25618"/>
                  <a:gd name="connsiteY8" fmla="*/ 10601 h 38692"/>
                  <a:gd name="connsiteX9" fmla="*/ 20848 w 25618"/>
                  <a:gd name="connsiteY9" fmla="*/ 14841 h 38692"/>
                  <a:gd name="connsiteX10" fmla="*/ 21202 w 25618"/>
                  <a:gd name="connsiteY10" fmla="*/ 13781 h 38692"/>
                  <a:gd name="connsiteX11" fmla="*/ 21025 w 25618"/>
                  <a:gd name="connsiteY11" fmla="*/ 2473 h 38692"/>
                  <a:gd name="connsiteX12" fmla="*/ 23322 w 25618"/>
                  <a:gd name="connsiteY12" fmla="*/ 0 h 38692"/>
                  <a:gd name="connsiteX13" fmla="*/ 4594 w 25618"/>
                  <a:gd name="connsiteY13" fmla="*/ 24558 h 38692"/>
                  <a:gd name="connsiteX14" fmla="*/ 12898 w 25618"/>
                  <a:gd name="connsiteY14" fmla="*/ 34452 h 38692"/>
                  <a:gd name="connsiteX15" fmla="*/ 21202 w 25618"/>
                  <a:gd name="connsiteY15" fmla="*/ 24028 h 38692"/>
                  <a:gd name="connsiteX16" fmla="*/ 13428 w 25618"/>
                  <a:gd name="connsiteY16" fmla="*/ 14134 h 38692"/>
                  <a:gd name="connsiteX17" fmla="*/ 4594 w 25618"/>
                  <a:gd name="connsiteY17" fmla="*/ 24558 h 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18" h="38692">
                    <a:moveTo>
                      <a:pt x="23322" y="0"/>
                    </a:moveTo>
                    <a:cubicBezTo>
                      <a:pt x="25088" y="0"/>
                      <a:pt x="25442" y="707"/>
                      <a:pt x="25442" y="2120"/>
                    </a:cubicBezTo>
                    <a:cubicBezTo>
                      <a:pt x="25442" y="3887"/>
                      <a:pt x="25619" y="32509"/>
                      <a:pt x="25619" y="36572"/>
                    </a:cubicBezTo>
                    <a:cubicBezTo>
                      <a:pt x="25619" y="37632"/>
                      <a:pt x="25619" y="38162"/>
                      <a:pt x="23675" y="38162"/>
                    </a:cubicBezTo>
                    <a:cubicBezTo>
                      <a:pt x="22085" y="38162"/>
                      <a:pt x="21908" y="37986"/>
                      <a:pt x="21732" y="36572"/>
                    </a:cubicBezTo>
                    <a:cubicBezTo>
                      <a:pt x="21555" y="34629"/>
                      <a:pt x="21555" y="33922"/>
                      <a:pt x="21025" y="33922"/>
                    </a:cubicBezTo>
                    <a:cubicBezTo>
                      <a:pt x="20141" y="33922"/>
                      <a:pt x="19081" y="38692"/>
                      <a:pt x="11131" y="38692"/>
                    </a:cubicBezTo>
                    <a:cubicBezTo>
                      <a:pt x="4594" y="38692"/>
                      <a:pt x="0" y="33215"/>
                      <a:pt x="0" y="24382"/>
                    </a:cubicBezTo>
                    <a:cubicBezTo>
                      <a:pt x="0" y="15548"/>
                      <a:pt x="5477" y="10601"/>
                      <a:pt x="11838" y="10601"/>
                    </a:cubicBezTo>
                    <a:cubicBezTo>
                      <a:pt x="19788" y="10601"/>
                      <a:pt x="20141" y="14841"/>
                      <a:pt x="20848" y="14841"/>
                    </a:cubicBezTo>
                    <a:cubicBezTo>
                      <a:pt x="21025" y="14841"/>
                      <a:pt x="21202" y="14664"/>
                      <a:pt x="21202" y="13781"/>
                    </a:cubicBezTo>
                    <a:cubicBezTo>
                      <a:pt x="21202" y="12544"/>
                      <a:pt x="21025" y="8127"/>
                      <a:pt x="21025" y="2473"/>
                    </a:cubicBezTo>
                    <a:cubicBezTo>
                      <a:pt x="21025" y="707"/>
                      <a:pt x="21555" y="0"/>
                      <a:pt x="23322" y="0"/>
                    </a:cubicBezTo>
                    <a:close/>
                    <a:moveTo>
                      <a:pt x="4594" y="24558"/>
                    </a:moveTo>
                    <a:cubicBezTo>
                      <a:pt x="4594" y="30212"/>
                      <a:pt x="7244" y="34452"/>
                      <a:pt x="12898" y="34452"/>
                    </a:cubicBezTo>
                    <a:cubicBezTo>
                      <a:pt x="18021" y="34452"/>
                      <a:pt x="21202" y="30742"/>
                      <a:pt x="21202" y="24028"/>
                    </a:cubicBezTo>
                    <a:cubicBezTo>
                      <a:pt x="21202" y="17844"/>
                      <a:pt x="17845" y="14134"/>
                      <a:pt x="13428" y="14134"/>
                    </a:cubicBezTo>
                    <a:cubicBezTo>
                      <a:pt x="6891" y="14134"/>
                      <a:pt x="4594" y="19081"/>
                      <a:pt x="4594" y="24558"/>
                    </a:cubicBezTo>
                    <a:close/>
                  </a:path>
                </a:pathLst>
              </a:custGeom>
              <a:solidFill>
                <a:srgbClr val="D95A49"/>
              </a:solidFill>
              <a:ln w="176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DA8F344D-4C6A-E37C-3375-03740EC1BFC6}"/>
                  </a:ext>
                </a:extLst>
              </p:cNvPr>
              <p:cNvSpPr/>
              <p:nvPr/>
            </p:nvSpPr>
            <p:spPr>
              <a:xfrm>
                <a:off x="11495018" y="448934"/>
                <a:ext cx="23145" cy="28445"/>
              </a:xfrm>
              <a:custGeom>
                <a:avLst/>
                <a:gdLst>
                  <a:gd name="connsiteX0" fmla="*/ 19435 w 23145"/>
                  <a:gd name="connsiteY0" fmla="*/ 25795 h 28445"/>
                  <a:gd name="connsiteX1" fmla="*/ 18551 w 23145"/>
                  <a:gd name="connsiteY1" fmla="*/ 23675 h 28445"/>
                  <a:gd name="connsiteX2" fmla="*/ 8481 w 23145"/>
                  <a:gd name="connsiteY2" fmla="*/ 28445 h 28445"/>
                  <a:gd name="connsiteX3" fmla="*/ 0 w 23145"/>
                  <a:gd name="connsiteY3" fmla="*/ 21908 h 28445"/>
                  <a:gd name="connsiteX4" fmla="*/ 11131 w 23145"/>
                  <a:gd name="connsiteY4" fmla="*/ 14841 h 28445"/>
                  <a:gd name="connsiteX5" fmla="*/ 18375 w 23145"/>
                  <a:gd name="connsiteY5" fmla="*/ 12014 h 28445"/>
                  <a:gd name="connsiteX6" fmla="*/ 18375 w 23145"/>
                  <a:gd name="connsiteY6" fmla="*/ 10247 h 28445"/>
                  <a:gd name="connsiteX7" fmla="*/ 11838 w 23145"/>
                  <a:gd name="connsiteY7" fmla="*/ 4064 h 28445"/>
                  <a:gd name="connsiteX8" fmla="*/ 4770 w 23145"/>
                  <a:gd name="connsiteY8" fmla="*/ 10247 h 28445"/>
                  <a:gd name="connsiteX9" fmla="*/ 2474 w 23145"/>
                  <a:gd name="connsiteY9" fmla="*/ 11837 h 28445"/>
                  <a:gd name="connsiteX10" fmla="*/ 353 w 23145"/>
                  <a:gd name="connsiteY10" fmla="*/ 9187 h 28445"/>
                  <a:gd name="connsiteX11" fmla="*/ 12191 w 23145"/>
                  <a:gd name="connsiteY11" fmla="*/ 0 h 28445"/>
                  <a:gd name="connsiteX12" fmla="*/ 22968 w 23145"/>
                  <a:gd name="connsiteY12" fmla="*/ 11307 h 28445"/>
                  <a:gd name="connsiteX13" fmla="*/ 23145 w 23145"/>
                  <a:gd name="connsiteY13" fmla="*/ 26502 h 28445"/>
                  <a:gd name="connsiteX14" fmla="*/ 21378 w 23145"/>
                  <a:gd name="connsiteY14" fmla="*/ 27738 h 28445"/>
                  <a:gd name="connsiteX15" fmla="*/ 19435 w 23145"/>
                  <a:gd name="connsiteY15" fmla="*/ 25795 h 28445"/>
                  <a:gd name="connsiteX16" fmla="*/ 18198 w 23145"/>
                  <a:gd name="connsiteY16" fmla="*/ 17844 h 28445"/>
                  <a:gd name="connsiteX17" fmla="*/ 17315 w 23145"/>
                  <a:gd name="connsiteY17" fmla="*/ 16784 h 28445"/>
                  <a:gd name="connsiteX18" fmla="*/ 11131 w 23145"/>
                  <a:gd name="connsiteY18" fmla="*/ 17668 h 28445"/>
                  <a:gd name="connsiteX19" fmla="*/ 4594 w 23145"/>
                  <a:gd name="connsiteY19" fmla="*/ 21378 h 28445"/>
                  <a:gd name="connsiteX20" fmla="*/ 9364 w 23145"/>
                  <a:gd name="connsiteY20" fmla="*/ 24735 h 28445"/>
                  <a:gd name="connsiteX21" fmla="*/ 18198 w 23145"/>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5"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1"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57E3132C-80D2-1387-A15D-C8ADC0D1CF8D}"/>
                  </a:ext>
                </a:extLst>
              </p:cNvPr>
              <p:cNvSpPr/>
              <p:nvPr/>
            </p:nvSpPr>
            <p:spPr>
              <a:xfrm>
                <a:off x="11524170" y="448934"/>
                <a:ext cx="22614" cy="27738"/>
              </a:xfrm>
              <a:custGeom>
                <a:avLst/>
                <a:gdLst>
                  <a:gd name="connsiteX0" fmla="*/ 22615 w 22614"/>
                  <a:gd name="connsiteY0" fmla="*/ 10424 h 27738"/>
                  <a:gd name="connsiteX1" fmla="*/ 22615 w 22614"/>
                  <a:gd name="connsiteY1" fmla="*/ 26502 h 27738"/>
                  <a:gd name="connsiteX2" fmla="*/ 19965 w 22614"/>
                  <a:gd name="connsiteY2" fmla="*/ 27738 h 27738"/>
                  <a:gd name="connsiteX3" fmla="*/ 18021 w 22614"/>
                  <a:gd name="connsiteY3" fmla="*/ 26148 h 27738"/>
                  <a:gd name="connsiteX4" fmla="*/ 18021 w 22614"/>
                  <a:gd name="connsiteY4" fmla="*/ 10954 h 27738"/>
                  <a:gd name="connsiteX5" fmla="*/ 12721 w 22614"/>
                  <a:gd name="connsiteY5" fmla="*/ 4417 h 27738"/>
                  <a:gd name="connsiteX6" fmla="*/ 4594 w 22614"/>
                  <a:gd name="connsiteY6" fmla="*/ 13074 h 27738"/>
                  <a:gd name="connsiteX7" fmla="*/ 4594 w 22614"/>
                  <a:gd name="connsiteY7" fmla="*/ 26325 h 27738"/>
                  <a:gd name="connsiteX8" fmla="*/ 2120 w 22614"/>
                  <a:gd name="connsiteY8" fmla="*/ 27738 h 27738"/>
                  <a:gd name="connsiteX9" fmla="*/ 0 w 22614"/>
                  <a:gd name="connsiteY9" fmla="*/ 26325 h 27738"/>
                  <a:gd name="connsiteX10" fmla="*/ 177 w 22614"/>
                  <a:gd name="connsiteY10" fmla="*/ 2474 h 27738"/>
                  <a:gd name="connsiteX11" fmla="*/ 2120 w 22614"/>
                  <a:gd name="connsiteY11" fmla="*/ 707 h 27738"/>
                  <a:gd name="connsiteX12" fmla="*/ 4064 w 22614"/>
                  <a:gd name="connsiteY12" fmla="*/ 2297 h 27738"/>
                  <a:gd name="connsiteX13" fmla="*/ 4770 w 22614"/>
                  <a:gd name="connsiteY13" fmla="*/ 4770 h 27738"/>
                  <a:gd name="connsiteX14" fmla="*/ 13251 w 22614"/>
                  <a:gd name="connsiteY14" fmla="*/ 0 h 27738"/>
                  <a:gd name="connsiteX15" fmla="*/ 22615 w 22614"/>
                  <a:gd name="connsiteY15" fmla="*/ 1042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14" h="27738">
                    <a:moveTo>
                      <a:pt x="22615" y="10424"/>
                    </a:moveTo>
                    <a:cubicBezTo>
                      <a:pt x="22615" y="18728"/>
                      <a:pt x="22615" y="17314"/>
                      <a:pt x="22615" y="26502"/>
                    </a:cubicBezTo>
                    <a:cubicBezTo>
                      <a:pt x="22615" y="27385"/>
                      <a:pt x="22085" y="27738"/>
                      <a:pt x="19965" y="27738"/>
                    </a:cubicBezTo>
                    <a:cubicBezTo>
                      <a:pt x="18198" y="27738"/>
                      <a:pt x="18021" y="27385"/>
                      <a:pt x="18021" y="26148"/>
                    </a:cubicBezTo>
                    <a:cubicBezTo>
                      <a:pt x="18021" y="25088"/>
                      <a:pt x="18021" y="13781"/>
                      <a:pt x="18021" y="10954"/>
                    </a:cubicBezTo>
                    <a:cubicBezTo>
                      <a:pt x="18021" y="6360"/>
                      <a:pt x="16078" y="4417"/>
                      <a:pt x="12721" y="4417"/>
                    </a:cubicBezTo>
                    <a:cubicBezTo>
                      <a:pt x="8657" y="4417"/>
                      <a:pt x="4594" y="6890"/>
                      <a:pt x="4594" y="13074"/>
                    </a:cubicBezTo>
                    <a:lnTo>
                      <a:pt x="4594" y="26325"/>
                    </a:lnTo>
                    <a:cubicBezTo>
                      <a:pt x="4594" y="27385"/>
                      <a:pt x="4417" y="27738"/>
                      <a:pt x="2120" y="27738"/>
                    </a:cubicBezTo>
                    <a:cubicBezTo>
                      <a:pt x="353" y="27738"/>
                      <a:pt x="0" y="27385"/>
                      <a:pt x="0" y="26325"/>
                    </a:cubicBezTo>
                    <a:cubicBezTo>
                      <a:pt x="0" y="12544"/>
                      <a:pt x="177" y="4240"/>
                      <a:pt x="177" y="2474"/>
                    </a:cubicBezTo>
                    <a:cubicBezTo>
                      <a:pt x="177" y="883"/>
                      <a:pt x="707" y="707"/>
                      <a:pt x="2120" y="707"/>
                    </a:cubicBezTo>
                    <a:cubicBezTo>
                      <a:pt x="3710" y="707"/>
                      <a:pt x="4064" y="883"/>
                      <a:pt x="4064" y="2297"/>
                    </a:cubicBezTo>
                    <a:cubicBezTo>
                      <a:pt x="4240" y="4417"/>
                      <a:pt x="4240" y="4770"/>
                      <a:pt x="4770" y="4770"/>
                    </a:cubicBezTo>
                    <a:cubicBezTo>
                      <a:pt x="5654" y="4770"/>
                      <a:pt x="6714" y="0"/>
                      <a:pt x="13251" y="0"/>
                    </a:cubicBezTo>
                    <a:cubicBezTo>
                      <a:pt x="18021" y="177"/>
                      <a:pt x="22615" y="2120"/>
                      <a:pt x="22615" y="10424"/>
                    </a:cubicBezTo>
                    <a:close/>
                  </a:path>
                </a:pathLst>
              </a:custGeom>
              <a:solidFill>
                <a:srgbClr val="D95A49"/>
              </a:solidFill>
              <a:ln w="176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72B90DE2-07AC-6F35-DA3E-BD1754448D28}"/>
                  </a:ext>
                </a:extLst>
              </p:cNvPr>
              <p:cNvSpPr/>
              <p:nvPr/>
            </p:nvSpPr>
            <p:spPr>
              <a:xfrm>
                <a:off x="11552792" y="448934"/>
                <a:ext cx="23144" cy="28445"/>
              </a:xfrm>
              <a:custGeom>
                <a:avLst/>
                <a:gdLst>
                  <a:gd name="connsiteX0" fmla="*/ 19435 w 23144"/>
                  <a:gd name="connsiteY0" fmla="*/ 25795 h 28445"/>
                  <a:gd name="connsiteX1" fmla="*/ 18551 w 23144"/>
                  <a:gd name="connsiteY1" fmla="*/ 23675 h 28445"/>
                  <a:gd name="connsiteX2" fmla="*/ 8481 w 23144"/>
                  <a:gd name="connsiteY2" fmla="*/ 28445 h 28445"/>
                  <a:gd name="connsiteX3" fmla="*/ 0 w 23144"/>
                  <a:gd name="connsiteY3" fmla="*/ 21908 h 28445"/>
                  <a:gd name="connsiteX4" fmla="*/ 11131 w 23144"/>
                  <a:gd name="connsiteY4" fmla="*/ 14841 h 28445"/>
                  <a:gd name="connsiteX5" fmla="*/ 18375 w 23144"/>
                  <a:gd name="connsiteY5" fmla="*/ 12014 h 28445"/>
                  <a:gd name="connsiteX6" fmla="*/ 18375 w 23144"/>
                  <a:gd name="connsiteY6" fmla="*/ 10247 h 28445"/>
                  <a:gd name="connsiteX7" fmla="*/ 11838 w 23144"/>
                  <a:gd name="connsiteY7" fmla="*/ 4064 h 28445"/>
                  <a:gd name="connsiteX8" fmla="*/ 4770 w 23144"/>
                  <a:gd name="connsiteY8" fmla="*/ 10247 h 28445"/>
                  <a:gd name="connsiteX9" fmla="*/ 2474 w 23144"/>
                  <a:gd name="connsiteY9" fmla="*/ 11837 h 28445"/>
                  <a:gd name="connsiteX10" fmla="*/ 353 w 23144"/>
                  <a:gd name="connsiteY10" fmla="*/ 9187 h 28445"/>
                  <a:gd name="connsiteX11" fmla="*/ 12191 w 23144"/>
                  <a:gd name="connsiteY11" fmla="*/ 0 h 28445"/>
                  <a:gd name="connsiteX12" fmla="*/ 22968 w 23144"/>
                  <a:gd name="connsiteY12" fmla="*/ 11307 h 28445"/>
                  <a:gd name="connsiteX13" fmla="*/ 23145 w 23144"/>
                  <a:gd name="connsiteY13" fmla="*/ 26502 h 28445"/>
                  <a:gd name="connsiteX14" fmla="*/ 21378 w 23144"/>
                  <a:gd name="connsiteY14" fmla="*/ 27738 h 28445"/>
                  <a:gd name="connsiteX15" fmla="*/ 19435 w 23144"/>
                  <a:gd name="connsiteY15" fmla="*/ 25795 h 28445"/>
                  <a:gd name="connsiteX16" fmla="*/ 18198 w 23144"/>
                  <a:gd name="connsiteY16" fmla="*/ 17844 h 28445"/>
                  <a:gd name="connsiteX17" fmla="*/ 17315 w 23144"/>
                  <a:gd name="connsiteY17" fmla="*/ 16784 h 28445"/>
                  <a:gd name="connsiteX18" fmla="*/ 11131 w 23144"/>
                  <a:gd name="connsiteY18" fmla="*/ 17668 h 28445"/>
                  <a:gd name="connsiteX19" fmla="*/ 4594 w 23144"/>
                  <a:gd name="connsiteY19" fmla="*/ 21378 h 28445"/>
                  <a:gd name="connsiteX20" fmla="*/ 9364 w 23144"/>
                  <a:gd name="connsiteY20" fmla="*/ 24735 h 28445"/>
                  <a:gd name="connsiteX21" fmla="*/ 18198 w 23144"/>
                  <a:gd name="connsiteY21" fmla="*/ 17844 h 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44" h="28445">
                    <a:moveTo>
                      <a:pt x="19435" y="25795"/>
                    </a:moveTo>
                    <a:cubicBezTo>
                      <a:pt x="19081" y="24205"/>
                      <a:pt x="18905" y="23675"/>
                      <a:pt x="18551" y="23675"/>
                    </a:cubicBezTo>
                    <a:cubicBezTo>
                      <a:pt x="17668" y="23675"/>
                      <a:pt x="16078" y="28445"/>
                      <a:pt x="8481" y="28445"/>
                    </a:cubicBezTo>
                    <a:cubicBezTo>
                      <a:pt x="2827" y="28445"/>
                      <a:pt x="0" y="25265"/>
                      <a:pt x="0" y="21908"/>
                    </a:cubicBezTo>
                    <a:cubicBezTo>
                      <a:pt x="0" y="17668"/>
                      <a:pt x="2650" y="15371"/>
                      <a:pt x="11131" y="14841"/>
                    </a:cubicBezTo>
                    <a:cubicBezTo>
                      <a:pt x="17315" y="14311"/>
                      <a:pt x="18375" y="13781"/>
                      <a:pt x="18375" y="12014"/>
                    </a:cubicBezTo>
                    <a:lnTo>
                      <a:pt x="18375" y="10247"/>
                    </a:lnTo>
                    <a:cubicBezTo>
                      <a:pt x="18375" y="6184"/>
                      <a:pt x="16078" y="4064"/>
                      <a:pt x="11838" y="4064"/>
                    </a:cubicBezTo>
                    <a:cubicBezTo>
                      <a:pt x="6714" y="4064"/>
                      <a:pt x="5300" y="6360"/>
                      <a:pt x="4770" y="10247"/>
                    </a:cubicBezTo>
                    <a:cubicBezTo>
                      <a:pt x="4594" y="11131"/>
                      <a:pt x="3887" y="11837"/>
                      <a:pt x="2474" y="11837"/>
                    </a:cubicBezTo>
                    <a:cubicBezTo>
                      <a:pt x="883" y="11837"/>
                      <a:pt x="353" y="11131"/>
                      <a:pt x="353" y="9187"/>
                    </a:cubicBezTo>
                    <a:cubicBezTo>
                      <a:pt x="353" y="5477"/>
                      <a:pt x="3357" y="0"/>
                      <a:pt x="12191" y="0"/>
                    </a:cubicBezTo>
                    <a:cubicBezTo>
                      <a:pt x="20141" y="0"/>
                      <a:pt x="22968" y="4240"/>
                      <a:pt x="22968" y="11307"/>
                    </a:cubicBezTo>
                    <a:cubicBezTo>
                      <a:pt x="22968" y="14311"/>
                      <a:pt x="23145" y="24382"/>
                      <a:pt x="23145" y="26502"/>
                    </a:cubicBezTo>
                    <a:cubicBezTo>
                      <a:pt x="23145" y="27562"/>
                      <a:pt x="22792" y="27738"/>
                      <a:pt x="21378" y="27738"/>
                    </a:cubicBezTo>
                    <a:cubicBezTo>
                      <a:pt x="19965" y="27915"/>
                      <a:pt x="19788" y="27385"/>
                      <a:pt x="19435" y="25795"/>
                    </a:cubicBezTo>
                    <a:close/>
                    <a:moveTo>
                      <a:pt x="18198" y="17844"/>
                    </a:moveTo>
                    <a:cubicBezTo>
                      <a:pt x="18198" y="17138"/>
                      <a:pt x="17845" y="16784"/>
                      <a:pt x="17315" y="16784"/>
                    </a:cubicBezTo>
                    <a:cubicBezTo>
                      <a:pt x="16078" y="16784"/>
                      <a:pt x="15901" y="17138"/>
                      <a:pt x="11131" y="17668"/>
                    </a:cubicBezTo>
                    <a:cubicBezTo>
                      <a:pt x="6360" y="18198"/>
                      <a:pt x="4594" y="19611"/>
                      <a:pt x="4594" y="21378"/>
                    </a:cubicBezTo>
                    <a:cubicBezTo>
                      <a:pt x="4594" y="23321"/>
                      <a:pt x="6007" y="24735"/>
                      <a:pt x="9364" y="24735"/>
                    </a:cubicBezTo>
                    <a:cubicBezTo>
                      <a:pt x="14488" y="24735"/>
                      <a:pt x="18198" y="21555"/>
                      <a:pt x="18198" y="17844"/>
                    </a:cubicBezTo>
                    <a:close/>
                  </a:path>
                </a:pathLst>
              </a:custGeom>
              <a:solidFill>
                <a:srgbClr val="D95A49"/>
              </a:solidFill>
              <a:ln w="176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EB0F835-7734-4982-5B7B-7FC1A57FF32D}"/>
                  </a:ext>
                </a:extLst>
              </p:cNvPr>
              <p:cNvSpPr/>
              <p:nvPr/>
            </p:nvSpPr>
            <p:spPr>
              <a:xfrm>
                <a:off x="11582474" y="438687"/>
                <a:ext cx="9540" cy="37809"/>
              </a:xfrm>
              <a:custGeom>
                <a:avLst/>
                <a:gdLst>
                  <a:gd name="connsiteX0" fmla="*/ 4594 w 9540"/>
                  <a:gd name="connsiteY0" fmla="*/ 2120 h 37809"/>
                  <a:gd name="connsiteX1" fmla="*/ 4594 w 9540"/>
                  <a:gd name="connsiteY1" fmla="*/ 31449 h 37809"/>
                  <a:gd name="connsiteX2" fmla="*/ 6184 w 9540"/>
                  <a:gd name="connsiteY2" fmla="*/ 34276 h 37809"/>
                  <a:gd name="connsiteX3" fmla="*/ 8127 w 9540"/>
                  <a:gd name="connsiteY3" fmla="*/ 33922 h 37809"/>
                  <a:gd name="connsiteX4" fmla="*/ 9541 w 9540"/>
                  <a:gd name="connsiteY4" fmla="*/ 35689 h 37809"/>
                  <a:gd name="connsiteX5" fmla="*/ 5477 w 9540"/>
                  <a:gd name="connsiteY5" fmla="*/ 37809 h 37809"/>
                  <a:gd name="connsiteX6" fmla="*/ 177 w 9540"/>
                  <a:gd name="connsiteY6" fmla="*/ 31802 h 37809"/>
                  <a:gd name="connsiteX7" fmla="*/ 0 w 9540"/>
                  <a:gd name="connsiteY7" fmla="*/ 2120 h 37809"/>
                  <a:gd name="connsiteX8" fmla="*/ 2297 w 9540"/>
                  <a:gd name="connsiteY8" fmla="*/ 0 h 37809"/>
                  <a:gd name="connsiteX9" fmla="*/ 4594 w 9540"/>
                  <a:gd name="connsiteY9" fmla="*/ 2120 h 3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0" h="37809">
                    <a:moveTo>
                      <a:pt x="4594" y="2120"/>
                    </a:moveTo>
                    <a:lnTo>
                      <a:pt x="4594" y="31449"/>
                    </a:lnTo>
                    <a:cubicBezTo>
                      <a:pt x="4594" y="33215"/>
                      <a:pt x="4770" y="34276"/>
                      <a:pt x="6184" y="34276"/>
                    </a:cubicBezTo>
                    <a:cubicBezTo>
                      <a:pt x="6891" y="34276"/>
                      <a:pt x="7244" y="33922"/>
                      <a:pt x="8127" y="33922"/>
                    </a:cubicBezTo>
                    <a:cubicBezTo>
                      <a:pt x="9011" y="33922"/>
                      <a:pt x="9541" y="34629"/>
                      <a:pt x="9541" y="35689"/>
                    </a:cubicBezTo>
                    <a:cubicBezTo>
                      <a:pt x="9541" y="36926"/>
                      <a:pt x="7951" y="37809"/>
                      <a:pt x="5477" y="37809"/>
                    </a:cubicBezTo>
                    <a:cubicBezTo>
                      <a:pt x="1237" y="37809"/>
                      <a:pt x="177" y="35512"/>
                      <a:pt x="177" y="31802"/>
                    </a:cubicBezTo>
                    <a:cubicBezTo>
                      <a:pt x="177" y="30742"/>
                      <a:pt x="0" y="4240"/>
                      <a:pt x="0" y="2120"/>
                    </a:cubicBezTo>
                    <a:cubicBezTo>
                      <a:pt x="0" y="707"/>
                      <a:pt x="530" y="0"/>
                      <a:pt x="2297" y="0"/>
                    </a:cubicBezTo>
                    <a:cubicBezTo>
                      <a:pt x="3887" y="177"/>
                      <a:pt x="4594" y="883"/>
                      <a:pt x="4594" y="2120"/>
                    </a:cubicBezTo>
                    <a:close/>
                  </a:path>
                </a:pathLst>
              </a:custGeom>
              <a:solidFill>
                <a:srgbClr val="D95A49"/>
              </a:solidFill>
              <a:ln w="176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C524183-B27A-1380-CC89-E6AB602E6CC5}"/>
                  </a:ext>
                </a:extLst>
              </p:cNvPr>
              <p:cNvSpPr/>
              <p:nvPr/>
            </p:nvSpPr>
            <p:spPr>
              <a:xfrm>
                <a:off x="11592545" y="449464"/>
                <a:ext cx="24028" cy="35688"/>
              </a:xfrm>
              <a:custGeom>
                <a:avLst/>
                <a:gdLst>
                  <a:gd name="connsiteX0" fmla="*/ 3534 w 24028"/>
                  <a:gd name="connsiteY0" fmla="*/ 177 h 35688"/>
                  <a:gd name="connsiteX1" fmla="*/ 5300 w 24028"/>
                  <a:gd name="connsiteY1" fmla="*/ 1237 h 35688"/>
                  <a:gd name="connsiteX2" fmla="*/ 11484 w 24028"/>
                  <a:gd name="connsiteY2" fmla="*/ 21201 h 35688"/>
                  <a:gd name="connsiteX3" fmla="*/ 12544 w 24028"/>
                  <a:gd name="connsiteY3" fmla="*/ 22261 h 35688"/>
                  <a:gd name="connsiteX4" fmla="*/ 13604 w 24028"/>
                  <a:gd name="connsiteY4" fmla="*/ 21378 h 35688"/>
                  <a:gd name="connsiteX5" fmla="*/ 19081 w 24028"/>
                  <a:gd name="connsiteY5" fmla="*/ 1767 h 35688"/>
                  <a:gd name="connsiteX6" fmla="*/ 21025 w 24028"/>
                  <a:gd name="connsiteY6" fmla="*/ 177 h 35688"/>
                  <a:gd name="connsiteX7" fmla="*/ 22968 w 24028"/>
                  <a:gd name="connsiteY7" fmla="*/ 177 h 35688"/>
                  <a:gd name="connsiteX8" fmla="*/ 24028 w 24028"/>
                  <a:gd name="connsiteY8" fmla="*/ 1237 h 35688"/>
                  <a:gd name="connsiteX9" fmla="*/ 23498 w 24028"/>
                  <a:gd name="connsiteY9" fmla="*/ 3534 h 35688"/>
                  <a:gd name="connsiteX10" fmla="*/ 15371 w 24028"/>
                  <a:gd name="connsiteY10" fmla="*/ 28622 h 35688"/>
                  <a:gd name="connsiteX11" fmla="*/ 7067 w 24028"/>
                  <a:gd name="connsiteY11" fmla="*/ 35689 h 35688"/>
                  <a:gd name="connsiteX12" fmla="*/ 4240 w 24028"/>
                  <a:gd name="connsiteY12" fmla="*/ 33392 h 35688"/>
                  <a:gd name="connsiteX13" fmla="*/ 6537 w 24028"/>
                  <a:gd name="connsiteY13" fmla="*/ 31449 h 35688"/>
                  <a:gd name="connsiteX14" fmla="*/ 11131 w 24028"/>
                  <a:gd name="connsiteY14" fmla="*/ 27738 h 35688"/>
                  <a:gd name="connsiteX15" fmla="*/ 8304 w 24028"/>
                  <a:gd name="connsiteY15" fmla="*/ 24912 h 35688"/>
                  <a:gd name="connsiteX16" fmla="*/ 4947 w 24028"/>
                  <a:gd name="connsiteY16" fmla="*/ 15724 h 35688"/>
                  <a:gd name="connsiteX17" fmla="*/ 530 w 24028"/>
                  <a:gd name="connsiteY17" fmla="*/ 3357 h 35688"/>
                  <a:gd name="connsiteX18" fmla="*/ 0 w 24028"/>
                  <a:gd name="connsiteY18" fmla="*/ 1237 h 35688"/>
                  <a:gd name="connsiteX19" fmla="*/ 1413 w 24028"/>
                  <a:gd name="connsiteY19" fmla="*/ 0 h 35688"/>
                  <a:gd name="connsiteX20" fmla="*/ 3534 w 24028"/>
                  <a:gd name="connsiteY20" fmla="*/ 0 h 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28" h="35688">
                    <a:moveTo>
                      <a:pt x="3534" y="177"/>
                    </a:moveTo>
                    <a:cubicBezTo>
                      <a:pt x="4594" y="177"/>
                      <a:pt x="4947" y="353"/>
                      <a:pt x="5300" y="1237"/>
                    </a:cubicBezTo>
                    <a:lnTo>
                      <a:pt x="11484" y="21201"/>
                    </a:lnTo>
                    <a:cubicBezTo>
                      <a:pt x="11661" y="21908"/>
                      <a:pt x="12014" y="22261"/>
                      <a:pt x="12544" y="22261"/>
                    </a:cubicBezTo>
                    <a:cubicBezTo>
                      <a:pt x="13251" y="22261"/>
                      <a:pt x="13428" y="21731"/>
                      <a:pt x="13604" y="21378"/>
                    </a:cubicBezTo>
                    <a:lnTo>
                      <a:pt x="19081" y="1767"/>
                    </a:lnTo>
                    <a:cubicBezTo>
                      <a:pt x="19435" y="707"/>
                      <a:pt x="19788" y="177"/>
                      <a:pt x="21025" y="177"/>
                    </a:cubicBezTo>
                    <a:lnTo>
                      <a:pt x="22968" y="177"/>
                    </a:lnTo>
                    <a:cubicBezTo>
                      <a:pt x="23852" y="177"/>
                      <a:pt x="24028" y="530"/>
                      <a:pt x="24028" y="1237"/>
                    </a:cubicBezTo>
                    <a:cubicBezTo>
                      <a:pt x="24028" y="2120"/>
                      <a:pt x="23675" y="2827"/>
                      <a:pt x="23498" y="3534"/>
                    </a:cubicBezTo>
                    <a:lnTo>
                      <a:pt x="15371" y="28622"/>
                    </a:lnTo>
                    <a:cubicBezTo>
                      <a:pt x="13958" y="32862"/>
                      <a:pt x="11661" y="35689"/>
                      <a:pt x="7067" y="35689"/>
                    </a:cubicBezTo>
                    <a:cubicBezTo>
                      <a:pt x="4947" y="35689"/>
                      <a:pt x="4240" y="34806"/>
                      <a:pt x="4240" y="33392"/>
                    </a:cubicBezTo>
                    <a:cubicBezTo>
                      <a:pt x="4240" y="32155"/>
                      <a:pt x="4947" y="31449"/>
                      <a:pt x="6537" y="31449"/>
                    </a:cubicBezTo>
                    <a:cubicBezTo>
                      <a:pt x="9717" y="31449"/>
                      <a:pt x="11131" y="28975"/>
                      <a:pt x="11131" y="27738"/>
                    </a:cubicBezTo>
                    <a:cubicBezTo>
                      <a:pt x="11131" y="27208"/>
                      <a:pt x="9364" y="27738"/>
                      <a:pt x="8304" y="24912"/>
                    </a:cubicBezTo>
                    <a:cubicBezTo>
                      <a:pt x="7597" y="23145"/>
                      <a:pt x="6184" y="19081"/>
                      <a:pt x="4947" y="15724"/>
                    </a:cubicBezTo>
                    <a:cubicBezTo>
                      <a:pt x="2120" y="8127"/>
                      <a:pt x="1590" y="6007"/>
                      <a:pt x="530" y="3357"/>
                    </a:cubicBezTo>
                    <a:cubicBezTo>
                      <a:pt x="177" y="2473"/>
                      <a:pt x="0" y="1943"/>
                      <a:pt x="0" y="1237"/>
                    </a:cubicBezTo>
                    <a:cubicBezTo>
                      <a:pt x="0" y="530"/>
                      <a:pt x="353" y="0"/>
                      <a:pt x="1413" y="0"/>
                    </a:cubicBezTo>
                    <a:lnTo>
                      <a:pt x="3534" y="0"/>
                    </a:lnTo>
                    <a:close/>
                  </a:path>
                </a:pathLst>
              </a:custGeom>
              <a:solidFill>
                <a:srgbClr val="D95A49"/>
              </a:solidFill>
              <a:ln w="176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FE959FC-A328-1852-5CDB-53B40C3F8397}"/>
                  </a:ext>
                </a:extLst>
              </p:cNvPr>
              <p:cNvSpPr/>
              <p:nvPr/>
            </p:nvSpPr>
            <p:spPr>
              <a:xfrm>
                <a:off x="11619400" y="449111"/>
                <a:ext cx="23144" cy="28268"/>
              </a:xfrm>
              <a:custGeom>
                <a:avLst/>
                <a:gdLst>
                  <a:gd name="connsiteX0" fmla="*/ 18551 w 23144"/>
                  <a:gd name="connsiteY0" fmla="*/ 20848 h 28268"/>
                  <a:gd name="connsiteX1" fmla="*/ 10071 w 23144"/>
                  <a:gd name="connsiteY1" fmla="*/ 16254 h 28268"/>
                  <a:gd name="connsiteX2" fmla="*/ 883 w 23144"/>
                  <a:gd name="connsiteY2" fmla="*/ 8481 h 28268"/>
                  <a:gd name="connsiteX3" fmla="*/ 12191 w 23144"/>
                  <a:gd name="connsiteY3" fmla="*/ 0 h 28268"/>
                  <a:gd name="connsiteX4" fmla="*/ 22968 w 23144"/>
                  <a:gd name="connsiteY4" fmla="*/ 6890 h 28268"/>
                  <a:gd name="connsiteX5" fmla="*/ 20848 w 23144"/>
                  <a:gd name="connsiteY5" fmla="*/ 8834 h 28268"/>
                  <a:gd name="connsiteX6" fmla="*/ 18375 w 23144"/>
                  <a:gd name="connsiteY6" fmla="*/ 7067 h 28268"/>
                  <a:gd name="connsiteX7" fmla="*/ 11484 w 23144"/>
                  <a:gd name="connsiteY7" fmla="*/ 4064 h 28268"/>
                  <a:gd name="connsiteX8" fmla="*/ 5654 w 23144"/>
                  <a:gd name="connsiteY8" fmla="*/ 8127 h 28268"/>
                  <a:gd name="connsiteX9" fmla="*/ 12721 w 23144"/>
                  <a:gd name="connsiteY9" fmla="*/ 12897 h 28268"/>
                  <a:gd name="connsiteX10" fmla="*/ 23145 w 23144"/>
                  <a:gd name="connsiteY10" fmla="*/ 20318 h 28268"/>
                  <a:gd name="connsiteX11" fmla="*/ 12014 w 23144"/>
                  <a:gd name="connsiteY11" fmla="*/ 28268 h 28268"/>
                  <a:gd name="connsiteX12" fmla="*/ 0 w 23144"/>
                  <a:gd name="connsiteY12" fmla="*/ 20318 h 28268"/>
                  <a:gd name="connsiteX13" fmla="*/ 1767 w 23144"/>
                  <a:gd name="connsiteY13" fmla="*/ 18728 h 28268"/>
                  <a:gd name="connsiteX14" fmla="*/ 12368 w 23144"/>
                  <a:gd name="connsiteY14" fmla="*/ 24735 h 28268"/>
                  <a:gd name="connsiteX15" fmla="*/ 18551 w 23144"/>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6AA0834E-97D7-3B5E-4958-4D30C49F95CF}"/>
                  </a:ext>
                </a:extLst>
              </p:cNvPr>
              <p:cNvSpPr/>
              <p:nvPr/>
            </p:nvSpPr>
            <p:spPr>
              <a:xfrm>
                <a:off x="11647139" y="438510"/>
                <a:ext cx="6537" cy="38162"/>
              </a:xfrm>
              <a:custGeom>
                <a:avLst/>
                <a:gdLst>
                  <a:gd name="connsiteX0" fmla="*/ 6537 w 6537"/>
                  <a:gd name="connsiteY0" fmla="*/ 3357 h 38162"/>
                  <a:gd name="connsiteX1" fmla="*/ 3357 w 6537"/>
                  <a:gd name="connsiteY1" fmla="*/ 6714 h 38162"/>
                  <a:gd name="connsiteX2" fmla="*/ 0 w 6537"/>
                  <a:gd name="connsiteY2" fmla="*/ 3357 h 38162"/>
                  <a:gd name="connsiteX3" fmla="*/ 3357 w 6537"/>
                  <a:gd name="connsiteY3" fmla="*/ 0 h 38162"/>
                  <a:gd name="connsiteX4" fmla="*/ 6537 w 6537"/>
                  <a:gd name="connsiteY4" fmla="*/ 3357 h 38162"/>
                  <a:gd name="connsiteX5" fmla="*/ 5477 w 6537"/>
                  <a:gd name="connsiteY5" fmla="*/ 12897 h 38162"/>
                  <a:gd name="connsiteX6" fmla="*/ 5477 w 6537"/>
                  <a:gd name="connsiteY6" fmla="*/ 36749 h 38162"/>
                  <a:gd name="connsiteX7" fmla="*/ 3180 w 6537"/>
                  <a:gd name="connsiteY7" fmla="*/ 38162 h 38162"/>
                  <a:gd name="connsiteX8" fmla="*/ 883 w 6537"/>
                  <a:gd name="connsiteY8" fmla="*/ 36572 h 38162"/>
                  <a:gd name="connsiteX9" fmla="*/ 1060 w 6537"/>
                  <a:gd name="connsiteY9" fmla="*/ 12721 h 38162"/>
                  <a:gd name="connsiteX10" fmla="*/ 3180 w 6537"/>
                  <a:gd name="connsiteY10" fmla="*/ 11131 h 38162"/>
                  <a:gd name="connsiteX11" fmla="*/ 5477 w 6537"/>
                  <a:gd name="connsiteY11" fmla="*/ 12897 h 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7" h="38162">
                    <a:moveTo>
                      <a:pt x="6537" y="3357"/>
                    </a:moveTo>
                    <a:cubicBezTo>
                      <a:pt x="6537" y="5300"/>
                      <a:pt x="5477" y="6714"/>
                      <a:pt x="3357" y="6714"/>
                    </a:cubicBezTo>
                    <a:cubicBezTo>
                      <a:pt x="1237" y="6714"/>
                      <a:pt x="0" y="5300"/>
                      <a:pt x="0" y="3357"/>
                    </a:cubicBezTo>
                    <a:cubicBezTo>
                      <a:pt x="0" y="1413"/>
                      <a:pt x="1060" y="0"/>
                      <a:pt x="3357" y="0"/>
                    </a:cubicBezTo>
                    <a:cubicBezTo>
                      <a:pt x="5477" y="177"/>
                      <a:pt x="6537" y="1590"/>
                      <a:pt x="6537" y="3357"/>
                    </a:cubicBezTo>
                    <a:close/>
                    <a:moveTo>
                      <a:pt x="5477" y="12897"/>
                    </a:moveTo>
                    <a:lnTo>
                      <a:pt x="5477" y="36749"/>
                    </a:lnTo>
                    <a:cubicBezTo>
                      <a:pt x="5477" y="37632"/>
                      <a:pt x="5300" y="38162"/>
                      <a:pt x="3180" y="38162"/>
                    </a:cubicBezTo>
                    <a:cubicBezTo>
                      <a:pt x="1237" y="38162"/>
                      <a:pt x="883" y="37809"/>
                      <a:pt x="883" y="36572"/>
                    </a:cubicBezTo>
                    <a:cubicBezTo>
                      <a:pt x="883" y="35336"/>
                      <a:pt x="1060" y="15548"/>
                      <a:pt x="1060" y="12721"/>
                    </a:cubicBezTo>
                    <a:cubicBezTo>
                      <a:pt x="1060" y="11484"/>
                      <a:pt x="1590" y="11131"/>
                      <a:pt x="3180" y="11131"/>
                    </a:cubicBezTo>
                    <a:cubicBezTo>
                      <a:pt x="4770" y="11131"/>
                      <a:pt x="5477" y="11484"/>
                      <a:pt x="5477" y="12897"/>
                    </a:cubicBezTo>
                    <a:close/>
                  </a:path>
                </a:pathLst>
              </a:custGeom>
              <a:solidFill>
                <a:srgbClr val="D95A49"/>
              </a:solidFill>
              <a:ln w="176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7ADB97B-D785-AC4C-B175-EE29F48B94ED}"/>
                  </a:ext>
                </a:extLst>
              </p:cNvPr>
              <p:cNvSpPr/>
              <p:nvPr/>
            </p:nvSpPr>
            <p:spPr>
              <a:xfrm>
                <a:off x="11658093" y="449111"/>
                <a:ext cx="23145" cy="28268"/>
              </a:xfrm>
              <a:custGeom>
                <a:avLst/>
                <a:gdLst>
                  <a:gd name="connsiteX0" fmla="*/ 18551 w 23145"/>
                  <a:gd name="connsiteY0" fmla="*/ 20848 h 28268"/>
                  <a:gd name="connsiteX1" fmla="*/ 10071 w 23145"/>
                  <a:gd name="connsiteY1" fmla="*/ 16254 h 28268"/>
                  <a:gd name="connsiteX2" fmla="*/ 883 w 23145"/>
                  <a:gd name="connsiteY2" fmla="*/ 8481 h 28268"/>
                  <a:gd name="connsiteX3" fmla="*/ 12191 w 23145"/>
                  <a:gd name="connsiteY3" fmla="*/ 0 h 28268"/>
                  <a:gd name="connsiteX4" fmla="*/ 22968 w 23145"/>
                  <a:gd name="connsiteY4" fmla="*/ 6890 h 28268"/>
                  <a:gd name="connsiteX5" fmla="*/ 20848 w 23145"/>
                  <a:gd name="connsiteY5" fmla="*/ 8834 h 28268"/>
                  <a:gd name="connsiteX6" fmla="*/ 18375 w 23145"/>
                  <a:gd name="connsiteY6" fmla="*/ 7067 h 28268"/>
                  <a:gd name="connsiteX7" fmla="*/ 11484 w 23145"/>
                  <a:gd name="connsiteY7" fmla="*/ 4064 h 28268"/>
                  <a:gd name="connsiteX8" fmla="*/ 5654 w 23145"/>
                  <a:gd name="connsiteY8" fmla="*/ 8127 h 28268"/>
                  <a:gd name="connsiteX9" fmla="*/ 12721 w 23145"/>
                  <a:gd name="connsiteY9" fmla="*/ 12897 h 28268"/>
                  <a:gd name="connsiteX10" fmla="*/ 23145 w 23145"/>
                  <a:gd name="connsiteY10" fmla="*/ 20318 h 28268"/>
                  <a:gd name="connsiteX11" fmla="*/ 12014 w 23145"/>
                  <a:gd name="connsiteY11" fmla="*/ 28268 h 28268"/>
                  <a:gd name="connsiteX12" fmla="*/ 0 w 23145"/>
                  <a:gd name="connsiteY12" fmla="*/ 20318 h 28268"/>
                  <a:gd name="connsiteX13" fmla="*/ 1767 w 23145"/>
                  <a:gd name="connsiteY13" fmla="*/ 18728 h 28268"/>
                  <a:gd name="connsiteX14" fmla="*/ 12368 w 23145"/>
                  <a:gd name="connsiteY14" fmla="*/ 24735 h 28268"/>
                  <a:gd name="connsiteX15" fmla="*/ 18551 w 23145"/>
                  <a:gd name="connsiteY15" fmla="*/ 20848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5" h="28268">
                    <a:moveTo>
                      <a:pt x="18551" y="20848"/>
                    </a:moveTo>
                    <a:cubicBezTo>
                      <a:pt x="18551" y="18905"/>
                      <a:pt x="17491" y="17314"/>
                      <a:pt x="10071" y="16254"/>
                    </a:cubicBezTo>
                    <a:cubicBezTo>
                      <a:pt x="3180" y="15194"/>
                      <a:pt x="883" y="11837"/>
                      <a:pt x="883" y="8481"/>
                    </a:cubicBezTo>
                    <a:cubicBezTo>
                      <a:pt x="883" y="3357"/>
                      <a:pt x="5124" y="0"/>
                      <a:pt x="12191" y="0"/>
                    </a:cubicBezTo>
                    <a:cubicBezTo>
                      <a:pt x="19788" y="0"/>
                      <a:pt x="22968" y="3887"/>
                      <a:pt x="22968" y="6890"/>
                    </a:cubicBezTo>
                    <a:cubicBezTo>
                      <a:pt x="22968" y="8304"/>
                      <a:pt x="22085" y="8834"/>
                      <a:pt x="20848" y="8834"/>
                    </a:cubicBezTo>
                    <a:cubicBezTo>
                      <a:pt x="19788" y="8834"/>
                      <a:pt x="19081" y="8127"/>
                      <a:pt x="18375" y="7067"/>
                    </a:cubicBezTo>
                    <a:cubicBezTo>
                      <a:pt x="17138" y="5124"/>
                      <a:pt x="15018" y="4064"/>
                      <a:pt x="11484" y="4064"/>
                    </a:cubicBezTo>
                    <a:cubicBezTo>
                      <a:pt x="7597" y="4064"/>
                      <a:pt x="5654" y="6007"/>
                      <a:pt x="5654" y="8127"/>
                    </a:cubicBezTo>
                    <a:cubicBezTo>
                      <a:pt x="5654" y="10601"/>
                      <a:pt x="6714" y="11837"/>
                      <a:pt x="12721" y="12897"/>
                    </a:cubicBezTo>
                    <a:cubicBezTo>
                      <a:pt x="20672" y="14311"/>
                      <a:pt x="23145" y="16078"/>
                      <a:pt x="23145" y="20318"/>
                    </a:cubicBezTo>
                    <a:cubicBezTo>
                      <a:pt x="23145" y="24205"/>
                      <a:pt x="19965" y="28268"/>
                      <a:pt x="12014" y="28268"/>
                    </a:cubicBezTo>
                    <a:cubicBezTo>
                      <a:pt x="4064" y="28268"/>
                      <a:pt x="0" y="23852"/>
                      <a:pt x="0" y="20318"/>
                    </a:cubicBezTo>
                    <a:cubicBezTo>
                      <a:pt x="0" y="19435"/>
                      <a:pt x="707" y="18728"/>
                      <a:pt x="1767" y="18728"/>
                    </a:cubicBezTo>
                    <a:cubicBezTo>
                      <a:pt x="4947" y="18728"/>
                      <a:pt x="3887" y="24735"/>
                      <a:pt x="12368" y="24735"/>
                    </a:cubicBezTo>
                    <a:cubicBezTo>
                      <a:pt x="16608" y="24558"/>
                      <a:pt x="18551" y="22968"/>
                      <a:pt x="18551" y="20848"/>
                    </a:cubicBezTo>
                    <a:close/>
                  </a:path>
                </a:pathLst>
              </a:custGeom>
              <a:solidFill>
                <a:srgbClr val="D95A49"/>
              </a:solidFill>
              <a:ln w="176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5015108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4" r:id="rId47"/>
    <p:sldLayoutId id="2147483825" r:id="rId48"/>
    <p:sldLayoutId id="2147483826" r:id="rId49"/>
    <p:sldLayoutId id="2147483827"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b="1" kern="1200" cap="all" baseline="0">
          <a:solidFill>
            <a:schemeClr val="accent1"/>
          </a:solidFill>
          <a:latin typeface="+mn-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52"/>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9" orient="horz" pos="348">
          <p15:clr>
            <a:srgbClr val="F26B43"/>
          </p15:clr>
        </p15:guide>
        <p15:guide id="40" pos="1963">
          <p15:clr>
            <a:srgbClr val="F26B43"/>
          </p15:clr>
        </p15:guide>
        <p15:guide id="41" orient="horz" pos="3971">
          <p15:clr>
            <a:srgbClr val="F26B43"/>
          </p15:clr>
        </p15:guide>
        <p15:guide id="42" orient="horz" pos="3643">
          <p15:clr>
            <a:srgbClr val="F26B43"/>
          </p15:clr>
        </p15:guide>
        <p15:guide id="43" orient="horz" pos="3558">
          <p15:clr>
            <a:srgbClr val="F26B43"/>
          </p15:clr>
        </p15:guide>
        <p15:guide id="44" orient="horz" pos="3231">
          <p15:clr>
            <a:srgbClr val="F26B43"/>
          </p15:clr>
        </p15:guide>
        <p15:guide id="45" orient="horz" pos="3148">
          <p15:clr>
            <a:srgbClr val="F26B43"/>
          </p15:clr>
        </p15:guide>
        <p15:guide id="46" orient="horz" pos="2818">
          <p15:clr>
            <a:srgbClr val="F26B43"/>
          </p15:clr>
        </p15:guide>
        <p15:guide id="47" orient="horz" pos="2407">
          <p15:clr>
            <a:srgbClr val="F26B43"/>
          </p15:clr>
        </p15:guide>
        <p15:guide id="48" orient="horz" pos="1995">
          <p15:clr>
            <a:srgbClr val="F26B43"/>
          </p15:clr>
        </p15:guide>
        <p15:guide id="49" orient="horz" pos="1912">
          <p15:clr>
            <a:srgbClr val="F26B43"/>
          </p15:clr>
        </p15:guide>
        <p15:guide id="50" orient="horz" pos="1583">
          <p15:clr>
            <a:srgbClr val="F26B43"/>
          </p15:clr>
        </p15:guide>
        <p15:guide id="51" orient="horz" pos="1500">
          <p15:clr>
            <a:srgbClr val="F26B43"/>
          </p15:clr>
        </p15:guide>
        <p15:guide id="52" orient="horz" pos="1171">
          <p15:clr>
            <a:srgbClr val="F26B43"/>
          </p15:clr>
        </p15:guide>
        <p15:guide id="53" orient="horz" pos="1088">
          <p15:clr>
            <a:srgbClr val="F26B43"/>
          </p15:clr>
        </p15:guide>
        <p15:guide id="54" orient="horz" pos="760">
          <p15:clr>
            <a:srgbClr val="F26B43"/>
          </p15:clr>
        </p15:guide>
        <p15:guide id="55" orient="horz" pos="676">
          <p15:clr>
            <a:srgbClr val="F26B43"/>
          </p15:clr>
        </p15:guide>
        <p15:guide id="56" pos="2046">
          <p15:clr>
            <a:srgbClr val="F26B43"/>
          </p15:clr>
        </p15:guide>
        <p15:guide id="57" pos="2575">
          <p15:clr>
            <a:srgbClr val="F26B43"/>
          </p15:clr>
        </p15:guide>
        <p15:guide id="58" pos="2657">
          <p15:clr>
            <a:srgbClr val="F26B43"/>
          </p15:clr>
        </p15:guide>
        <p15:guide id="59" pos="3186">
          <p15:clr>
            <a:srgbClr val="F26B43"/>
          </p15:clr>
        </p15:guide>
        <p15:guide id="60" pos="3269">
          <p15:clr>
            <a:srgbClr val="F26B43"/>
          </p15:clr>
        </p15:guide>
        <p15:guide id="61" pos="1435">
          <p15:clr>
            <a:srgbClr val="F26B43"/>
          </p15:clr>
        </p15:guide>
        <p15:guide id="62" pos="1352">
          <p15:clr>
            <a:srgbClr val="F26B43"/>
          </p15:clr>
        </p15:guide>
        <p15:guide id="63" pos="823">
          <p15:clr>
            <a:srgbClr val="F26B43"/>
          </p15:clr>
        </p15:guide>
        <p15:guide id="64" pos="741">
          <p15:clr>
            <a:srgbClr val="F26B43"/>
          </p15:clr>
        </p15:guide>
        <p15:guide id="65" pos="3797">
          <p15:clr>
            <a:srgbClr val="F26B43"/>
          </p15:clr>
        </p15:guide>
        <p15:guide id="66" pos="3880">
          <p15:clr>
            <a:srgbClr val="F26B43"/>
          </p15:clr>
        </p15:guide>
        <p15:guide id="67" pos="4409">
          <p15:clr>
            <a:srgbClr val="F26B43"/>
          </p15:clr>
        </p15:guide>
        <p15:guide id="68" pos="4493">
          <p15:clr>
            <a:srgbClr val="F26B43"/>
          </p15:clr>
        </p15:guide>
        <p15:guide id="69" pos="5021">
          <p15:clr>
            <a:srgbClr val="F26B43"/>
          </p15:clr>
        </p15:guide>
        <p15:guide id="70" pos="5103">
          <p15:clr>
            <a:srgbClr val="F26B43"/>
          </p15:clr>
        </p15:guide>
        <p15:guide id="71" pos="5632">
          <p15:clr>
            <a:srgbClr val="F26B43"/>
          </p15:clr>
        </p15:guide>
        <p15:guide id="72" pos="6244">
          <p15:clr>
            <a:srgbClr val="F26B43"/>
          </p15:clr>
        </p15:guide>
        <p15:guide id="73" pos="6325">
          <p15:clr>
            <a:srgbClr val="F26B43"/>
          </p15:clr>
        </p15:guide>
        <p15:guide id="74" pos="6854">
          <p15:clr>
            <a:srgbClr val="F26B43"/>
          </p15:clr>
        </p15:guide>
        <p15:guide id="75" pos="6936">
          <p15:clr>
            <a:srgbClr val="F26B43"/>
          </p15:clr>
        </p15:guide>
        <p15:guide id="76" pos="7466">
          <p15:clr>
            <a:srgbClr val="F26B43"/>
          </p15:clr>
        </p15:guide>
        <p15:guide id="77" orient="horz" pos="2323">
          <p15:clr>
            <a:srgbClr val="F26B43"/>
          </p15:clr>
        </p15:guide>
        <p15:guide id="78" orient="horz" pos="2735">
          <p15:clr>
            <a:srgbClr val="F26B43"/>
          </p15:clr>
        </p15:guide>
        <p15:guide id="79" orient="horz" pos="4103">
          <p15:clr>
            <a:srgbClr val="F26B43"/>
          </p15:clr>
        </p15:guide>
        <p15:guide id="80" orient="horz" pos="4192">
          <p15:clr>
            <a:srgbClr val="F26B43"/>
          </p15:clr>
        </p15:guide>
        <p15:guide id="81" pos="211">
          <p15:clr>
            <a:srgbClr val="F26B43"/>
          </p15:clr>
        </p15:guide>
        <p15:guide id="82" pos="5714">
          <p15:clr>
            <a:srgbClr val="F26B43"/>
          </p15:clr>
        </p15:guide>
        <p15:guide id="83" orient="horz" pos="2160">
          <p15:clr>
            <a:srgbClr val="F26B43"/>
          </p15:clr>
        </p15:guide>
        <p15:guide id="84"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5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21" name="Google Shape;221;p5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22" name="Google Shape;222;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67365698"/>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8" name="Google Shape;108;p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9" name="Google Shape;109;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09488648"/>
      </p:ext>
    </p:extLst>
  </p:cSld>
  <p:clrMap bg1="lt1" tx1="dk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4.xml"/><Relationship Id="rId7" Type="http://schemas.openxmlformats.org/officeDocument/2006/relationships/image" Target="../media/image7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49.xml"/><Relationship Id="rId5" Type="http://schemas.openxmlformats.org/officeDocument/2006/relationships/tags" Target="../tags/tag16.xml"/><Relationship Id="rId4" Type="http://schemas.openxmlformats.org/officeDocument/2006/relationships/tags" Target="../tags/tag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hyperlink" Target="https://op.europa.eu/en/publication-detail/-/publication/cd10f41c-fd61-11ef-b7db-01aa75ed71a1/language-en" TargetMode="External"/><Relationship Id="rId2" Type="http://schemas.openxmlformats.org/officeDocument/2006/relationships/hyperlink" Target="https://biodiversity.europa.eu/europes-biodiversity/nature-restoration/reference-portal-for-nature-restoration-regulation" TargetMode="Externa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diagramLayout" Target="../diagrams/layout1.xml"/><Relationship Id="rId12" Type="http://schemas.openxmlformats.org/officeDocument/2006/relationships/image" Target="../media/image87.png"/><Relationship Id="rId17" Type="http://schemas.openxmlformats.org/officeDocument/2006/relationships/hyperlink" Target="https://ec.europa.eu/eurostat/web/products-manuals-and-guidelines/-/KS-GQ-18-008" TargetMode="External"/><Relationship Id="rId2" Type="http://schemas.openxmlformats.org/officeDocument/2006/relationships/notesSlide" Target="../notesSlides/notesSlide3.xml"/><Relationship Id="rId16" Type="http://schemas.openxmlformats.org/officeDocument/2006/relationships/image" Target="../media/image90.png"/><Relationship Id="rId1" Type="http://schemas.openxmlformats.org/officeDocument/2006/relationships/slideLayout" Target="../slideLayouts/slideLayout51.xml"/><Relationship Id="rId6" Type="http://schemas.openxmlformats.org/officeDocument/2006/relationships/diagramData" Target="../diagrams/data1.xml"/><Relationship Id="rId11" Type="http://schemas.openxmlformats.org/officeDocument/2006/relationships/image" Target="../media/image86.png"/><Relationship Id="rId5" Type="http://schemas.openxmlformats.org/officeDocument/2006/relationships/image" Target="../media/image85.png"/><Relationship Id="rId15" Type="http://schemas.openxmlformats.org/officeDocument/2006/relationships/image" Target="../media/image89.png"/><Relationship Id="rId10" Type="http://schemas.microsoft.com/office/2007/relationships/diagramDrawing" Target="../diagrams/drawing1.xml"/><Relationship Id="rId4" Type="http://schemas.openxmlformats.org/officeDocument/2006/relationships/image" Target="../media/image84.png"/><Relationship Id="rId9" Type="http://schemas.openxmlformats.org/officeDocument/2006/relationships/diagramColors" Target="../diagrams/colors1.xml"/><Relationship Id="rId1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1.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3.png"/><Relationship Id="rId4" Type="http://schemas.openxmlformats.org/officeDocument/2006/relationships/image" Target="../media/image92.pn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94.pn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diagramData" Target="../diagrams/data3.xml"/><Relationship Id="rId5" Type="http://schemas.openxmlformats.org/officeDocument/2006/relationships/image" Target="../media/image96.png"/><Relationship Id="rId10" Type="http://schemas.microsoft.com/office/2007/relationships/diagramDrawing" Target="../diagrams/drawing3.xml"/><Relationship Id="rId4" Type="http://schemas.openxmlformats.org/officeDocument/2006/relationships/image" Target="../media/image95.png"/><Relationship Id="rId9" Type="http://schemas.openxmlformats.org/officeDocument/2006/relationships/diagramColors" Target="../diagrams/colors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107.png"/><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0.pn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110.png"/><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hyperlink" Target="https://land.copernicus.eu/en/events/exploring-clcplus-backbone?utm_medium=email&amp;_hsenc=p2ANqtz--lO8_SZcmV4UzSQn-9Tqm0Qm03l3oQWZbCrYUTuhn-mB2HZif9xBealJcC8ZRRUVaou8XNAZD7XnUubKaQBDGE9OUuY5ZfmrE7iI4U5UbeT9HfK6E&amp;_hsmi=106243346&amp;utm_content=106243346&amp;utm_source=hs_email"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1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1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3" Type="http://schemas.openxmlformats.org/officeDocument/2006/relationships/image" Target="../media/image125.sv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27.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12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12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4.xml"/><Relationship Id="rId7" Type="http://schemas.openxmlformats.org/officeDocument/2006/relationships/image" Target="../media/image7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49.xml"/><Relationship Id="rId5" Type="http://schemas.openxmlformats.org/officeDocument/2006/relationships/tags" Target="../tags/tag6.xml"/><Relationship Id="rId4"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127.xml"/><Relationship Id="rId5" Type="http://schemas.openxmlformats.org/officeDocument/2006/relationships/image" Target="../media/image29.png"/><Relationship Id="rId4" Type="http://schemas.openxmlformats.org/officeDocument/2006/relationships/image" Target="../media/image134.png"/></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127.xml"/><Relationship Id="rId4" Type="http://schemas.openxmlformats.org/officeDocument/2006/relationships/image" Target="../media/image141.png"/></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127.xml"/><Relationship Id="rId4" Type="http://schemas.openxmlformats.org/officeDocument/2006/relationships/image" Target="../media/image143.png"/></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6.xml"/><Relationship Id="rId1" Type="http://schemas.openxmlformats.org/officeDocument/2006/relationships/slideLayout" Target="../slideLayouts/slideLayout127.xml"/><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7.xml"/><Relationship Id="rId1" Type="http://schemas.openxmlformats.org/officeDocument/2006/relationships/slideLayout" Target="../slideLayouts/slideLayout127.xml"/><Relationship Id="rId4" Type="http://schemas.openxmlformats.org/officeDocument/2006/relationships/image" Target="../media/image1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127.xml"/><Relationship Id="rId4" Type="http://schemas.openxmlformats.org/officeDocument/2006/relationships/image" Target="../media/image149.png"/></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127.xml"/><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127.xml"/><Relationship Id="rId4" Type="http://schemas.openxmlformats.org/officeDocument/2006/relationships/image" Target="../media/image153.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7.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121.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64.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127.xml"/><Relationship Id="rId6" Type="http://schemas.openxmlformats.org/officeDocument/2006/relationships/image" Target="../media/image157.svg"/><Relationship Id="rId11" Type="http://schemas.openxmlformats.org/officeDocument/2006/relationships/image" Target="../media/image162.svg"/><Relationship Id="rId5" Type="http://schemas.openxmlformats.org/officeDocument/2006/relationships/image" Target="../media/image156.png"/><Relationship Id="rId10" Type="http://schemas.openxmlformats.org/officeDocument/2006/relationships/image" Target="../media/image161.svg"/><Relationship Id="rId4" Type="http://schemas.openxmlformats.org/officeDocument/2006/relationships/image" Target="../media/image155.svg"/><Relationship Id="rId9" Type="http://schemas.openxmlformats.org/officeDocument/2006/relationships/image" Target="../media/image160.png"/></Relationships>
</file>

<file path=ppt/slides/_rels/slide65.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35.xml"/><Relationship Id="rId1" Type="http://schemas.openxmlformats.org/officeDocument/2006/relationships/slideLayout" Target="../slideLayouts/slideLayout127.xml"/><Relationship Id="rId6" Type="http://schemas.openxmlformats.org/officeDocument/2006/relationships/image" Target="../media/image157.svg"/><Relationship Id="rId11" Type="http://schemas.openxmlformats.org/officeDocument/2006/relationships/image" Target="../media/image162.svg"/><Relationship Id="rId5" Type="http://schemas.openxmlformats.org/officeDocument/2006/relationships/image" Target="../media/image156.png"/><Relationship Id="rId10" Type="http://schemas.openxmlformats.org/officeDocument/2006/relationships/image" Target="../media/image161.svg"/><Relationship Id="rId4" Type="http://schemas.openxmlformats.org/officeDocument/2006/relationships/image" Target="../media/image155.svg"/><Relationship Id="rId9" Type="http://schemas.openxmlformats.org/officeDocument/2006/relationships/image" Target="../media/image160.png"/></Relationships>
</file>

<file path=ppt/slides/_rels/slide6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6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173.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8.xml"/><Relationship Id="rId1" Type="http://schemas.openxmlformats.org/officeDocument/2006/relationships/slideLayout" Target="../slideLayouts/slideLayout20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9.xml"/><Relationship Id="rId1" Type="http://schemas.openxmlformats.org/officeDocument/2006/relationships/slideLayout" Target="../slideLayouts/slideLayout202.xml"/></Relationships>
</file>

<file path=ppt/slides/_rels/slide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202.xml"/><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1.xml"/><Relationship Id="rId1" Type="http://schemas.openxmlformats.org/officeDocument/2006/relationships/slideLayout" Target="../slideLayouts/slideLayout20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7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2.xml"/><Relationship Id="rId1" Type="http://schemas.openxmlformats.org/officeDocument/2006/relationships/slideLayout" Target="../slideLayouts/slideLayout202.xml"/></Relationships>
</file>

<file path=ppt/slides/_rels/slide7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3.xml"/><Relationship Id="rId1" Type="http://schemas.openxmlformats.org/officeDocument/2006/relationships/slideLayout" Target="../slideLayouts/slideLayout202.xml"/><Relationship Id="rId4" Type="http://schemas.openxmlformats.org/officeDocument/2006/relationships/image" Target="../media/image174.png"/></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4.xml"/><Relationship Id="rId1" Type="http://schemas.openxmlformats.org/officeDocument/2006/relationships/slideLayout" Target="../slideLayouts/slideLayout203.xml"/><Relationship Id="rId5" Type="http://schemas.openxmlformats.org/officeDocument/2006/relationships/image" Target="../media/image177.png"/><Relationship Id="rId4" Type="http://schemas.openxmlformats.org/officeDocument/2006/relationships/image" Target="../media/image176.png"/></Relationships>
</file>

<file path=ppt/slides/_rels/slide7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5.xml"/><Relationship Id="rId1" Type="http://schemas.openxmlformats.org/officeDocument/2006/relationships/slideLayout" Target="../slideLayouts/slideLayout202.xml"/><Relationship Id="rId5" Type="http://schemas.openxmlformats.org/officeDocument/2006/relationships/image" Target="../media/image180.png"/><Relationship Id="rId4" Type="http://schemas.openxmlformats.org/officeDocument/2006/relationships/image" Target="../media/image179.pn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9.xml"/><Relationship Id="rId7" Type="http://schemas.openxmlformats.org/officeDocument/2006/relationships/image" Target="../media/image7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49.xml"/><Relationship Id="rId5" Type="http://schemas.openxmlformats.org/officeDocument/2006/relationships/tags" Target="../tags/tag11.xml"/><Relationship Id="rId4"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20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8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47.xml"/><Relationship Id="rId1" Type="http://schemas.openxmlformats.org/officeDocument/2006/relationships/slideLayout" Target="../slideLayouts/slideLayout20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8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8.xml"/><Relationship Id="rId1" Type="http://schemas.openxmlformats.org/officeDocument/2006/relationships/slideLayout" Target="../slideLayouts/slideLayout202.xml"/><Relationship Id="rId4" Type="http://schemas.openxmlformats.org/officeDocument/2006/relationships/image" Target="../media/image19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49.xml"/><Relationship Id="rId1" Type="http://schemas.openxmlformats.org/officeDocument/2006/relationships/slideLayout" Target="../slideLayouts/slideLayout67.xml"/><Relationship Id="rId4" Type="http://schemas.openxmlformats.org/officeDocument/2006/relationships/image" Target="../media/image193.png"/></Relationships>
</file>

<file path=ppt/slides/_rels/slide8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jpeg"/><Relationship Id="rId7" Type="http://schemas.openxmlformats.org/officeDocument/2006/relationships/image" Target="../media/image199.jpeg"/><Relationship Id="rId12" Type="http://schemas.openxmlformats.org/officeDocument/2006/relationships/chart" Target="../charts/chart1.xml"/><Relationship Id="rId2" Type="http://schemas.openxmlformats.org/officeDocument/2006/relationships/image" Target="../media/image194.png"/><Relationship Id="rId1" Type="http://schemas.openxmlformats.org/officeDocument/2006/relationships/slideLayout" Target="../slideLayouts/slideLayout67.xml"/><Relationship Id="rId6" Type="http://schemas.openxmlformats.org/officeDocument/2006/relationships/image" Target="../media/image198.jpeg"/><Relationship Id="rId11" Type="http://schemas.openxmlformats.org/officeDocument/2006/relationships/image" Target="../media/image202.png"/><Relationship Id="rId5" Type="http://schemas.openxmlformats.org/officeDocument/2006/relationships/image" Target="../media/image197.jpeg"/><Relationship Id="rId10" Type="http://schemas.openxmlformats.org/officeDocument/2006/relationships/hyperlink" Target="https://journal-buildingscities.org/article/10.5334/bc.125/" TargetMode="External"/><Relationship Id="rId4" Type="http://schemas.openxmlformats.org/officeDocument/2006/relationships/image" Target="../media/image196.jpeg"/><Relationship Id="rId9" Type="http://schemas.openxmlformats.org/officeDocument/2006/relationships/image" Target="../media/image201.png"/></Relationships>
</file>

<file path=ppt/slides/_rels/slide8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67.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4.png"/><Relationship Id="rId1" Type="http://schemas.openxmlformats.org/officeDocument/2006/relationships/slideLayout" Target="../slideLayouts/slideLayout67.xml"/><Relationship Id="rId5" Type="http://schemas.microsoft.com/office/2007/relationships/hdphoto" Target="../media/hdphoto3.wdp"/><Relationship Id="rId4" Type="http://schemas.openxmlformats.org/officeDocument/2006/relationships/image" Target="../media/image205.png"/></Relationships>
</file>

<file path=ppt/slides/_rels/slide8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4.png"/><Relationship Id="rId1" Type="http://schemas.openxmlformats.org/officeDocument/2006/relationships/slideLayout" Target="../slideLayouts/slideLayout67.xml"/><Relationship Id="rId5" Type="http://schemas.microsoft.com/office/2007/relationships/hdphoto" Target="../media/hdphoto5.wdp"/><Relationship Id="rId4" Type="http://schemas.openxmlformats.org/officeDocument/2006/relationships/image" Target="../media/image205.png"/></Relationships>
</file>

<file path=ppt/slides/_rels/slide8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0.xml"/><Relationship Id="rId1" Type="http://schemas.openxmlformats.org/officeDocument/2006/relationships/slideLayout" Target="../slideLayouts/slideLayout67.xml"/><Relationship Id="rId4" Type="http://schemas.openxmlformats.org/officeDocument/2006/relationships/image" Target="../media/image210.png"/></Relationships>
</file>

<file path=ppt/slides/_rels/slide9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1.xml"/><Relationship Id="rId1" Type="http://schemas.openxmlformats.org/officeDocument/2006/relationships/slideLayout" Target="../slideLayouts/slideLayout67.xml"/><Relationship Id="rId4" Type="http://schemas.openxmlformats.org/officeDocument/2006/relationships/image" Target="../media/image210.png"/></Relationships>
</file>

<file path=ppt/slides/_rels/slide9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2.xml"/><Relationship Id="rId1" Type="http://schemas.openxmlformats.org/officeDocument/2006/relationships/slideLayout" Target="../slideLayouts/slideLayout67.xml"/><Relationship Id="rId4" Type="http://schemas.openxmlformats.org/officeDocument/2006/relationships/image" Target="../media/image210.png"/></Relationships>
</file>

<file path=ppt/slides/_rels/slide9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3.xml"/><Relationship Id="rId1" Type="http://schemas.openxmlformats.org/officeDocument/2006/relationships/slideLayout" Target="../slideLayouts/slideLayout67.xml"/><Relationship Id="rId4" Type="http://schemas.openxmlformats.org/officeDocument/2006/relationships/image" Target="../media/image210.png"/></Relationships>
</file>

<file path=ppt/slides/_rels/slide9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4.xml"/><Relationship Id="rId1" Type="http://schemas.openxmlformats.org/officeDocument/2006/relationships/slideLayout" Target="../slideLayouts/slideLayout67.xml"/><Relationship Id="rId4" Type="http://schemas.openxmlformats.org/officeDocument/2006/relationships/image" Target="../media/image210.png"/></Relationships>
</file>

<file path=ppt/slides/_rels/slide9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7.xml"/></Relationships>
</file>

<file path=ppt/slides/_rels/slide97.xml.rels><?xml version="1.0" encoding="UTF-8" standalone="yes"?>
<Relationships xmlns="http://schemas.openxmlformats.org/package/2006/relationships"><Relationship Id="rId3" Type="http://schemas.openxmlformats.org/officeDocument/2006/relationships/hyperlink" Target="https://doi.org/10.1177/23998083241299165" TargetMode="External"/><Relationship Id="rId2" Type="http://schemas.openxmlformats.org/officeDocument/2006/relationships/image" Target="../media/image212.png"/><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doi.org/10.1177/23998083241299165" TargetMode="External"/><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er with plants on the side&#10;&#10;Description automatically generated with medium confidence">
            <a:extLst>
              <a:ext uri="{FF2B5EF4-FFF2-40B4-BE49-F238E27FC236}">
                <a16:creationId xmlns:a16="http://schemas.microsoft.com/office/drawing/2014/main" id="{BEC2416F-48AC-5532-5377-89B7AC396B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7170" y="644692"/>
            <a:ext cx="12429367" cy="8650921"/>
          </a:xfrm>
          <a:prstGeom prst="rect">
            <a:avLst/>
          </a:prstGeom>
        </p:spPr>
      </p:pic>
      <p:pic>
        <p:nvPicPr>
          <p:cNvPr id="13" name="Picture 12">
            <a:extLst>
              <a:ext uri="{FF2B5EF4-FFF2-40B4-BE49-F238E27FC236}">
                <a16:creationId xmlns:a16="http://schemas.microsoft.com/office/drawing/2014/main" id="{DD488D26-6499-F7C8-78B3-79139E1D89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4294967295"/>
          </p:nvPr>
        </p:nvSpPr>
        <p:spPr>
          <a:xfrm>
            <a:off x="7256670" y="4424900"/>
            <a:ext cx="4933849" cy="765653"/>
          </a:xfrm>
          <a:prstGeom prst="rect">
            <a:avLst/>
          </a:prstGeom>
        </p:spPr>
        <p:txBody>
          <a:bodyPr lIns="91440" tIns="45720" rIns="91440" bIns="45720" anchor="t"/>
          <a:lstStyle/>
          <a:p>
            <a:pPr marL="0" indent="0" algn="r">
              <a:spcBef>
                <a:spcPts val="0"/>
              </a:spcBef>
              <a:buNone/>
            </a:pPr>
            <a:r>
              <a:rPr lang="en-US" sz="2400" b="1">
                <a:solidFill>
                  <a:srgbClr val="4B7BBC"/>
                </a:solidFill>
                <a:latin typeface="Ubuntu"/>
                <a:cs typeface="Arial"/>
              </a:rPr>
              <a:t>Webinar #1: urban nature restoration baselines and data</a:t>
            </a:r>
            <a:endParaRPr lang="en-US" sz="6000" b="1"/>
          </a:p>
        </p:txBody>
      </p:sp>
      <p:sp>
        <p:nvSpPr>
          <p:cNvPr id="4" name="Title 1">
            <a:extLst>
              <a:ext uri="{FF2B5EF4-FFF2-40B4-BE49-F238E27FC236}">
                <a16:creationId xmlns:a16="http://schemas.microsoft.com/office/drawing/2014/main" id="{75FDB215-936C-9F35-305A-6E461B9C3DB4}"/>
              </a:ext>
            </a:extLst>
          </p:cNvPr>
          <p:cNvSpPr txBox="1">
            <a:spLocks/>
          </p:cNvSpPr>
          <p:nvPr/>
        </p:nvSpPr>
        <p:spPr>
          <a:xfrm>
            <a:off x="9518352" y="5603231"/>
            <a:ext cx="2672165" cy="1087463"/>
          </a:xfrm>
          <a:prstGeom prst="rect">
            <a:avLst/>
          </a:prstGeom>
        </p:spPr>
        <p:txBody>
          <a:bodyPr vert="horz" lIns="121920" tIns="60960" rIns="121920" bIns="60960" rtlCol="0" anchor="ctr">
            <a:noAutofit/>
          </a:bodyPr>
          <a:lstStyle>
            <a:lvl1pPr algn="r" defTabSz="914400" rtl="0" eaLnBrk="1" latinLnBrk="0" hangingPunct="1">
              <a:spcBef>
                <a:spcPct val="0"/>
              </a:spcBef>
              <a:buNone/>
              <a:defRPr sz="3600" b="1" kern="1200">
                <a:solidFill>
                  <a:schemeClr val="bg1"/>
                </a:solidFill>
                <a:latin typeface="Ubuntu" panose="020B0504030602030204" pitchFamily="34" charset="0"/>
                <a:ea typeface="+mj-ea"/>
                <a:cs typeface="Arial" panose="020B0604020202020204" pitchFamily="34" charset="0"/>
              </a:defRPr>
            </a:lvl1pPr>
          </a:lstStyle>
          <a:p>
            <a:pPr defTabSz="1219170"/>
            <a:r>
              <a:rPr lang="en-US" sz="1600">
                <a:solidFill>
                  <a:srgbClr val="4B7BBC"/>
                </a:solidFill>
                <a:latin typeface="Ubuntu"/>
                <a:cs typeface="Arial"/>
              </a:rPr>
              <a:t>Heather Brooks</a:t>
            </a:r>
            <a:r>
              <a:rPr lang="en-US" sz="1600" b="0">
                <a:solidFill>
                  <a:srgbClr val="4B7BBC"/>
                </a:solidFill>
                <a:latin typeface="Ubuntu"/>
                <a:cs typeface="Arial"/>
              </a:rPr>
              <a:t> </a:t>
            </a:r>
            <a:endParaRPr lang="nl-NL" sz="1600" b="0">
              <a:solidFill>
                <a:srgbClr val="4B7BBC"/>
              </a:solidFill>
              <a:latin typeface="Ubuntu"/>
              <a:cs typeface="Arial"/>
            </a:endParaRPr>
          </a:p>
          <a:p>
            <a:pPr defTabSz="1219170"/>
            <a:r>
              <a:rPr lang="en-US" sz="1600" b="0">
                <a:solidFill>
                  <a:srgbClr val="4B7BBC"/>
                </a:solidFill>
                <a:latin typeface="Ubuntu"/>
                <a:cs typeface="Arial"/>
              </a:rPr>
              <a:t>Policy Advisor </a:t>
            </a:r>
            <a:endParaRPr lang="nl-NL" sz="1600" b="0">
              <a:solidFill>
                <a:srgbClr val="4B7BBC"/>
              </a:solidFill>
              <a:latin typeface="Ubuntu"/>
              <a:cs typeface="Arial"/>
            </a:endParaRPr>
          </a:p>
          <a:p>
            <a:pPr defTabSz="1219170"/>
            <a:r>
              <a:rPr lang="en-US" sz="1600" b="0">
                <a:solidFill>
                  <a:srgbClr val="4B7BBC"/>
                </a:solidFill>
                <a:latin typeface="Ubuntu"/>
                <a:cs typeface="Arial"/>
              </a:rPr>
              <a:t>Eurocities</a:t>
            </a:r>
            <a:endParaRPr lang="nl-NL" sz="1600" b="0">
              <a:solidFill>
                <a:srgbClr val="4B7BBC"/>
              </a:solidFill>
              <a:latin typeface="Ubuntu"/>
              <a:cs typeface="Arial"/>
            </a:endParaRPr>
          </a:p>
        </p:txBody>
      </p:sp>
      <p:sp>
        <p:nvSpPr>
          <p:cNvPr id="5" name="Title 1">
            <a:extLst>
              <a:ext uri="{FF2B5EF4-FFF2-40B4-BE49-F238E27FC236}">
                <a16:creationId xmlns:a16="http://schemas.microsoft.com/office/drawing/2014/main" id="{AD68CACE-7FB7-623B-A9C1-4ECD2822475C}"/>
              </a:ext>
            </a:extLst>
          </p:cNvPr>
          <p:cNvSpPr txBox="1">
            <a:spLocks/>
          </p:cNvSpPr>
          <p:nvPr/>
        </p:nvSpPr>
        <p:spPr>
          <a:xfrm>
            <a:off x="7208002" y="2358284"/>
            <a:ext cx="4688389" cy="2304256"/>
          </a:xfrm>
          <a:prstGeom prst="rect">
            <a:avLst/>
          </a:prstGeom>
        </p:spPr>
        <p:txBody>
          <a:bodyPr>
            <a:noAutofit/>
          </a:bodyPr>
          <a:lstStyle>
            <a:lvl1pPr algn="ctr" defTabSz="914400" rtl="0" eaLnBrk="1" latinLnBrk="0" hangingPunct="1">
              <a:spcBef>
                <a:spcPct val="0"/>
              </a:spcBef>
              <a:buNone/>
              <a:defRPr sz="4400" b="1" kern="1200">
                <a:solidFill>
                  <a:srgbClr val="F34F24"/>
                </a:solidFill>
                <a:latin typeface="Arial" panose="020B0604020202020204" pitchFamily="34" charset="0"/>
                <a:ea typeface="+mj-ea"/>
                <a:cs typeface="Arial" panose="020B0604020202020204" pitchFamily="34" charset="0"/>
              </a:defRPr>
            </a:lvl1pPr>
          </a:lstStyle>
          <a:p>
            <a:pPr algn="r" defTabSz="1219170"/>
            <a:r>
              <a:rPr lang="en-GB" sz="4267">
                <a:latin typeface="Ubuntu" panose="020B0504030602030204" pitchFamily="34" charset="0"/>
              </a:rPr>
              <a:t>Nature Restoration Law webinar series</a:t>
            </a:r>
          </a:p>
        </p:txBody>
      </p:sp>
    </p:spTree>
    <p:extLst>
      <p:ext uri="{BB962C8B-B14F-4D97-AF65-F5344CB8AC3E}">
        <p14:creationId xmlns:p14="http://schemas.microsoft.com/office/powerpoint/2010/main" val="142850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4465" y="425221"/>
            <a:ext cx="10515600" cy="782357"/>
          </a:xfrm>
        </p:spPr>
        <p:txBody>
          <a:bodyPr/>
          <a:lstStyle/>
          <a:p>
            <a:r>
              <a:rPr lang="en-US"/>
              <a:t>Timeline</a:t>
            </a:r>
          </a:p>
        </p:txBody>
      </p:sp>
      <p:cxnSp>
        <p:nvCxnSpPr>
          <p:cNvPr id="10" name="Straight Connector 9"/>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CE27589-5279-43CC-43D2-F9AACEB38047}"/>
              </a:ext>
            </a:extLst>
          </p:cNvPr>
          <p:cNvSpPr/>
          <p:nvPr/>
        </p:nvSpPr>
        <p:spPr>
          <a:xfrm>
            <a:off x="848533" y="1416021"/>
            <a:ext cx="10171988" cy="409342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a:ln>
                  <a:noFill/>
                </a:ln>
                <a:solidFill>
                  <a:srgbClr val="4D4D4D"/>
                </a:solidFill>
                <a:effectLst/>
                <a:uLnTx/>
                <a:uFillTx/>
                <a:latin typeface="Calibri"/>
                <a:ea typeface="Verdana Pro"/>
                <a:cs typeface="Calibri"/>
              </a:rPr>
              <a:t>August 2024: </a:t>
            </a:r>
            <a:r>
              <a:rPr kumimoji="0" lang="en-GB" sz="2000" b="0" i="0" u="none" strike="noStrike" kern="1200" cap="none" spc="0" normalizeH="0" baseline="0" noProof="0">
                <a:ln>
                  <a:noFill/>
                </a:ln>
                <a:solidFill>
                  <a:srgbClr val="4D4D4D"/>
                </a:solidFill>
                <a:effectLst/>
                <a:uLnTx/>
                <a:uFillTx/>
                <a:latin typeface="Calibri"/>
                <a:ea typeface="Verdana Pro"/>
                <a:cs typeface="Calibri"/>
              </a:rPr>
              <a:t>Regulation already in force</a:t>
            </a:r>
            <a:r>
              <a:rPr kumimoji="0" lang="en-GB" sz="2000" b="1" i="0" u="none" strike="noStrike" kern="1200" cap="none" spc="0" normalizeH="0" baseline="0" noProof="0">
                <a:ln>
                  <a:noFill/>
                </a:ln>
                <a:solidFill>
                  <a:srgbClr val="4D4D4D"/>
                </a:solidFill>
                <a:effectLst/>
                <a:uLnTx/>
                <a:uFillTx/>
                <a:latin typeface="Calibri"/>
                <a:ea typeface="Verdana Pro"/>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4D4D4D"/>
              </a:solidFill>
              <a:effectLst/>
              <a:uLnTx/>
              <a:uFillTx/>
              <a:latin typeface="Calibri"/>
              <a:ea typeface="Verdana Pro"/>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4D4D4D"/>
                </a:solidFill>
                <a:effectLst/>
                <a:uLnTx/>
                <a:uFillTx/>
                <a:latin typeface="Calibri"/>
                <a:ea typeface="Verdana Pro"/>
                <a:cs typeface="Calibri"/>
              </a:rPr>
              <a:t>August 2026: </a:t>
            </a:r>
            <a:r>
              <a:rPr kumimoji="0" lang="en-GB" sz="2000" b="0" i="0" u="none" strike="noStrike" kern="1200" cap="none" spc="0" normalizeH="0" baseline="0" noProof="0">
                <a:ln>
                  <a:noFill/>
                </a:ln>
                <a:solidFill>
                  <a:srgbClr val="4D4D4D"/>
                </a:solidFill>
                <a:effectLst/>
                <a:uLnTx/>
                <a:uFillTx/>
                <a:latin typeface="Calibri"/>
                <a:ea typeface="Verdana Pro"/>
                <a:cs typeface="Calibri"/>
              </a:rPr>
              <a:t>Member States submit </a:t>
            </a:r>
            <a:r>
              <a:rPr kumimoji="0" lang="en-GB" sz="2000" b="1" i="0" u="none" strike="noStrike" kern="1200" cap="none" spc="0" normalizeH="0" baseline="0" noProof="0">
                <a:ln>
                  <a:noFill/>
                </a:ln>
                <a:solidFill>
                  <a:srgbClr val="4D4D4D"/>
                </a:solidFill>
                <a:effectLst/>
                <a:uLnTx/>
                <a:uFillTx/>
                <a:latin typeface="Calibri"/>
                <a:ea typeface="Verdana Pro"/>
                <a:cs typeface="Calibri"/>
              </a:rPr>
              <a:t>National Restoration Plans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a:ln>
                <a:noFill/>
              </a:ln>
              <a:solidFill>
                <a:srgbClr val="4D4D4D"/>
              </a:solidFill>
              <a:effectLst/>
              <a:uLnTx/>
              <a:uFillTx/>
              <a:latin typeface="Calibri"/>
              <a:ea typeface="Verdana Pro"/>
              <a:cs typeface="Calibri"/>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a:ln>
                  <a:noFill/>
                </a:ln>
                <a:solidFill>
                  <a:srgbClr val="4D4D4D"/>
                </a:solidFill>
                <a:effectLst/>
                <a:uLnTx/>
                <a:uFillTx/>
                <a:latin typeface="Calibri"/>
                <a:ea typeface="Verdana Pro"/>
                <a:cs typeface="Calibri"/>
              </a:rPr>
              <a:t>Based on the uniform format (text now agreed)</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a:ln>
                  <a:noFill/>
                </a:ln>
                <a:solidFill>
                  <a:srgbClr val="4D4D4D"/>
                </a:solidFill>
                <a:effectLst/>
                <a:uLnTx/>
                <a:uFillTx/>
                <a:latin typeface="Calibri"/>
                <a:ea typeface="Verdana Pro"/>
                <a:cs typeface="Calibri"/>
              </a:rPr>
              <a:t>Will include decisions on boundaries for implementation (urban ecosystem areas), measurements of green space and tree cover, exemptions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4D4D4D"/>
              </a:solidFill>
              <a:effectLst/>
              <a:uLnTx/>
              <a:uFillTx/>
              <a:latin typeface="Calibri"/>
              <a:ea typeface="Verdana Pro"/>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D4D4D"/>
                </a:solidFill>
                <a:effectLst/>
                <a:uLnTx/>
                <a:uFillTx/>
                <a:latin typeface="Calibri"/>
                <a:ea typeface="Verdana Pro"/>
                <a:cs typeface="Calibri"/>
              </a:rPr>
              <a:t>January 2027​: </a:t>
            </a:r>
            <a:r>
              <a:rPr kumimoji="0" lang="en-US" sz="2000" b="0" i="0" u="none" strike="noStrike" kern="1200" cap="none" spc="0" normalizeH="0" baseline="0" noProof="0">
                <a:ln>
                  <a:noFill/>
                </a:ln>
                <a:solidFill>
                  <a:srgbClr val="4D4D4D"/>
                </a:solidFill>
                <a:effectLst/>
                <a:uLnTx/>
                <a:uFillTx/>
                <a:latin typeface="Calibri"/>
                <a:ea typeface="Verdana Pro"/>
                <a:cs typeface="Calibri"/>
              </a:rPr>
              <a:t>Assessment by the Commission </a:t>
            </a:r>
            <a:r>
              <a:rPr kumimoji="0" lang="en-US" sz="2000" b="1" i="0" u="none" strike="noStrike" kern="1200" cap="none" spc="0" normalizeH="0" baseline="0" noProof="0">
                <a:ln>
                  <a:noFill/>
                </a:ln>
                <a:solidFill>
                  <a:srgbClr val="4D4D4D"/>
                </a:solidFill>
                <a:effectLst/>
                <a:uLnTx/>
                <a:uFillTx/>
                <a:latin typeface="Calibri"/>
                <a:ea typeface="Verdana Pro"/>
                <a:cs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4D4D4D"/>
              </a:solidFill>
              <a:effectLst/>
              <a:uLnTx/>
              <a:uFillTx/>
              <a:latin typeface="Calibri"/>
              <a:ea typeface="Verdana Pro"/>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D4D4D"/>
                </a:solidFill>
                <a:effectLst/>
                <a:uLnTx/>
                <a:uFillTx/>
                <a:latin typeface="Calibri"/>
                <a:ea typeface="Verdana Pro"/>
                <a:cs typeface="Calibri"/>
              </a:rPr>
              <a:t>August 2027​: </a:t>
            </a:r>
            <a:r>
              <a:rPr kumimoji="0" lang="en-US" sz="2000" b="0" i="0" u="none" strike="noStrike" kern="1200" cap="none" spc="0" normalizeH="0" baseline="0" noProof="0">
                <a:ln>
                  <a:noFill/>
                </a:ln>
                <a:solidFill>
                  <a:srgbClr val="4D4D4D"/>
                </a:solidFill>
                <a:effectLst/>
                <a:uLnTx/>
                <a:uFillTx/>
                <a:latin typeface="Calibri"/>
                <a:ea typeface="Verdana Pro"/>
                <a:cs typeface="Calibri"/>
              </a:rPr>
              <a:t>National Restoration Plans finalised by Member States​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4D4D4D"/>
              </a:solidFill>
              <a:effectLst/>
              <a:uLnTx/>
              <a:uFillTx/>
              <a:latin typeface="Calibri"/>
              <a:ea typeface="Verdana Pro"/>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a:ln>
                <a:noFill/>
              </a:ln>
              <a:solidFill>
                <a:srgbClr val="4D4D4D"/>
              </a:solidFill>
              <a:effectLst/>
              <a:uLnTx/>
              <a:uFillTx/>
              <a:latin typeface="Calibri"/>
              <a:ea typeface="Verdana Pro"/>
              <a:cs typeface="Calibri"/>
            </a:endParaRPr>
          </a:p>
        </p:txBody>
      </p:sp>
    </p:spTree>
    <p:extLst>
      <p:ext uri="{BB962C8B-B14F-4D97-AF65-F5344CB8AC3E}">
        <p14:creationId xmlns:p14="http://schemas.microsoft.com/office/powerpoint/2010/main" val="292916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52DD3F-C7A0-86D8-24F2-5C248F9A4862}"/>
              </a:ext>
            </a:extLst>
          </p:cNvPr>
          <p:cNvSpPr txBox="1"/>
          <p:nvPr/>
        </p:nvSpPr>
        <p:spPr>
          <a:xfrm>
            <a:off x="1580604" y="1628634"/>
            <a:ext cx="7879644" cy="424731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1" u="none" strike="noStrike" kern="1200" cap="none" spc="0" normalizeH="0" baseline="0" noProof="0" err="1">
                <a:ln>
                  <a:noFill/>
                </a:ln>
                <a:solidFill>
                  <a:srgbClr val="000000"/>
                </a:solidFill>
                <a:effectLst/>
                <a:uLnTx/>
                <a:uFillTx/>
                <a:latin typeface="Calibri-LightItalic"/>
                <a:ea typeface="+mn-ea"/>
                <a:cs typeface="+mn-cs"/>
              </a:rPr>
              <a:t>Technical</a:t>
            </a:r>
            <a:r>
              <a:rPr kumimoji="0" lang="sv-SE" sz="1800" b="0" i="1" u="none" strike="noStrike" kern="1200" cap="none" spc="0" normalizeH="0" baseline="0" noProof="0">
                <a:ln>
                  <a:noFill/>
                </a:ln>
                <a:solidFill>
                  <a:srgbClr val="000000"/>
                </a:solidFill>
                <a:effectLst/>
                <a:uLnTx/>
                <a:uFillTx/>
                <a:latin typeface="Calibri-LightItalic"/>
                <a:ea typeface="+mn-ea"/>
                <a:cs typeface="+mn-cs"/>
              </a:rPr>
              <a:t> </a:t>
            </a:r>
            <a:r>
              <a:rPr kumimoji="0" lang="sv-SE" sz="1800" b="0" i="1" u="none" strike="noStrike" kern="1200" cap="none" spc="0" normalizeH="0" baseline="0" noProof="0" err="1">
                <a:ln>
                  <a:noFill/>
                </a:ln>
                <a:solidFill>
                  <a:srgbClr val="000000"/>
                </a:solidFill>
                <a:effectLst/>
                <a:uLnTx/>
                <a:uFillTx/>
                <a:latin typeface="Calibri-LightItalic"/>
                <a:ea typeface="+mn-ea"/>
                <a:cs typeface="+mn-cs"/>
              </a:rPr>
              <a:t>details</a:t>
            </a:r>
            <a:endParaRPr kumimoji="0" lang="sv-SE" sz="1800" b="0" i="1" u="none" strike="noStrike" kern="1200" cap="none" spc="0" normalizeH="0" baseline="0" noProof="0">
              <a:ln>
                <a:noFill/>
              </a:ln>
              <a:solidFill>
                <a:srgbClr val="000000"/>
              </a:solidFill>
              <a:effectLst/>
              <a:uLnTx/>
              <a:uFillTx/>
              <a:latin typeface="Calibri-LightItalic"/>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Light"/>
                <a:ea typeface="+mn-ea"/>
                <a:cs typeface="+mn-cs"/>
              </a:rPr>
              <a:t>Habitat Network Analysis Tool is a plugin for the open-source Geographic </a:t>
            </a:r>
            <a:r>
              <a:rPr kumimoji="0" lang="en-US" sz="1800" b="0" i="0" u="none" strike="noStrike" kern="1200" cap="none" spc="0" normalizeH="0" baseline="0" noProof="0" err="1">
                <a:ln>
                  <a:noFill/>
                </a:ln>
                <a:solidFill>
                  <a:srgbClr val="000000"/>
                </a:solidFill>
                <a:effectLst/>
                <a:uLnTx/>
                <a:uFillTx/>
                <a:latin typeface="Calibri-Light"/>
                <a:ea typeface="+mn-ea"/>
                <a:cs typeface="+mn-cs"/>
              </a:rPr>
              <a:t>Informa.on</a:t>
            </a:r>
            <a:r>
              <a:rPr kumimoji="0" lang="en-US" sz="1800" b="0" i="0" u="none" strike="noStrike" kern="1200" cap="none" spc="0" normalizeH="0" baseline="0" noProof="0">
                <a:ln>
                  <a:noFill/>
                </a:ln>
                <a:solidFill>
                  <a:srgbClr val="000000"/>
                </a:solidFill>
                <a:effectLst/>
                <a:uLnTx/>
                <a:uFillTx/>
                <a:latin typeface="Calibri-Light"/>
                <a:ea typeface="+mn-ea"/>
                <a:cs typeface="+mn-cs"/>
              </a:rPr>
              <a:t> System </a:t>
            </a:r>
            <a:r>
              <a:rPr kumimoji="0" lang="sv-SE" sz="1800" b="0" i="0" u="none" strike="noStrike" kern="1200" cap="none" spc="0" normalizeH="0" baseline="0" noProof="0">
                <a:ln>
                  <a:noFill/>
                </a:ln>
                <a:solidFill>
                  <a:srgbClr val="000000"/>
                </a:solidFill>
                <a:effectLst/>
                <a:uLnTx/>
                <a:uFillTx/>
                <a:latin typeface="Calibri-Light"/>
                <a:ea typeface="+mn-ea"/>
                <a:cs typeface="+mn-cs"/>
              </a:rPr>
              <a:t>QGIS (</a:t>
            </a:r>
            <a:r>
              <a:rPr kumimoji="0" lang="sv-SE" sz="1800" b="0" i="0" u="none" strike="noStrike" kern="1200" cap="none" spc="0" normalizeH="0" baseline="0" noProof="0" err="1">
                <a:ln>
                  <a:noFill/>
                </a:ln>
                <a:solidFill>
                  <a:srgbClr val="000000"/>
                </a:solidFill>
                <a:effectLst/>
                <a:uLnTx/>
                <a:uFillTx/>
                <a:latin typeface="Calibri-Light"/>
                <a:ea typeface="+mn-ea"/>
                <a:cs typeface="+mn-cs"/>
              </a:rPr>
              <a:t>hIps</a:t>
            </a:r>
            <a:r>
              <a:rPr kumimoji="0" lang="sv-SE" sz="1800" b="0" i="0" u="none" strike="noStrike" kern="1200" cap="none" spc="0" normalizeH="0" baseline="0" noProof="0">
                <a:ln>
                  <a:noFill/>
                </a:ln>
                <a:solidFill>
                  <a:srgbClr val="000000"/>
                </a:solidFill>
                <a:effectLst/>
                <a:uLnTx/>
                <a:uFillTx/>
                <a:latin typeface="Calibri-Light"/>
                <a:ea typeface="+mn-ea"/>
                <a:cs typeface="+mn-cs"/>
              </a:rPr>
              <a:t>://qgis.org/en/site/).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000000"/>
                </a:solidFill>
                <a:effectLst/>
                <a:uLnTx/>
                <a:uFillTx/>
                <a:latin typeface="Calibri-Light"/>
                <a:ea typeface="+mn-ea"/>
                <a:cs typeface="+mn-cs"/>
              </a:rPr>
              <a:t>The plugin is written in Python and uses QGIS GDAL</a:t>
            </a:r>
            <a:r>
              <a:rPr kumimoji="0" lang="en-US" sz="1800" b="0" i="0" u="none" strike="noStrike" kern="1200" cap="none" spc="0" normalizeH="0" baseline="0" noProof="0">
                <a:ln>
                  <a:noFill/>
                </a:ln>
                <a:solidFill>
                  <a:srgbClr val="000000"/>
                </a:solidFill>
                <a:effectLst/>
                <a:uLnTx/>
                <a:uFillTx/>
                <a:latin typeface="Calibri-Light"/>
                <a:ea typeface="+mn-ea"/>
                <a:cs typeface="+mn-cs"/>
              </a:rPr>
              <a:t>(Geospa.al Data </a:t>
            </a:r>
            <a:r>
              <a:rPr kumimoji="0" lang="en-US" sz="1800" b="0" i="0" u="none" strike="noStrike" kern="1200" cap="none" spc="0" normalizeH="0" baseline="0" noProof="0" err="1">
                <a:ln>
                  <a:noFill/>
                </a:ln>
                <a:solidFill>
                  <a:srgbClr val="000000"/>
                </a:solidFill>
                <a:effectLst/>
                <a:uLnTx/>
                <a:uFillTx/>
                <a:latin typeface="Calibri-Light"/>
                <a:ea typeface="+mn-ea"/>
                <a:cs typeface="+mn-cs"/>
              </a:rPr>
              <a:t>Abstrac.on</a:t>
            </a:r>
            <a:r>
              <a:rPr kumimoji="0" lang="en-US" sz="1800" b="0" i="0" u="none" strike="noStrike" kern="1200" cap="none" spc="0" normalizeH="0" baseline="0" noProof="0">
                <a:ln>
                  <a:noFill/>
                </a:ln>
                <a:solidFill>
                  <a:srgbClr val="000000"/>
                </a:solidFill>
                <a:effectLst/>
                <a:uLnTx/>
                <a:uFillTx/>
                <a:latin typeface="Calibri-Light"/>
                <a:ea typeface="+mn-ea"/>
                <a:cs typeface="+mn-cs"/>
              </a:rPr>
              <a:t> Library) and GRASS (Geographic Resources Analysis </a:t>
            </a:r>
            <a:r>
              <a:rPr kumimoji="0" lang="en-US" sz="1800" b="0" i="0" u="none" strike="noStrike" kern="1200" cap="none" spc="0" normalizeH="0" baseline="0" noProof="0" err="1">
                <a:ln>
                  <a:noFill/>
                </a:ln>
                <a:solidFill>
                  <a:srgbClr val="000000"/>
                </a:solidFill>
                <a:effectLst/>
                <a:uLnTx/>
                <a:uFillTx/>
                <a:latin typeface="Calibri-Light"/>
                <a:ea typeface="+mn-ea"/>
                <a:cs typeface="+mn-cs"/>
              </a:rPr>
              <a:t>SupportSystem</a:t>
            </a:r>
            <a:r>
              <a:rPr kumimoji="0" lang="en-US" sz="1800" b="0" i="0" u="none" strike="noStrike" kern="1200" cap="none" spc="0" normalizeH="0" baseline="0" noProof="0">
                <a:ln>
                  <a:noFill/>
                </a:ln>
                <a:solidFill>
                  <a:srgbClr val="000000"/>
                </a:solidFill>
                <a:effectLst/>
                <a:uLnTx/>
                <a:uFillTx/>
                <a:latin typeface="Calibri-Light"/>
                <a:ea typeface="+mn-ea"/>
                <a:cs typeface="+mn-cs"/>
              </a:rPr>
              <a:t>) via the QGIS processing framework for some of its </a:t>
            </a:r>
            <a:r>
              <a:rPr kumimoji="0" lang="en-US" sz="1800" b="0" i="0" u="none" strike="noStrike" kern="1200" cap="none" spc="0" normalizeH="0" baseline="0" noProof="0" err="1">
                <a:ln>
                  <a:noFill/>
                </a:ln>
                <a:solidFill>
                  <a:srgbClr val="000000"/>
                </a:solidFill>
                <a:effectLst/>
                <a:uLnTx/>
                <a:uFillTx/>
                <a:latin typeface="Calibri-Light"/>
                <a:ea typeface="+mn-ea"/>
                <a:cs typeface="+mn-cs"/>
              </a:rPr>
              <a:t>calcula.ons</a:t>
            </a:r>
            <a:r>
              <a:rPr kumimoji="0" lang="en-US" sz="1800" b="0" i="0" u="none" strike="noStrike" kern="1200" cap="none" spc="0" normalizeH="0" baseline="0" noProof="0">
                <a:ln>
                  <a:noFill/>
                </a:ln>
                <a:solidFill>
                  <a:srgbClr val="000000"/>
                </a:solidFill>
                <a:effectLst/>
                <a:uLnTx/>
                <a:uFillTx/>
                <a:latin typeface="Calibri-Light"/>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Light"/>
                <a:ea typeface="+mn-ea"/>
                <a:cs typeface="+mn-cs"/>
              </a:rPr>
              <a:t>The plugin adds a processing algorithm to the QGIS Processing Toolbox, which means it can be used either directly from the QGIS Processing Toolbox or in QGIS Modeler.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1" u="none" strike="noStrike" kern="1200" cap="none" spc="0" normalizeH="0" baseline="0" noProof="0">
              <a:ln>
                <a:noFill/>
              </a:ln>
              <a:solidFill>
                <a:srgbClr val="000000"/>
              </a:solidFill>
              <a:effectLst/>
              <a:uLnTx/>
              <a:uFillTx/>
              <a:latin typeface="Calibri-LightItalic"/>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1" u="none" strike="noStrike" kern="1200" cap="none" spc="0" normalizeH="0" baseline="0" noProof="0" err="1">
                <a:ln>
                  <a:noFill/>
                </a:ln>
                <a:solidFill>
                  <a:srgbClr val="000000"/>
                </a:solidFill>
                <a:effectLst/>
                <a:uLnTx/>
                <a:uFillTx/>
                <a:latin typeface="Calibri-LightItalic"/>
                <a:ea typeface="+mn-ea"/>
                <a:cs typeface="+mn-cs"/>
              </a:rPr>
              <a:t>Download</a:t>
            </a:r>
            <a:r>
              <a:rPr kumimoji="0" lang="sv-SE" sz="1800" b="0" i="1" u="none" strike="noStrike" kern="1200" cap="none" spc="0" normalizeH="0" baseline="0" noProof="0">
                <a:ln>
                  <a:noFill/>
                </a:ln>
                <a:solidFill>
                  <a:srgbClr val="000000"/>
                </a:solidFill>
                <a:effectLst/>
                <a:uLnTx/>
                <a:uFillTx/>
                <a:latin typeface="Calibri-LightItalic"/>
                <a:ea typeface="+mn-ea"/>
                <a:cs typeface="+mn-cs"/>
              </a:rPr>
              <a:t> and </a:t>
            </a:r>
            <a:r>
              <a:rPr kumimoji="0" lang="sv-SE" sz="1800" b="0" i="1" u="none" strike="noStrike" kern="1200" cap="none" spc="0" normalizeH="0" baseline="0" noProof="0" err="1">
                <a:ln>
                  <a:noFill/>
                </a:ln>
                <a:solidFill>
                  <a:srgbClr val="000000"/>
                </a:solidFill>
                <a:effectLst/>
                <a:uLnTx/>
                <a:uFillTx/>
                <a:latin typeface="Calibri-LightItalic"/>
                <a:ea typeface="+mn-ea"/>
                <a:cs typeface="+mn-cs"/>
              </a:rPr>
              <a:t>Licence</a:t>
            </a:r>
            <a:endParaRPr kumimoji="0" lang="sv-SE" sz="1800" b="0" i="1" u="none" strike="noStrike" kern="1200" cap="none" spc="0" normalizeH="0" baseline="0" noProof="0">
              <a:ln>
                <a:noFill/>
              </a:ln>
              <a:solidFill>
                <a:srgbClr val="000000"/>
              </a:solidFill>
              <a:effectLst/>
              <a:uLnTx/>
              <a:uFillTx/>
              <a:latin typeface="Calibri-LightItalic"/>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Light"/>
                <a:ea typeface="+mn-ea"/>
                <a:cs typeface="+mn-cs"/>
              </a:rPr>
              <a:t>The application is available via: </a:t>
            </a:r>
            <a:r>
              <a:rPr kumimoji="0" lang="en-US" sz="1800" b="0" i="0" u="none" strike="noStrike" kern="1200" cap="none" spc="0" normalizeH="0" baseline="0" noProof="0">
                <a:ln>
                  <a:noFill/>
                </a:ln>
                <a:solidFill>
                  <a:srgbClr val="97607D"/>
                </a:solidFill>
                <a:effectLst/>
                <a:uLnTx/>
                <a:uFillTx/>
                <a:latin typeface="Calibri-Light"/>
                <a:ea typeface="+mn-ea"/>
                <a:cs typeface="+mn-cs"/>
              </a:rPr>
              <a:t>hIps://github.com/SMoG-Chalmers/hnat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Light"/>
                <a:ea typeface="+mn-ea"/>
                <a:cs typeface="+mn-cs"/>
              </a:rPr>
              <a:t>You can also download the documenta on and training input files.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Light"/>
                <a:ea typeface="+mn-ea"/>
                <a:cs typeface="+mn-cs"/>
              </a:rPr>
              <a:t>The code is released under GNU General Public License and is available at </a:t>
            </a:r>
            <a:r>
              <a:rPr kumimoji="0" lang="en-US" sz="1800" b="0" i="0" u="none" strike="noStrike" kern="1200" cap="none" spc="0" normalizeH="0" baseline="0" noProof="0">
                <a:ln>
                  <a:noFill/>
                </a:ln>
                <a:solidFill>
                  <a:srgbClr val="467887"/>
                </a:solidFill>
                <a:effectLst/>
                <a:uLnTx/>
                <a:uFillTx/>
                <a:latin typeface="Calibri-Light"/>
                <a:ea typeface="+mn-ea"/>
                <a:cs typeface="+mn-cs"/>
              </a:rPr>
              <a:t>hIps://github.com/SMoG-Chalmers/hnat/releases/tag/v0.1.3</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Tekstvak 4">
            <a:extLst>
              <a:ext uri="{FF2B5EF4-FFF2-40B4-BE49-F238E27FC236}">
                <a16:creationId xmlns:a16="http://schemas.microsoft.com/office/drawing/2014/main" id="{BA413FFA-2315-51B4-AD3D-70A85A2EB3B7}"/>
              </a:ext>
            </a:extLst>
          </p:cNvPr>
          <p:cNvSpPr txBox="1"/>
          <p:nvPr/>
        </p:nvSpPr>
        <p:spPr>
          <a:xfrm>
            <a:off x="1580604" y="315692"/>
            <a:ext cx="9200809"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Network Analysis Tool (HNAT)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Technical details and license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endParaRPr>
          </a:p>
        </p:txBody>
      </p:sp>
    </p:spTree>
    <p:extLst>
      <p:ext uri="{BB962C8B-B14F-4D97-AF65-F5344CB8AC3E}">
        <p14:creationId xmlns:p14="http://schemas.microsoft.com/office/powerpoint/2010/main" val="2551281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61FFA-FBA5-C337-BEF8-C9F93084D608}"/>
            </a:ext>
          </a:extLst>
        </p:cNvPr>
        <p:cNvGrpSpPr/>
        <p:nvPr/>
      </p:nvGrpSpPr>
      <p:grpSpPr>
        <a:xfrm>
          <a:off x="0" y="0"/>
          <a:ext cx="0" cy="0"/>
          <a:chOff x="0" y="0"/>
          <a:chExt cx="0" cy="0"/>
        </a:xfrm>
      </p:grpSpPr>
      <p:pic>
        <p:nvPicPr>
          <p:cNvPr id="4110" name="Picture 14" descr="158 Questionmark Stock Video Footage - 4K and HD Video Clips | Shutterstock">
            <a:extLst>
              <a:ext uri="{FF2B5EF4-FFF2-40B4-BE49-F238E27FC236}">
                <a16:creationId xmlns:a16="http://schemas.microsoft.com/office/drawing/2014/main" id="{DBB79D5E-6571-1AD0-EE64-9EEFE33190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86127" y="1886057"/>
            <a:ext cx="5652882" cy="317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6516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E561CD-99AC-24BE-0B8D-C4F7589D3B87}"/>
              </a:ext>
            </a:extLst>
          </p:cNvPr>
          <p:cNvSpPr>
            <a:spLocks noGrp="1"/>
          </p:cNvSpPr>
          <p:nvPr>
            <p:ph type="sldNum" sz="quarter" idx="10"/>
          </p:nvPr>
        </p:nvSpPr>
        <p:spPr/>
        <p:txBody>
          <a:bodyPr/>
          <a:lstStyle/>
          <a:p>
            <a:fld id="{4C0CA2B0-85BC-4059-9C86-5B487B8CFF5F}" type="slidenum">
              <a:rPr lang="nl-NL" smtClean="0"/>
              <a:pPr/>
              <a:t>102</a:t>
            </a:fld>
            <a:endParaRPr lang="nl-NL"/>
          </a:p>
        </p:txBody>
      </p:sp>
      <p:pic>
        <p:nvPicPr>
          <p:cNvPr id="4" name="Picture 3">
            <a:extLst>
              <a:ext uri="{FF2B5EF4-FFF2-40B4-BE49-F238E27FC236}">
                <a16:creationId xmlns:a16="http://schemas.microsoft.com/office/drawing/2014/main" id="{2A62111B-188E-9F5F-B257-238619B41DDA}"/>
              </a:ext>
            </a:extLst>
          </p:cNvPr>
          <p:cNvPicPr>
            <a:picLocks/>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1383F701-571B-8A57-C1C7-D9C935C70085}"/>
              </a:ext>
            </a:extLst>
          </p:cNvPr>
          <p:cNvPicPr>
            <a:picLocks/>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F9DB6903-A8B3-0727-E4C8-A24D571E6C9B}"/>
              </a:ext>
            </a:extLst>
          </p:cNvPr>
          <p:cNvSpPr/>
          <p:nvPr>
            <p:custDataLst>
              <p:tags r:id="rId4"/>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What is the main challenge for you in understanding and monitoring urban green space and tree canopy cover in cities? </a:t>
            </a:r>
          </a:p>
        </p:txBody>
      </p:sp>
      <p:sp>
        <p:nvSpPr>
          <p:cNvPr id="8" name="Rectangle 7">
            <a:extLst>
              <a:ext uri="{FF2B5EF4-FFF2-40B4-BE49-F238E27FC236}">
                <a16:creationId xmlns:a16="http://schemas.microsoft.com/office/drawing/2014/main" id="{561218EA-5E7D-CAEE-2A58-451491E9ECC0}"/>
              </a:ext>
            </a:extLst>
          </p:cNvPr>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4009464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4D35-4AED-CA23-E66B-223DA1A619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D5A0B3-5E7B-3EA1-4237-F47658D5E300}"/>
              </a:ext>
            </a:extLst>
          </p:cNvPr>
          <p:cNvSpPr>
            <a:spLocks noGrp="1"/>
          </p:cNvSpPr>
          <p:nvPr>
            <p:ph type="title"/>
          </p:nvPr>
        </p:nvSpPr>
        <p:spPr>
          <a:xfrm>
            <a:off x="1080791" y="2549878"/>
            <a:ext cx="10030417" cy="1037827"/>
          </a:xfrm>
        </p:spPr>
        <p:txBody>
          <a:bodyPr/>
          <a:lstStyle/>
          <a:p>
            <a:pPr algn="ctr"/>
            <a:r>
              <a:rPr lang="en-GB" sz="5400"/>
              <a:t>Final thoughts</a:t>
            </a:r>
          </a:p>
        </p:txBody>
      </p:sp>
      <p:sp>
        <p:nvSpPr>
          <p:cNvPr id="10" name="TextBox 9">
            <a:extLst>
              <a:ext uri="{FF2B5EF4-FFF2-40B4-BE49-F238E27FC236}">
                <a16:creationId xmlns:a16="http://schemas.microsoft.com/office/drawing/2014/main" id="{84D2EAE2-8EB5-31C3-9D30-DBBC20A7A5A3}"/>
              </a:ext>
            </a:extLst>
          </p:cNvPr>
          <p:cNvSpPr txBox="1"/>
          <p:nvPr/>
        </p:nvSpPr>
        <p:spPr>
          <a:xfrm>
            <a:off x="2114644" y="3789208"/>
            <a:ext cx="7962710" cy="830997"/>
          </a:xfrm>
          <a:prstGeom prst="rect">
            <a:avLst/>
          </a:prstGeom>
          <a:noFill/>
        </p:spPr>
        <p:txBody>
          <a:bodyPr wrap="square">
            <a:spAutoFit/>
          </a:bodyPr>
          <a:lstStyle/>
          <a:p>
            <a:pPr indent="-152385" algn="ctr">
              <a:spcBef>
                <a:spcPts val="600"/>
              </a:spcBef>
              <a:spcAft>
                <a:spcPts val="600"/>
              </a:spcAft>
            </a:pPr>
            <a:r>
              <a:rPr lang="en-GB"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Leon Kapetas, </a:t>
            </a:r>
            <a:r>
              <a:rPr lang="en-GB"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Lead for Programs and Climate Resilience for the Resilient Cities Network Europe and Middle East</a:t>
            </a:r>
            <a:endParaRPr lang="en-GB" sz="24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0289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B6318-A41C-5558-46A0-D95CE50EF9A3}"/>
              </a:ext>
            </a:extLst>
          </p:cNvPr>
          <p:cNvSpPr>
            <a:spLocks noGrp="1"/>
          </p:cNvSpPr>
          <p:nvPr>
            <p:ph type="sldNum" sz="quarter" idx="12"/>
          </p:nvPr>
        </p:nvSpPr>
        <p:spPr/>
        <p:txBody>
          <a:bodyPr/>
          <a:lstStyle/>
          <a:p>
            <a:fld id="{4C0CA2B0-85BC-4059-9C86-5B487B8CFF5F}" type="slidenum">
              <a:rPr lang="nl-NL" smtClean="0"/>
              <a:t>104</a:t>
            </a:fld>
            <a:endParaRPr lang="nl-NL"/>
          </a:p>
        </p:txBody>
      </p:sp>
      <p:pic>
        <p:nvPicPr>
          <p:cNvPr id="7180" name="Picture 12" descr="Thank You Very Much&quot; Images – Browse 618 Stock Photos, Vectors, and Video |  Adobe Stock">
            <a:extLst>
              <a:ext uri="{FF2B5EF4-FFF2-40B4-BE49-F238E27FC236}">
                <a16:creationId xmlns:a16="http://schemas.microsoft.com/office/drawing/2014/main" id="{21957A16-466C-DBB1-7BF3-2B4CE39EA6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55028" y="1884513"/>
            <a:ext cx="4881943" cy="308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25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A9D1C5-8FD8-A178-1B3B-7F13029F70A1}"/>
              </a:ext>
            </a:extLst>
          </p:cNvPr>
          <p:cNvPicPr>
            <a:picLocks noChangeAspect="1"/>
          </p:cNvPicPr>
          <p:nvPr/>
        </p:nvPicPr>
        <p:blipFill>
          <a:blip r:embed="rId2"/>
          <a:stretch>
            <a:fillRect/>
          </a:stretch>
        </p:blipFill>
        <p:spPr>
          <a:xfrm>
            <a:off x="584462" y="1593084"/>
            <a:ext cx="10769339" cy="3671832"/>
          </a:xfrm>
          <a:prstGeom prst="rect">
            <a:avLst/>
          </a:prstGeom>
        </p:spPr>
      </p:pic>
      <p:sp>
        <p:nvSpPr>
          <p:cNvPr id="8" name="Title 2">
            <a:extLst>
              <a:ext uri="{FF2B5EF4-FFF2-40B4-BE49-F238E27FC236}">
                <a16:creationId xmlns:a16="http://schemas.microsoft.com/office/drawing/2014/main" id="{7017669E-A5D4-1AAE-0536-BACC1CBFCE4F}"/>
              </a:ext>
            </a:extLst>
          </p:cNvPr>
          <p:cNvSpPr>
            <a:spLocks noGrp="1"/>
          </p:cNvSpPr>
          <p:nvPr>
            <p:ph type="title"/>
          </p:nvPr>
        </p:nvSpPr>
        <p:spPr>
          <a:xfrm>
            <a:off x="853013" y="268308"/>
            <a:ext cx="10515600" cy="782357"/>
          </a:xfrm>
        </p:spPr>
        <p:txBody>
          <a:bodyPr/>
          <a:lstStyle/>
          <a:p>
            <a:r>
              <a:rPr lang="en-US" sz="3200"/>
              <a:t>Measuring green space and tree canopy cover</a:t>
            </a:r>
          </a:p>
        </p:txBody>
      </p:sp>
      <p:cxnSp>
        <p:nvCxnSpPr>
          <p:cNvPr id="9" name="Straight Connector 8">
            <a:extLst>
              <a:ext uri="{FF2B5EF4-FFF2-40B4-BE49-F238E27FC236}">
                <a16:creationId xmlns:a16="http://schemas.microsoft.com/office/drawing/2014/main" id="{E4AD0A52-13D7-EA1B-61F1-C68A66F038B1}"/>
              </a:ext>
            </a:extLst>
          </p:cNvPr>
          <p:cNvCxnSpPr/>
          <p:nvPr/>
        </p:nvCxnSpPr>
        <p:spPr>
          <a:xfrm>
            <a:off x="838200" y="584072"/>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2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CE197C7-4DC6-6D25-B97F-3BB31E9BF072}"/>
              </a:ext>
            </a:extLst>
          </p:cNvPr>
          <p:cNvSpPr>
            <a:spLocks noGrp="1"/>
          </p:cNvSpPr>
          <p:nvPr>
            <p:ph type="title"/>
          </p:nvPr>
        </p:nvSpPr>
        <p:spPr>
          <a:xfrm>
            <a:off x="1115611" y="-26093"/>
            <a:ext cx="10515600" cy="782357"/>
          </a:xfrm>
        </p:spPr>
        <p:txBody>
          <a:bodyPr/>
          <a:lstStyle/>
          <a:p>
            <a:r>
              <a:rPr lang="en-US" sz="2800"/>
              <a:t>Local Administrative units / urban centers and urban clusters</a:t>
            </a:r>
          </a:p>
        </p:txBody>
      </p:sp>
      <p:cxnSp>
        <p:nvCxnSpPr>
          <p:cNvPr id="11" name="Straight Connector 10">
            <a:extLst>
              <a:ext uri="{FF2B5EF4-FFF2-40B4-BE49-F238E27FC236}">
                <a16:creationId xmlns:a16="http://schemas.microsoft.com/office/drawing/2014/main" id="{FB6721DB-4F11-70B9-7D49-9448D9F45DA4}"/>
              </a:ext>
            </a:extLst>
          </p:cNvPr>
          <p:cNvCxnSpPr/>
          <p:nvPr/>
        </p:nvCxnSpPr>
        <p:spPr>
          <a:xfrm>
            <a:off x="981307" y="3735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4D425B8-A2BD-AD6D-CE5F-CC64A5767ABE}"/>
              </a:ext>
            </a:extLst>
          </p:cNvPr>
          <p:cNvPicPr>
            <a:picLocks noChangeAspect="1"/>
          </p:cNvPicPr>
          <p:nvPr/>
        </p:nvPicPr>
        <p:blipFill>
          <a:blip r:embed="rId2"/>
          <a:stretch>
            <a:fillRect/>
          </a:stretch>
        </p:blipFill>
        <p:spPr>
          <a:xfrm>
            <a:off x="448102" y="1041410"/>
            <a:ext cx="11118587" cy="3252468"/>
          </a:xfrm>
          <a:prstGeom prst="rect">
            <a:avLst/>
          </a:prstGeom>
        </p:spPr>
      </p:pic>
      <p:pic>
        <p:nvPicPr>
          <p:cNvPr id="5" name="Picture 4" descr="A book cover with a row of colorful buildings&#10;&#10;Description automatically generated">
            <a:extLst>
              <a:ext uri="{FF2B5EF4-FFF2-40B4-BE49-F238E27FC236}">
                <a16:creationId xmlns:a16="http://schemas.microsoft.com/office/drawing/2014/main" id="{8E82B7A1-A199-44D9-A992-76CF0C854B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102" y="4731775"/>
            <a:ext cx="1525794" cy="2126225"/>
          </a:xfrm>
          <a:prstGeom prst="rect">
            <a:avLst/>
          </a:prstGeom>
        </p:spPr>
      </p:pic>
      <p:pic>
        <p:nvPicPr>
          <p:cNvPr id="6" name="Picture 5" descr="A book cover of a town on a mountain&#10;&#10;Description automatically generated">
            <a:extLst>
              <a:ext uri="{FF2B5EF4-FFF2-40B4-BE49-F238E27FC236}">
                <a16:creationId xmlns:a16="http://schemas.microsoft.com/office/drawing/2014/main" id="{188FD503-3ED9-41F1-9D9E-777E83725A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2029" y="4735606"/>
            <a:ext cx="1537006" cy="2117129"/>
          </a:xfrm>
          <a:prstGeom prst="rect">
            <a:avLst/>
          </a:prstGeom>
        </p:spPr>
      </p:pic>
      <p:pic>
        <p:nvPicPr>
          <p:cNvPr id="8" name="Picture 7" descr="A map of belgium with many yellow areas&#10;&#10;Description automatically generated">
            <a:extLst>
              <a:ext uri="{FF2B5EF4-FFF2-40B4-BE49-F238E27FC236}">
                <a16:creationId xmlns:a16="http://schemas.microsoft.com/office/drawing/2014/main" id="{69955D19-8865-4C92-9DA0-2F74AD8CA6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7168" y="4410508"/>
            <a:ext cx="2617773" cy="2335420"/>
          </a:xfrm>
          <a:prstGeom prst="rect">
            <a:avLst/>
          </a:prstGeom>
        </p:spPr>
      </p:pic>
      <p:pic>
        <p:nvPicPr>
          <p:cNvPr id="9" name="Picture 8" descr="A map of a continent with red dots&#10;&#10;Description automatically generated">
            <a:extLst>
              <a:ext uri="{FF2B5EF4-FFF2-40B4-BE49-F238E27FC236}">
                <a16:creationId xmlns:a16="http://schemas.microsoft.com/office/drawing/2014/main" id="{4A610977-F935-4D9F-BDE7-480F839A96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3867" y="4414608"/>
            <a:ext cx="2521533" cy="2357852"/>
          </a:xfrm>
          <a:prstGeom prst="rect">
            <a:avLst/>
          </a:prstGeom>
        </p:spPr>
      </p:pic>
    </p:spTree>
    <p:extLst>
      <p:ext uri="{BB962C8B-B14F-4D97-AF65-F5344CB8AC3E}">
        <p14:creationId xmlns:p14="http://schemas.microsoft.com/office/powerpoint/2010/main" val="426566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CE197C7-4DC6-6D25-B97F-3BB31E9BF072}"/>
              </a:ext>
            </a:extLst>
          </p:cNvPr>
          <p:cNvSpPr>
            <a:spLocks noGrp="1"/>
          </p:cNvSpPr>
          <p:nvPr>
            <p:ph type="title"/>
          </p:nvPr>
        </p:nvSpPr>
        <p:spPr>
          <a:xfrm>
            <a:off x="286053" y="827431"/>
            <a:ext cx="2904248" cy="2010037"/>
          </a:xfrm>
        </p:spPr>
        <p:txBody>
          <a:bodyPr/>
          <a:lstStyle/>
          <a:p>
            <a:r>
              <a:rPr lang="en-US" sz="3600"/>
              <a:t>Urban Ecosystem Areas</a:t>
            </a:r>
          </a:p>
        </p:txBody>
      </p:sp>
      <p:pic>
        <p:nvPicPr>
          <p:cNvPr id="6" name="Picture 5">
            <a:extLst>
              <a:ext uri="{FF2B5EF4-FFF2-40B4-BE49-F238E27FC236}">
                <a16:creationId xmlns:a16="http://schemas.microsoft.com/office/drawing/2014/main" id="{A8817147-9454-2C20-2129-5181561ADBF7}"/>
              </a:ext>
            </a:extLst>
          </p:cNvPr>
          <p:cNvPicPr>
            <a:picLocks noChangeAspect="1"/>
          </p:cNvPicPr>
          <p:nvPr/>
        </p:nvPicPr>
        <p:blipFill>
          <a:blip r:embed="rId2"/>
          <a:stretch>
            <a:fillRect/>
          </a:stretch>
        </p:blipFill>
        <p:spPr>
          <a:xfrm>
            <a:off x="2707943" y="373540"/>
            <a:ext cx="9077325" cy="6086475"/>
          </a:xfrm>
          <a:prstGeom prst="rect">
            <a:avLst/>
          </a:prstGeom>
        </p:spPr>
      </p:pic>
    </p:spTree>
    <p:extLst>
      <p:ext uri="{BB962C8B-B14F-4D97-AF65-F5344CB8AC3E}">
        <p14:creationId xmlns:p14="http://schemas.microsoft.com/office/powerpoint/2010/main" val="1771312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ECAA0-D95C-4112-1B63-85FE0F719497}"/>
              </a:ext>
            </a:extLst>
          </p:cNvPr>
          <p:cNvPicPr>
            <a:picLocks noChangeAspect="1"/>
          </p:cNvPicPr>
          <p:nvPr/>
        </p:nvPicPr>
        <p:blipFill>
          <a:blip r:embed="rId2"/>
          <a:stretch>
            <a:fillRect/>
          </a:stretch>
        </p:blipFill>
        <p:spPr>
          <a:xfrm>
            <a:off x="981307" y="1743755"/>
            <a:ext cx="10125075" cy="2085975"/>
          </a:xfrm>
          <a:prstGeom prst="rect">
            <a:avLst/>
          </a:prstGeom>
        </p:spPr>
      </p:pic>
      <p:sp>
        <p:nvSpPr>
          <p:cNvPr id="4" name="Title 2">
            <a:extLst>
              <a:ext uri="{FF2B5EF4-FFF2-40B4-BE49-F238E27FC236}">
                <a16:creationId xmlns:a16="http://schemas.microsoft.com/office/drawing/2014/main" id="{5D022166-4643-A6EE-843F-02830439773E}"/>
              </a:ext>
            </a:extLst>
          </p:cNvPr>
          <p:cNvSpPr>
            <a:spLocks noGrp="1"/>
          </p:cNvSpPr>
          <p:nvPr>
            <p:ph type="title"/>
          </p:nvPr>
        </p:nvSpPr>
        <p:spPr>
          <a:xfrm>
            <a:off x="1134465" y="425221"/>
            <a:ext cx="10515600" cy="782357"/>
          </a:xfrm>
        </p:spPr>
        <p:txBody>
          <a:bodyPr/>
          <a:lstStyle/>
          <a:p>
            <a:r>
              <a:rPr lang="en-US"/>
              <a:t>Exclusions? </a:t>
            </a:r>
          </a:p>
        </p:txBody>
      </p:sp>
      <p:cxnSp>
        <p:nvCxnSpPr>
          <p:cNvPr id="6" name="Straight Connector 5">
            <a:extLst>
              <a:ext uri="{FF2B5EF4-FFF2-40B4-BE49-F238E27FC236}">
                <a16:creationId xmlns:a16="http://schemas.microsoft.com/office/drawing/2014/main" id="{2F9FE479-73BA-FAEC-5188-318299422735}"/>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07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21A25D2-32DF-ACDD-41F5-EB0F30780410}"/>
              </a:ext>
            </a:extLst>
          </p:cNvPr>
          <p:cNvSpPr>
            <a:spLocks noGrp="1"/>
          </p:cNvSpPr>
          <p:nvPr>
            <p:ph type="title"/>
          </p:nvPr>
        </p:nvSpPr>
        <p:spPr>
          <a:xfrm>
            <a:off x="1134465" y="425221"/>
            <a:ext cx="10515600" cy="782357"/>
          </a:xfrm>
        </p:spPr>
        <p:txBody>
          <a:bodyPr/>
          <a:lstStyle/>
          <a:p>
            <a:r>
              <a:rPr lang="en-US"/>
              <a:t>Supplementary Data? </a:t>
            </a:r>
          </a:p>
        </p:txBody>
      </p:sp>
      <p:cxnSp>
        <p:nvCxnSpPr>
          <p:cNvPr id="10" name="Straight Connector 9">
            <a:extLst>
              <a:ext uri="{FF2B5EF4-FFF2-40B4-BE49-F238E27FC236}">
                <a16:creationId xmlns:a16="http://schemas.microsoft.com/office/drawing/2014/main" id="{33E128EC-496B-FD35-9A69-9BAD3A4A474D}"/>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49DA5F1-113F-4AB2-3241-D4F2E62928F0}"/>
              </a:ext>
            </a:extLst>
          </p:cNvPr>
          <p:cNvPicPr>
            <a:picLocks noChangeAspect="1"/>
          </p:cNvPicPr>
          <p:nvPr/>
        </p:nvPicPr>
        <p:blipFill>
          <a:blip r:embed="rId2"/>
          <a:stretch>
            <a:fillRect/>
          </a:stretch>
        </p:blipFill>
        <p:spPr>
          <a:xfrm>
            <a:off x="1307576" y="2359009"/>
            <a:ext cx="9067800" cy="1838325"/>
          </a:xfrm>
          <a:prstGeom prst="rect">
            <a:avLst/>
          </a:prstGeom>
        </p:spPr>
      </p:pic>
    </p:spTree>
    <p:extLst>
      <p:ext uri="{BB962C8B-B14F-4D97-AF65-F5344CB8AC3E}">
        <p14:creationId xmlns:p14="http://schemas.microsoft.com/office/powerpoint/2010/main" val="2024254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21A25D2-32DF-ACDD-41F5-EB0F30780410}"/>
              </a:ext>
            </a:extLst>
          </p:cNvPr>
          <p:cNvSpPr>
            <a:spLocks noGrp="1"/>
          </p:cNvSpPr>
          <p:nvPr>
            <p:ph type="title"/>
          </p:nvPr>
        </p:nvSpPr>
        <p:spPr>
          <a:xfrm>
            <a:off x="1134465" y="425221"/>
            <a:ext cx="10515600" cy="782357"/>
          </a:xfrm>
        </p:spPr>
        <p:txBody>
          <a:bodyPr/>
          <a:lstStyle/>
          <a:p>
            <a:r>
              <a:rPr lang="en-US"/>
              <a:t>Supplementary Data? </a:t>
            </a:r>
          </a:p>
        </p:txBody>
      </p:sp>
      <p:cxnSp>
        <p:nvCxnSpPr>
          <p:cNvPr id="10" name="Straight Connector 9">
            <a:extLst>
              <a:ext uri="{FF2B5EF4-FFF2-40B4-BE49-F238E27FC236}">
                <a16:creationId xmlns:a16="http://schemas.microsoft.com/office/drawing/2014/main" id="{33E128EC-496B-FD35-9A69-9BAD3A4A474D}"/>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26221BD-BF0B-4D96-9F46-787D7B2EA410}"/>
              </a:ext>
            </a:extLst>
          </p:cNvPr>
          <p:cNvSpPr txBox="1"/>
          <p:nvPr/>
        </p:nvSpPr>
        <p:spPr>
          <a:xfrm>
            <a:off x="981307" y="1495939"/>
            <a:ext cx="10179752" cy="4275914"/>
          </a:xfrm>
          <a:prstGeom prst="rect">
            <a:avLst/>
          </a:prstGeom>
          <a:noFill/>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Improve or complement the information already included in the official datasets</a:t>
            </a:r>
            <a:endParaRPr kumimoji="0" lang="en-I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i.e. allow an increase of data quality in terms of:</a:t>
            </a:r>
            <a:endParaRPr kumimoji="0" lang="en-I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07000"/>
              </a:lnSpc>
              <a:spcBef>
                <a:spcPts val="0"/>
              </a:spcBef>
              <a:spcAft>
                <a:spcPts val="800"/>
              </a:spcAft>
              <a:buClrTx/>
              <a:buSzTx/>
              <a:buFont typeface="Aptos" panose="020B0004020202020204" pitchFamily="34" charset="0"/>
              <a:buChar char="o"/>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Precision: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case of urban green or urban trees data identified with a higher spatial resolution</a:t>
            </a:r>
            <a:endParaRPr kumimoji="0" lang="en-I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07000"/>
              </a:lnSpc>
              <a:spcBef>
                <a:spcPts val="0"/>
              </a:spcBef>
              <a:spcAft>
                <a:spcPts val="800"/>
              </a:spcAft>
              <a:buClrTx/>
              <a:buSzTx/>
              <a:buFont typeface="Aptos" panose="020B0004020202020204" pitchFamily="34" charset="0"/>
              <a:buChar char="o"/>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Accuracy (reliability):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Accuracy refers to how close a measurement is to the true value.  It measures the correctness and reliability of the spatial data in relation to the real-world values.</a:t>
            </a:r>
            <a:endParaRPr kumimoji="0" lang="en-I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 consistent over time</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available in 2024 (baseline), 2030 and be maintained for the future monitoring</a:t>
            </a:r>
            <a:endParaRPr kumimoji="0" lang="en-I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 consistent over space</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the data should be maintained to cover over time the area for which they are used, during all stages of the regulation implementation. </a:t>
            </a:r>
            <a:endParaRPr kumimoji="0" lang="en-I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all cases, supplementary data should be derived from </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systematic monitoring in which the methodology can be clearly described</a:t>
            </a: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Supplementary data needs to be </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reported at national level</a:t>
            </a:r>
            <a:endParaRPr kumimoji="0" lang="en-IE"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BE"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IE"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027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D022166-4643-A6EE-843F-02830439773E}"/>
              </a:ext>
            </a:extLst>
          </p:cNvPr>
          <p:cNvSpPr>
            <a:spLocks noGrp="1"/>
          </p:cNvSpPr>
          <p:nvPr>
            <p:ph type="title"/>
          </p:nvPr>
        </p:nvSpPr>
        <p:spPr>
          <a:xfrm>
            <a:off x="1134465" y="425221"/>
            <a:ext cx="10515600" cy="782357"/>
          </a:xfrm>
        </p:spPr>
        <p:txBody>
          <a:bodyPr/>
          <a:lstStyle/>
          <a:p>
            <a:r>
              <a:rPr lang="en-US"/>
              <a:t>References</a:t>
            </a:r>
          </a:p>
        </p:txBody>
      </p:sp>
      <p:cxnSp>
        <p:nvCxnSpPr>
          <p:cNvPr id="6" name="Straight Connector 5">
            <a:extLst>
              <a:ext uri="{FF2B5EF4-FFF2-40B4-BE49-F238E27FC236}">
                <a16:creationId xmlns:a16="http://schemas.microsoft.com/office/drawing/2014/main" id="{2F9FE479-73BA-FAEC-5188-318299422735}"/>
              </a:ext>
            </a:extLst>
          </p:cNvPr>
          <p:cNvCxnSpPr/>
          <p:nvPr/>
        </p:nvCxnSpPr>
        <p:spPr>
          <a:xfrm>
            <a:off x="981307" y="678340"/>
            <a:ext cx="14813" cy="38272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F21D16-A2BB-8CAB-7DD1-78641102FAD5}"/>
              </a:ext>
            </a:extLst>
          </p:cNvPr>
          <p:cNvSpPr txBox="1"/>
          <p:nvPr/>
        </p:nvSpPr>
        <p:spPr>
          <a:xfrm>
            <a:off x="981307" y="1736048"/>
            <a:ext cx="10401138" cy="353943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IE" sz="2800" b="0" i="0" u="none" strike="noStrike" kern="1200" cap="none" spc="0" normalizeH="0" baseline="0" noProof="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rPr>
              <a:t>A portal of reference documents on the Nature Restoration Regulation, hosted on the EEA website: </a:t>
            </a:r>
            <a:r>
              <a:rPr kumimoji="0" lang="en-IE" sz="2800" b="0" i="0" u="sng" strike="noStrike" kern="1200" cap="none" spc="0" normalizeH="0" baseline="0" noProof="0">
                <a:ln>
                  <a:noFill/>
                </a:ln>
                <a:solidFill>
                  <a:srgbClr val="467886"/>
                </a:solidFill>
                <a:effectLst/>
                <a:uLnTx/>
                <a:uFillTx/>
                <a:latin typeface="Calibri" panose="020F0502020204030204" pitchFamily="34" charset="0"/>
                <a:ea typeface="Aptos" panose="020B0004020202020204" pitchFamily="34" charset="0"/>
                <a:cs typeface="Arial" panose="020B0604020202020204" pitchFamily="34" charset="0"/>
                <a:hlinkClick r:id="rId2"/>
              </a:rPr>
              <a:t>Nature Restoration Regulation Reference Portal | Biodiversity Information System for Europe</a:t>
            </a:r>
            <a:r>
              <a:rPr kumimoji="0" lang="en-IE" sz="2800" b="0" i="0" u="none" strike="noStrike" kern="1200" cap="none" spc="0" normalizeH="0" baseline="0" noProof="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IE" sz="2800" b="0" i="0" u="none" strike="noStrike" kern="1200" cap="none" spc="0" normalizeH="0" baseline="0" noProof="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IE" sz="2800" b="0" i="0" u="none" strike="noStrike" kern="1200" cap="none" spc="0" normalizeH="0" baseline="0" noProof="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rPr>
              <a:t>An explanatory brochure on the nature restoration regulation: </a:t>
            </a:r>
            <a:r>
              <a:rPr kumimoji="0" lang="en-IE" sz="2800" b="0" i="0" u="sng" strike="noStrike" kern="1200" cap="none" spc="0" normalizeH="0" baseline="0" noProof="0">
                <a:ln>
                  <a:noFill/>
                </a:ln>
                <a:solidFill>
                  <a:srgbClr val="467886"/>
                </a:solidFill>
                <a:effectLst/>
                <a:uLnTx/>
                <a:uFillTx/>
                <a:latin typeface="Calibri" panose="020F0502020204030204" pitchFamily="34" charset="0"/>
                <a:ea typeface="Aptos" panose="020B0004020202020204" pitchFamily="34" charset="0"/>
                <a:cs typeface="Arial" panose="020B0604020202020204" pitchFamily="34" charset="0"/>
                <a:hlinkClick r:id="rId3"/>
              </a:rPr>
              <a:t>The nature restoration regulation - Publications Office of the EU</a:t>
            </a:r>
            <a:endParaRPr kumimoji="0" lang="en-IE" sz="2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74718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D6451-E811-C42E-92F6-B56D6C4476D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6F5337-DEF2-68CE-F69F-F09F2C409E56}"/>
              </a:ext>
            </a:extLst>
          </p:cNvPr>
          <p:cNvSpPr>
            <a:spLocks noGrp="1"/>
          </p:cNvSpPr>
          <p:nvPr>
            <p:ph type="title"/>
          </p:nvPr>
        </p:nvSpPr>
        <p:spPr>
          <a:xfrm>
            <a:off x="1080792" y="2190005"/>
            <a:ext cx="10030417" cy="1888219"/>
          </a:xfrm>
        </p:spPr>
        <p:txBody>
          <a:bodyPr/>
          <a:lstStyle/>
          <a:p>
            <a:pPr algn="ctr"/>
            <a:r>
              <a:rPr lang="en-GB" sz="5400"/>
              <a:t>What data can be used? EU satellite and local level data?</a:t>
            </a:r>
          </a:p>
        </p:txBody>
      </p:sp>
      <p:sp>
        <p:nvSpPr>
          <p:cNvPr id="10" name="TextBox 9">
            <a:extLst>
              <a:ext uri="{FF2B5EF4-FFF2-40B4-BE49-F238E27FC236}">
                <a16:creationId xmlns:a16="http://schemas.microsoft.com/office/drawing/2014/main" id="{26FE49B0-7EB3-1A0E-D387-57A10FA37F8E}"/>
              </a:ext>
            </a:extLst>
          </p:cNvPr>
          <p:cNvSpPr txBox="1"/>
          <p:nvPr/>
        </p:nvSpPr>
        <p:spPr>
          <a:xfrm>
            <a:off x="2114645" y="4228120"/>
            <a:ext cx="7962710" cy="461665"/>
          </a:xfrm>
          <a:prstGeom prst="rect">
            <a:avLst/>
          </a:prstGeom>
          <a:noFill/>
        </p:spPr>
        <p:txBody>
          <a:bodyPr wrap="square">
            <a:spAutoFit/>
          </a:bodyPr>
          <a:lstStyle/>
          <a:p>
            <a:pPr indent="-152385" algn="ctr">
              <a:spcBef>
                <a:spcPts val="600"/>
              </a:spcBef>
              <a:spcAft>
                <a:spcPts val="600"/>
              </a:spcAft>
            </a:pPr>
            <a:r>
              <a:rPr lang="en-GB"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Grazia </a:t>
            </a:r>
            <a:r>
              <a:rPr lang="en-GB" sz="2400" b="1"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Zulian</a:t>
            </a:r>
            <a:r>
              <a:rPr lang="en-GB"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External Consultant at Joint Research Centre </a:t>
            </a:r>
            <a:endParaRPr lang="en-GB" sz="24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030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400"/>
              <a:t>Urban Ecosystem Areas and EU level green data:</a:t>
            </a:r>
            <a:br>
              <a:rPr lang="en-GB" sz="4400"/>
            </a:br>
            <a:r>
              <a:rPr lang="en-GB" sz="4400"/>
              <a:t>Implementing the Urban targets of the Nature Restoration Regulation</a:t>
            </a:r>
            <a:endParaRPr lang="en-US"/>
          </a:p>
        </p:txBody>
      </p:sp>
      <p:sp>
        <p:nvSpPr>
          <p:cNvPr id="3" name="Subtitle 2"/>
          <p:cNvSpPr>
            <a:spLocks noGrp="1"/>
          </p:cNvSpPr>
          <p:nvPr>
            <p:ph type="subTitle" idx="1"/>
          </p:nvPr>
        </p:nvSpPr>
        <p:spPr>
          <a:xfrm>
            <a:off x="1524000" y="3602038"/>
            <a:ext cx="9144000" cy="1897187"/>
          </a:xfrm>
        </p:spPr>
        <p:txBody>
          <a:bodyPr vert="horz" lIns="91440" tIns="45720" rIns="91440" bIns="45720" rtlCol="0" anchor="t">
            <a:normAutofit/>
          </a:bodyPr>
          <a:lstStyle/>
          <a:p>
            <a:endParaRPr lang="en-US">
              <a:ea typeface="+mn-lt"/>
              <a:cs typeface="+mn-lt"/>
            </a:endParaRPr>
          </a:p>
          <a:p>
            <a:r>
              <a:rPr lang="en-US"/>
              <a:t>Annex</a:t>
            </a: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78A2-A8A7-DAFE-6C8B-35207DC18E67}"/>
              </a:ext>
            </a:extLst>
          </p:cNvPr>
          <p:cNvSpPr>
            <a:spLocks noGrp="1"/>
          </p:cNvSpPr>
          <p:nvPr>
            <p:ph type="title"/>
          </p:nvPr>
        </p:nvSpPr>
        <p:spPr>
          <a:xfrm>
            <a:off x="341059" y="545937"/>
            <a:ext cx="11328233" cy="1143000"/>
          </a:xfrm>
        </p:spPr>
        <p:txBody>
          <a:bodyPr/>
          <a:lstStyle/>
          <a:p>
            <a:pPr algn="l"/>
            <a:r>
              <a:rPr lang="fr-FR"/>
              <a:t>House </a:t>
            </a:r>
            <a:r>
              <a:rPr lang="fr-FR" err="1"/>
              <a:t>rules</a:t>
            </a:r>
            <a:endParaRPr lang="en-GB"/>
          </a:p>
        </p:txBody>
      </p:sp>
      <p:pic>
        <p:nvPicPr>
          <p:cNvPr id="1026" name="Picture 2" descr="Microphone Audio Muted vector illustration. Mute Microphone">
            <a:extLst>
              <a:ext uri="{FF2B5EF4-FFF2-40B4-BE49-F238E27FC236}">
                <a16:creationId xmlns:a16="http://schemas.microsoft.com/office/drawing/2014/main" id="{50F7FD7A-CC75-F7BB-DFEC-FAE0422EDBD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1059" y="2464246"/>
            <a:ext cx="1880693" cy="2188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box - Free communications icons">
            <a:extLst>
              <a:ext uri="{FF2B5EF4-FFF2-40B4-BE49-F238E27FC236}">
                <a16:creationId xmlns:a16="http://schemas.microsoft.com/office/drawing/2014/main" id="{66960272-105B-083C-BB44-AE723F5FC8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8742" y="2663989"/>
            <a:ext cx="1988800" cy="198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rding Images – Browse 3,114,003 Stock Photos, Vectors, and Video |  Adobe Stock">
            <a:extLst>
              <a:ext uri="{FF2B5EF4-FFF2-40B4-BE49-F238E27FC236}">
                <a16:creationId xmlns:a16="http://schemas.microsoft.com/office/drawing/2014/main" id="{7EBD296D-0414-8E7A-3F4A-C202C03FFF8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44532" y="2871309"/>
            <a:ext cx="3704046" cy="1374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F03D14-673F-1B44-2E2F-2C23F78CFF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5754" y="4245724"/>
            <a:ext cx="1494839" cy="1494839"/>
          </a:xfrm>
          <a:prstGeom prst="rect">
            <a:avLst/>
          </a:prstGeom>
        </p:spPr>
      </p:pic>
      <p:sp>
        <p:nvSpPr>
          <p:cNvPr id="5" name="TextBox 4">
            <a:extLst>
              <a:ext uri="{FF2B5EF4-FFF2-40B4-BE49-F238E27FC236}">
                <a16:creationId xmlns:a16="http://schemas.microsoft.com/office/drawing/2014/main" id="{07122E5C-9F85-87C2-93B1-3103E9286E77}"/>
              </a:ext>
            </a:extLst>
          </p:cNvPr>
          <p:cNvSpPr txBox="1"/>
          <p:nvPr/>
        </p:nvSpPr>
        <p:spPr>
          <a:xfrm>
            <a:off x="8831908" y="6065726"/>
            <a:ext cx="2662530" cy="461665"/>
          </a:xfrm>
          <a:prstGeom prst="rect">
            <a:avLst/>
          </a:prstGeom>
          <a:noFill/>
        </p:spPr>
        <p:txBody>
          <a:bodyPr wrap="square">
            <a:spAutoFit/>
          </a:bodyPr>
          <a:lstStyle/>
          <a:p>
            <a:r>
              <a:rPr lang="fr-FR" sz="2400"/>
              <a:t>Use the code: #NRL</a:t>
            </a:r>
            <a:endParaRPr lang="en-GB" sz="2400"/>
          </a:p>
        </p:txBody>
      </p:sp>
      <p:pic>
        <p:nvPicPr>
          <p:cNvPr id="9" name="Picture 8">
            <a:extLst>
              <a:ext uri="{FF2B5EF4-FFF2-40B4-BE49-F238E27FC236}">
                <a16:creationId xmlns:a16="http://schemas.microsoft.com/office/drawing/2014/main" id="{749969F5-F4F7-4A11-24D2-66BEA6466E0E}"/>
              </a:ext>
            </a:extLst>
          </p:cNvPr>
          <p:cNvPicPr>
            <a:picLocks noChangeAspect="1"/>
          </p:cNvPicPr>
          <p:nvPr/>
        </p:nvPicPr>
        <p:blipFill>
          <a:blip r:embed="rId6" cstate="screen">
            <a:extLst>
              <a:ext uri="{28A0092B-C50C-407E-A947-70E740481C1C}">
                <a14:useLocalDpi xmlns:a14="http://schemas.microsoft.com/office/drawing/2010/main"/>
              </a:ext>
            </a:extLst>
          </a:blip>
          <a:srcRect t="19939" b="19939"/>
          <a:stretch/>
        </p:blipFill>
        <p:spPr>
          <a:xfrm>
            <a:off x="9020174" y="2871308"/>
            <a:ext cx="2286000" cy="1374416"/>
          </a:xfrm>
          <a:prstGeom prst="rect">
            <a:avLst/>
          </a:prstGeom>
        </p:spPr>
      </p:pic>
    </p:spTree>
    <p:extLst>
      <p:ext uri="{BB962C8B-B14F-4D97-AF65-F5344CB8AC3E}">
        <p14:creationId xmlns:p14="http://schemas.microsoft.com/office/powerpoint/2010/main" val="229176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97B1C-0864-3765-D47E-80E8FEDF8F5D}"/>
            </a:ext>
          </a:extLst>
        </p:cNvPr>
        <p:cNvGrpSpPr/>
        <p:nvPr/>
      </p:nvGrpSpPr>
      <p:grpSpPr>
        <a:xfrm>
          <a:off x="0" y="0"/>
          <a:ext cx="0" cy="0"/>
          <a:chOff x="0" y="0"/>
          <a:chExt cx="0" cy="0"/>
        </a:xfrm>
      </p:grpSpPr>
      <p:pic>
        <p:nvPicPr>
          <p:cNvPr id="4" name="Picture 3" descr="A map of belgium with many yellow areas&#10;&#10;Description automatically generated">
            <a:extLst>
              <a:ext uri="{FF2B5EF4-FFF2-40B4-BE49-F238E27FC236}">
                <a16:creationId xmlns:a16="http://schemas.microsoft.com/office/drawing/2014/main" id="{63E7EDF8-5D89-60C1-7B7F-E60A065D6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336" y="851570"/>
            <a:ext cx="1425879" cy="1272084"/>
          </a:xfrm>
          <a:prstGeom prst="rect">
            <a:avLst/>
          </a:prstGeom>
        </p:spPr>
      </p:pic>
      <p:pic>
        <p:nvPicPr>
          <p:cNvPr id="18" name="Picture 17" descr="A book cover of a town on a mountain&#10;&#10;Description automatically generated">
            <a:extLst>
              <a:ext uri="{FF2B5EF4-FFF2-40B4-BE49-F238E27FC236}">
                <a16:creationId xmlns:a16="http://schemas.microsoft.com/office/drawing/2014/main" id="{3124A8A2-7980-EE79-B5DB-14B95D14F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4618" y="699334"/>
            <a:ext cx="2771190" cy="3817139"/>
          </a:xfrm>
          <a:prstGeom prst="rect">
            <a:avLst/>
          </a:prstGeom>
        </p:spPr>
      </p:pic>
      <p:pic>
        <p:nvPicPr>
          <p:cNvPr id="9" name="Picture 8" descr="A map of belgium with different colored areas&#10;&#10;Description automatically generated">
            <a:extLst>
              <a:ext uri="{FF2B5EF4-FFF2-40B4-BE49-F238E27FC236}">
                <a16:creationId xmlns:a16="http://schemas.microsoft.com/office/drawing/2014/main" id="{A563CC20-FE9E-4220-9805-624A379B5E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2542" y="1696294"/>
            <a:ext cx="1634500" cy="1423629"/>
          </a:xfrm>
          <a:prstGeom prst="rect">
            <a:avLst/>
          </a:prstGeom>
        </p:spPr>
      </p:pic>
      <p:graphicFrame>
        <p:nvGraphicFramePr>
          <p:cNvPr id="12" name="Diagram 11">
            <a:extLst>
              <a:ext uri="{FF2B5EF4-FFF2-40B4-BE49-F238E27FC236}">
                <a16:creationId xmlns:a16="http://schemas.microsoft.com/office/drawing/2014/main" id="{876E1243-8733-4302-848A-12F8363DFF16}"/>
              </a:ext>
            </a:extLst>
          </p:cNvPr>
          <p:cNvGraphicFramePr/>
          <p:nvPr/>
        </p:nvGraphicFramePr>
        <p:xfrm>
          <a:off x="-169166" y="4098717"/>
          <a:ext cx="6890815" cy="2459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3" name="Group 2">
            <a:extLst>
              <a:ext uri="{FF2B5EF4-FFF2-40B4-BE49-F238E27FC236}">
                <a16:creationId xmlns:a16="http://schemas.microsoft.com/office/drawing/2014/main" id="{191511BD-5797-4EB9-B0FC-195FFF0E2C16}"/>
              </a:ext>
            </a:extLst>
          </p:cNvPr>
          <p:cNvGrpSpPr/>
          <p:nvPr/>
        </p:nvGrpSpPr>
        <p:grpSpPr>
          <a:xfrm>
            <a:off x="331854" y="3989891"/>
            <a:ext cx="6060764" cy="2891263"/>
            <a:chOff x="2623641" y="3854471"/>
            <a:chExt cx="6060764" cy="2891263"/>
          </a:xfrm>
        </p:grpSpPr>
        <p:pic>
          <p:nvPicPr>
            <p:cNvPr id="13" name="Picture 12" descr="A red circle on a yellow and brown grid&#10;&#10;Description automatically generated">
              <a:extLst>
                <a:ext uri="{FF2B5EF4-FFF2-40B4-BE49-F238E27FC236}">
                  <a16:creationId xmlns:a16="http://schemas.microsoft.com/office/drawing/2014/main" id="{7544E11C-29AE-45C6-BCF5-EACF4A3E74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12358" y="5000432"/>
              <a:ext cx="691730" cy="485830"/>
            </a:xfrm>
            <a:prstGeom prst="rect">
              <a:avLst/>
            </a:prstGeom>
          </p:spPr>
        </p:pic>
        <p:pic>
          <p:nvPicPr>
            <p:cNvPr id="14" name="Picture 13" descr="A blue and orange squares&#10;&#10;Description automatically generated">
              <a:extLst>
                <a:ext uri="{FF2B5EF4-FFF2-40B4-BE49-F238E27FC236}">
                  <a16:creationId xmlns:a16="http://schemas.microsoft.com/office/drawing/2014/main" id="{491EBFE5-1917-49B4-9ECC-6063E540D58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18823" y="5219116"/>
              <a:ext cx="541657" cy="485830"/>
            </a:xfrm>
            <a:prstGeom prst="rect">
              <a:avLst/>
            </a:prstGeom>
          </p:spPr>
        </p:pic>
        <p:pic>
          <p:nvPicPr>
            <p:cNvPr id="15" name="Picture 14" descr="A map of different colored areas&#10;&#10;Description automatically generated">
              <a:extLst>
                <a:ext uri="{FF2B5EF4-FFF2-40B4-BE49-F238E27FC236}">
                  <a16:creationId xmlns:a16="http://schemas.microsoft.com/office/drawing/2014/main" id="{767BB001-7FBC-42A7-9370-8498D7ED825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07370" y="5042175"/>
              <a:ext cx="541657" cy="432681"/>
            </a:xfrm>
            <a:prstGeom prst="rect">
              <a:avLst/>
            </a:prstGeom>
          </p:spPr>
        </p:pic>
        <p:sp>
          <p:nvSpPr>
            <p:cNvPr id="6" name="TextBox 5">
              <a:extLst>
                <a:ext uri="{FF2B5EF4-FFF2-40B4-BE49-F238E27FC236}">
                  <a16:creationId xmlns:a16="http://schemas.microsoft.com/office/drawing/2014/main" id="{FE737507-9C90-4AF8-AFF9-A92EFAA6D804}"/>
                </a:ext>
              </a:extLst>
            </p:cNvPr>
            <p:cNvSpPr txBox="1"/>
            <p:nvPr/>
          </p:nvSpPr>
          <p:spPr>
            <a:xfrm>
              <a:off x="6730216" y="6099403"/>
              <a:ext cx="19541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0B0004020202020204"/>
                  <a:ea typeface="+mn-ea"/>
                  <a:cs typeface="+mn-cs"/>
                </a:rPr>
                <a:t>Scale: </a:t>
              </a:r>
              <a:r>
                <a:rPr kumimoji="0" lang="en-US" sz="1800" b="1" i="0" u="none" strike="noStrike" kern="1200" cap="none" spc="0" normalizeH="0" baseline="0" noProof="0">
                  <a:ln>
                    <a:noFill/>
                  </a:ln>
                  <a:solidFill>
                    <a:srgbClr val="000000"/>
                  </a:solidFill>
                  <a:effectLst/>
                  <a:uLnTx/>
                  <a:uFillTx/>
                  <a:latin typeface="Aptos" panose="020B0004020202020204"/>
                  <a:ea typeface="+mn-ea"/>
                  <a:cs typeface="+mn-cs"/>
                </a:rPr>
                <a:t>1:</a:t>
              </a:r>
              <a:r>
                <a:rPr kumimoji="0" lang="en-US" sz="1800" b="1" i="0" u="none" strike="noStrike" kern="1200" cap="none" spc="0" normalizeH="0" baseline="0" noProof="0">
                  <a:ln>
                    <a:noFill/>
                  </a:ln>
                  <a:solidFill>
                    <a:srgbClr val="212121"/>
                  </a:solidFill>
                  <a:effectLst/>
                  <a:uLnTx/>
                  <a:uFillTx/>
                  <a:latin typeface="Aptos Display" panose="020F0302020204030204"/>
                  <a:ea typeface="+mn-ea"/>
                  <a:cs typeface="+mn-cs"/>
                </a:rPr>
                <a:t>100000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12121"/>
                  </a:solidFill>
                  <a:effectLst/>
                  <a:uLnTx/>
                  <a:uFillTx/>
                  <a:latin typeface="Aptos Display" panose="020F0302020204030204"/>
                  <a:ea typeface="+mn-ea"/>
                  <a:cs typeface="+mn-cs"/>
                </a:rPr>
                <a:t>Resolution 100 m</a:t>
              </a:r>
              <a:r>
                <a:rPr kumimoji="0" lang="en-US" sz="1800" b="1" i="0" u="none" strike="noStrike" kern="1200" cap="none" spc="0" normalizeH="0" baseline="0" noProof="0">
                  <a:ln>
                    <a:noFill/>
                  </a:ln>
                  <a:solidFill>
                    <a:srgbClr val="212121"/>
                  </a:solidFill>
                  <a:effectLst/>
                  <a:uLnTx/>
                  <a:uFillTx/>
                  <a:latin typeface="Calibri" panose="020F0502020204030204" pitchFamily="34" charset="0"/>
                  <a:ea typeface="+mn-ea"/>
                  <a:cs typeface="+mn-cs"/>
                </a:rPr>
                <a:t>  </a:t>
              </a:r>
              <a:endParaRPr kumimoji="0" lang="en-GB" sz="1800" b="1"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TextBox 16">
              <a:extLst>
                <a:ext uri="{FF2B5EF4-FFF2-40B4-BE49-F238E27FC236}">
                  <a16:creationId xmlns:a16="http://schemas.microsoft.com/office/drawing/2014/main" id="{BF92DF3D-9C75-476B-809C-73BA7AEE0C45}"/>
                </a:ext>
              </a:extLst>
            </p:cNvPr>
            <p:cNvSpPr txBox="1"/>
            <p:nvPr/>
          </p:nvSpPr>
          <p:spPr>
            <a:xfrm>
              <a:off x="2623641" y="4144442"/>
              <a:ext cx="1830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12121"/>
                  </a:solidFill>
                  <a:effectLst/>
                  <a:uLnTx/>
                  <a:uFillTx/>
                  <a:latin typeface="Aptos Display" panose="020F0302020204030204"/>
                  <a:ea typeface="+mn-ea"/>
                  <a:cs typeface="+mn-cs"/>
                </a:rPr>
                <a:t>Resolution 1 km</a:t>
              </a:r>
              <a:r>
                <a:rPr kumimoji="0" lang="en-US" sz="1800" b="1" i="0" u="none" strike="noStrike" kern="1200" cap="none" spc="0" normalizeH="0" baseline="0" noProof="0">
                  <a:ln>
                    <a:noFill/>
                  </a:ln>
                  <a:solidFill>
                    <a:srgbClr val="212121"/>
                  </a:solidFill>
                  <a:effectLst/>
                  <a:uLnTx/>
                  <a:uFillTx/>
                  <a:latin typeface="Calibri" panose="020F0502020204030204" pitchFamily="34" charset="0"/>
                  <a:ea typeface="+mn-ea"/>
                  <a:cs typeface="+mn-cs"/>
                </a:rPr>
                <a:t>  </a:t>
              </a:r>
              <a:endParaRPr kumimoji="0" lang="en-GB" sz="1800" b="1"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TextBox 18">
              <a:extLst>
                <a:ext uri="{FF2B5EF4-FFF2-40B4-BE49-F238E27FC236}">
                  <a16:creationId xmlns:a16="http://schemas.microsoft.com/office/drawing/2014/main" id="{195CC3EF-B345-4C20-806E-612AB48436BF}"/>
                </a:ext>
              </a:extLst>
            </p:cNvPr>
            <p:cNvSpPr txBox="1"/>
            <p:nvPr/>
          </p:nvSpPr>
          <p:spPr>
            <a:xfrm>
              <a:off x="4311587" y="3854471"/>
              <a:ext cx="1830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12121"/>
                  </a:solidFill>
                  <a:effectLst/>
                  <a:uLnTx/>
                  <a:uFillTx/>
                  <a:latin typeface="Aptos Display" panose="020F0302020204030204"/>
                  <a:ea typeface="+mn-ea"/>
                  <a:cs typeface="+mn-cs"/>
                </a:rPr>
                <a:t>Resolution 1 km</a:t>
              </a:r>
              <a:r>
                <a:rPr kumimoji="0" lang="en-US" sz="1800" b="1" i="0" u="none" strike="noStrike" kern="1200" cap="none" spc="0" normalizeH="0" baseline="0" noProof="0">
                  <a:ln>
                    <a:noFill/>
                  </a:ln>
                  <a:solidFill>
                    <a:srgbClr val="212121"/>
                  </a:solidFill>
                  <a:effectLst/>
                  <a:uLnTx/>
                  <a:uFillTx/>
                  <a:latin typeface="Calibri" panose="020F0502020204030204" pitchFamily="34" charset="0"/>
                  <a:ea typeface="+mn-ea"/>
                  <a:cs typeface="+mn-cs"/>
                </a:rPr>
                <a:t>  </a:t>
              </a:r>
              <a:endParaRPr kumimoji="0" lang="en-GB" sz="1800" b="1" i="0" u="none" strike="noStrike" kern="1200" cap="none" spc="0" normalizeH="0" baseline="0" noProof="0">
                <a:ln>
                  <a:noFill/>
                </a:ln>
                <a:solidFill>
                  <a:prstClr val="black"/>
                </a:solidFill>
                <a:effectLst/>
                <a:uLnTx/>
                <a:uFillTx/>
                <a:latin typeface="Aptos" panose="020B0004020202020204"/>
                <a:ea typeface="+mn-ea"/>
                <a:cs typeface="+mn-cs"/>
              </a:endParaRPr>
            </a:p>
          </p:txBody>
        </p:sp>
      </p:grpSp>
      <p:sp>
        <p:nvSpPr>
          <p:cNvPr id="20" name="Title 1">
            <a:extLst>
              <a:ext uri="{FF2B5EF4-FFF2-40B4-BE49-F238E27FC236}">
                <a16:creationId xmlns:a16="http://schemas.microsoft.com/office/drawing/2014/main" id="{E52A2361-5E32-468C-A1B3-687ACEAFBE9D}"/>
              </a:ext>
            </a:extLst>
          </p:cNvPr>
          <p:cNvSpPr>
            <a:spLocks noGrp="1"/>
          </p:cNvSpPr>
          <p:nvPr>
            <p:ph type="title"/>
          </p:nvPr>
        </p:nvSpPr>
        <p:spPr>
          <a:xfrm>
            <a:off x="2457" y="-3584"/>
            <a:ext cx="11155537" cy="980658"/>
          </a:xfrm>
        </p:spPr>
        <p:txBody>
          <a:bodyPr>
            <a:normAutofit fontScale="90000"/>
          </a:bodyPr>
          <a:lstStyle/>
          <a:p>
            <a:r>
              <a:rPr lang="en-GB" b="1"/>
              <a:t>Building blocks </a:t>
            </a:r>
            <a:r>
              <a:rPr lang="en-GB"/>
              <a:t>of Urban ecosystem areas are 3 territorial typologies</a:t>
            </a:r>
          </a:p>
        </p:txBody>
      </p:sp>
      <p:sp>
        <p:nvSpPr>
          <p:cNvPr id="2" name="TextBox 1">
            <a:extLst>
              <a:ext uri="{FF2B5EF4-FFF2-40B4-BE49-F238E27FC236}">
                <a16:creationId xmlns:a16="http://schemas.microsoft.com/office/drawing/2014/main" id="{5AFA97C4-ABB4-47BC-9F22-D7BA1E1B25DF}"/>
              </a:ext>
            </a:extLst>
          </p:cNvPr>
          <p:cNvSpPr txBox="1"/>
          <p:nvPr/>
        </p:nvSpPr>
        <p:spPr>
          <a:xfrm>
            <a:off x="440157" y="1256664"/>
            <a:ext cx="4336893" cy="255454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rPr>
              <a:t>LAU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rPr>
              <a:t>Degree of urbanization classification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Aptos" panose="020B0004020202020204"/>
                <a:ea typeface="Calibri"/>
                <a:cs typeface="Calibri"/>
              </a:rPr>
              <a:t>Urban centers and urban clusters</a:t>
            </a:r>
          </a:p>
        </p:txBody>
      </p:sp>
      <p:pic>
        <p:nvPicPr>
          <p:cNvPr id="588" name="Picture 587" descr="A map of a continent with red dots&#10;&#10;Description automatically generated">
            <a:extLst>
              <a:ext uri="{FF2B5EF4-FFF2-40B4-BE49-F238E27FC236}">
                <a16:creationId xmlns:a16="http://schemas.microsoft.com/office/drawing/2014/main" id="{8B64F27D-F8E0-61BB-EF78-E0E0D061414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20213" y="2935594"/>
            <a:ext cx="1522456" cy="1423629"/>
          </a:xfrm>
          <a:prstGeom prst="rect">
            <a:avLst/>
          </a:prstGeom>
        </p:spPr>
      </p:pic>
      <p:pic>
        <p:nvPicPr>
          <p:cNvPr id="7" name="Picture 6">
            <a:extLst>
              <a:ext uri="{FF2B5EF4-FFF2-40B4-BE49-F238E27FC236}">
                <a16:creationId xmlns:a16="http://schemas.microsoft.com/office/drawing/2014/main" id="{25FE7314-00A9-4EFF-9B5B-5CF3E6BAC3F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82108" y="2607904"/>
            <a:ext cx="2267684" cy="593390"/>
          </a:xfrm>
          <a:prstGeom prst="rect">
            <a:avLst/>
          </a:prstGeom>
        </p:spPr>
      </p:pic>
      <p:pic>
        <p:nvPicPr>
          <p:cNvPr id="10" name="Picture 9">
            <a:extLst>
              <a:ext uri="{FF2B5EF4-FFF2-40B4-BE49-F238E27FC236}">
                <a16:creationId xmlns:a16="http://schemas.microsoft.com/office/drawing/2014/main" id="{BC566EFE-AF17-4A25-B966-C7AFE5F4F72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74283" y="4494974"/>
            <a:ext cx="4101296" cy="1739849"/>
          </a:xfrm>
          <a:prstGeom prst="rect">
            <a:avLst/>
          </a:prstGeom>
        </p:spPr>
      </p:pic>
      <p:sp>
        <p:nvSpPr>
          <p:cNvPr id="11" name="TextBox 10">
            <a:extLst>
              <a:ext uri="{FF2B5EF4-FFF2-40B4-BE49-F238E27FC236}">
                <a16:creationId xmlns:a16="http://schemas.microsoft.com/office/drawing/2014/main" id="{65E30150-0155-442A-B25F-B345242FABA4}"/>
              </a:ext>
            </a:extLst>
          </p:cNvPr>
          <p:cNvSpPr txBox="1"/>
          <p:nvPr/>
        </p:nvSpPr>
        <p:spPr>
          <a:xfrm>
            <a:off x="6321482" y="6196087"/>
            <a:ext cx="58705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panose="020B0004020202020204"/>
                <a:ea typeface="+mn-ea"/>
                <a:cs typeface="+mn-cs"/>
                <a:hlinkClick r:id="rId17"/>
              </a:rPr>
              <a:t>Methodological manual on territorial typologies — 2018 edition - Products Manuals and Guidelines - Eurostat</a:t>
            </a:r>
            <a:endParaRPr kumimoji="0" lang="en-GB" sz="10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220297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97B1C-0864-3765-D47E-80E8FEDF8F5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81A06BE-9010-4678-9BCC-CEE7E77C8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9745" y="3450972"/>
            <a:ext cx="2219826" cy="1927976"/>
          </a:xfrm>
          <a:prstGeom prst="rect">
            <a:avLst/>
          </a:prstGeom>
        </p:spPr>
      </p:pic>
      <p:pic>
        <p:nvPicPr>
          <p:cNvPr id="4" name="Picture 3" descr="A map of belgium with many yellow areas&#10;&#10;Description automatically generated">
            <a:extLst>
              <a:ext uri="{FF2B5EF4-FFF2-40B4-BE49-F238E27FC236}">
                <a16:creationId xmlns:a16="http://schemas.microsoft.com/office/drawing/2014/main" id="{63E7EDF8-5D89-60C1-7B7F-E60A065D62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8517" y="1122583"/>
            <a:ext cx="2064174" cy="1841533"/>
          </a:xfrm>
          <a:prstGeom prst="rect">
            <a:avLst/>
          </a:prstGeom>
        </p:spPr>
      </p:pic>
      <p:graphicFrame>
        <p:nvGraphicFramePr>
          <p:cNvPr id="7" name="Diagram 6">
            <a:extLst>
              <a:ext uri="{FF2B5EF4-FFF2-40B4-BE49-F238E27FC236}">
                <a16:creationId xmlns:a16="http://schemas.microsoft.com/office/drawing/2014/main" id="{FA327ABF-18D7-4465-CC6F-4DCACB1A8D5F}"/>
              </a:ext>
            </a:extLst>
          </p:cNvPr>
          <p:cNvGraphicFramePr/>
          <p:nvPr/>
        </p:nvGraphicFramePr>
        <p:xfrm>
          <a:off x="196080" y="1468826"/>
          <a:ext cx="8127566" cy="4341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a:extLst>
              <a:ext uri="{FF2B5EF4-FFF2-40B4-BE49-F238E27FC236}">
                <a16:creationId xmlns:a16="http://schemas.microsoft.com/office/drawing/2014/main" id="{70320AEB-D64A-43F1-9596-83C716B77795}"/>
              </a:ext>
            </a:extLst>
          </p:cNvPr>
          <p:cNvSpPr>
            <a:spLocks noGrp="1"/>
          </p:cNvSpPr>
          <p:nvPr>
            <p:ph type="title"/>
          </p:nvPr>
        </p:nvSpPr>
        <p:spPr>
          <a:xfrm>
            <a:off x="196080" y="118935"/>
            <a:ext cx="6412703" cy="980658"/>
          </a:xfrm>
        </p:spPr>
        <p:txBody>
          <a:bodyPr>
            <a:normAutofit fontScale="90000"/>
          </a:bodyPr>
          <a:lstStyle/>
          <a:p>
            <a:r>
              <a:rPr lang="en-US"/>
              <a:t>LAU and Urban Centers and clusters</a:t>
            </a:r>
          </a:p>
        </p:txBody>
      </p:sp>
      <p:pic>
        <p:nvPicPr>
          <p:cNvPr id="3" name="Picture 2">
            <a:extLst>
              <a:ext uri="{FF2B5EF4-FFF2-40B4-BE49-F238E27FC236}">
                <a16:creationId xmlns:a16="http://schemas.microsoft.com/office/drawing/2014/main" id="{FDFFB25E-CB00-4CD8-87A6-20DB2B4EF61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26682" y="4804466"/>
            <a:ext cx="2036556" cy="1841533"/>
          </a:xfrm>
          <a:prstGeom prst="rect">
            <a:avLst/>
          </a:prstGeom>
        </p:spPr>
      </p:pic>
    </p:spTree>
    <p:extLst>
      <p:ext uri="{BB962C8B-B14F-4D97-AF65-F5344CB8AC3E}">
        <p14:creationId xmlns:p14="http://schemas.microsoft.com/office/powerpoint/2010/main" val="4007595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897B1C-0864-3765-D47E-80E8FEDF8F5D}"/>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Title 1">
            <a:extLst>
              <a:ext uri="{FF2B5EF4-FFF2-40B4-BE49-F238E27FC236}">
                <a16:creationId xmlns:a16="http://schemas.microsoft.com/office/drawing/2014/main" id="{EA40B4CD-E09B-4A61-887E-D088C654B152}"/>
              </a:ext>
            </a:extLst>
          </p:cNvPr>
          <p:cNvSpPr>
            <a:spLocks noGrp="1"/>
          </p:cNvSpPr>
          <p:nvPr>
            <p:ph type="title"/>
          </p:nvPr>
        </p:nvSpPr>
        <p:spPr>
          <a:xfrm>
            <a:off x="574980" y="214943"/>
            <a:ext cx="4960945" cy="1325563"/>
          </a:xfrm>
        </p:spPr>
        <p:txBody>
          <a:bodyPr>
            <a:noAutofit/>
          </a:bodyPr>
          <a:lstStyle/>
          <a:p>
            <a:r>
              <a:rPr lang="en-GB" sz="3000" b="1"/>
              <a:t>The degree of urbanisation classifies the LAU in local typologies </a:t>
            </a:r>
            <a:endParaRPr lang="en-GB" sz="3000"/>
          </a:p>
        </p:txBody>
      </p:sp>
      <p:pic>
        <p:nvPicPr>
          <p:cNvPr id="10" name="Picture 9" descr="A book cover of a town on a mountain&#10;&#10;Description automatically generated">
            <a:extLst>
              <a:ext uri="{FF2B5EF4-FFF2-40B4-BE49-F238E27FC236}">
                <a16:creationId xmlns:a16="http://schemas.microsoft.com/office/drawing/2014/main" id="{0F21B3F5-DA99-4D86-9457-592759CEC2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9" name="Picture 8" descr="A map of belgium with different colored areas&#10;&#10;Description automatically generated">
            <a:extLst>
              <a:ext uri="{FF2B5EF4-FFF2-40B4-BE49-F238E27FC236}">
                <a16:creationId xmlns:a16="http://schemas.microsoft.com/office/drawing/2014/main" id="{A563CC20-FE9E-4220-9805-624A379B5E3F}"/>
              </a:ext>
            </a:extLst>
          </p:cNvPr>
          <p:cNvPicPr>
            <a:picLocks noChangeAspect="1"/>
          </p:cNvPicPr>
          <p:nvPr/>
        </p:nvPicPr>
        <p:blipFill>
          <a:blip r:embed="rId4" cstate="screen">
            <a:extLst>
              <a:ext uri="{28A0092B-C50C-407E-A947-70E740481C1C}">
                <a14:useLocalDpi xmlns:a14="http://schemas.microsoft.com/office/drawing/2010/main"/>
              </a:ext>
            </a:extLst>
          </a:blip>
          <a:srcRect r="-3" b="2318"/>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Picture 5">
            <a:extLst>
              <a:ext uri="{FF2B5EF4-FFF2-40B4-BE49-F238E27FC236}">
                <a16:creationId xmlns:a16="http://schemas.microsoft.com/office/drawing/2014/main" id="{A4F7DBFC-3C09-457B-8632-2EC140270422}"/>
              </a:ext>
            </a:extLst>
          </p:cNvPr>
          <p:cNvPicPr>
            <a:picLocks noChangeAspect="1"/>
          </p:cNvPicPr>
          <p:nvPr/>
        </p:nvPicPr>
        <p:blipFill>
          <a:blip r:embed="rId5" cstate="screen">
            <a:extLst>
              <a:ext uri="{28A0092B-C50C-407E-A947-70E740481C1C}">
                <a14:useLocalDpi xmlns:a14="http://schemas.microsoft.com/office/drawing/2010/main"/>
              </a:ext>
            </a:extLst>
          </a:blip>
          <a:srcRect l="6415" r="-5" b="-5"/>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graphicFrame>
        <p:nvGraphicFramePr>
          <p:cNvPr id="20" name="Diagram 19">
            <a:extLst>
              <a:ext uri="{FF2B5EF4-FFF2-40B4-BE49-F238E27FC236}">
                <a16:creationId xmlns:a16="http://schemas.microsoft.com/office/drawing/2014/main" id="{5EC5E50D-BAD8-48D3-A185-7677A85C9A2F}"/>
              </a:ext>
            </a:extLst>
          </p:cNvPr>
          <p:cNvGraphicFramePr/>
          <p:nvPr/>
        </p:nvGraphicFramePr>
        <p:xfrm>
          <a:off x="112601" y="1751216"/>
          <a:ext cx="5464557"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angle 11">
            <a:extLst>
              <a:ext uri="{FF2B5EF4-FFF2-40B4-BE49-F238E27FC236}">
                <a16:creationId xmlns:a16="http://schemas.microsoft.com/office/drawing/2014/main" id="{9C79786A-0B29-4EFD-8CCB-CDBC31DB1882}"/>
              </a:ext>
            </a:extLst>
          </p:cNvPr>
          <p:cNvSpPr/>
          <p:nvPr/>
        </p:nvSpPr>
        <p:spPr>
          <a:xfrm>
            <a:off x="0" y="1671373"/>
            <a:ext cx="6197464" cy="28196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753168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A3742-B72C-605A-9126-F20CA2016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08711-4F94-66C9-8393-5E7AC6D02A5C}"/>
              </a:ext>
            </a:extLst>
          </p:cNvPr>
          <p:cNvSpPr>
            <a:spLocks noGrp="1"/>
          </p:cNvSpPr>
          <p:nvPr>
            <p:ph type="title"/>
          </p:nvPr>
        </p:nvSpPr>
        <p:spPr>
          <a:xfrm>
            <a:off x="2458" y="-3584"/>
            <a:ext cx="12093066" cy="980658"/>
          </a:xfrm>
        </p:spPr>
        <p:txBody>
          <a:bodyPr>
            <a:normAutofit fontScale="90000"/>
          </a:bodyPr>
          <a:lstStyle/>
          <a:p>
            <a:r>
              <a:rPr lang="en-US"/>
              <a:t>8.1.2 Determination of urban ecosystem areas (Art. 14(4))</a:t>
            </a:r>
          </a:p>
        </p:txBody>
      </p:sp>
      <p:sp>
        <p:nvSpPr>
          <p:cNvPr id="31" name="Content Placeholder 2">
            <a:extLst>
              <a:ext uri="{FF2B5EF4-FFF2-40B4-BE49-F238E27FC236}">
                <a16:creationId xmlns:a16="http://schemas.microsoft.com/office/drawing/2014/main" id="{2F8B0A33-DCC3-BB3C-70A5-4E58E5852314}"/>
              </a:ext>
            </a:extLst>
          </p:cNvPr>
          <p:cNvSpPr>
            <a:spLocks noGrp="1"/>
          </p:cNvSpPr>
          <p:nvPr>
            <p:ph idx="1"/>
          </p:nvPr>
        </p:nvSpPr>
        <p:spPr>
          <a:xfrm>
            <a:off x="635474" y="1118831"/>
            <a:ext cx="10470963" cy="818385"/>
          </a:xfrm>
        </p:spPr>
        <p:txBody>
          <a:bodyPr vert="horz" lIns="91440" tIns="45720" rIns="91440" bIns="45720" rtlCol="0" anchor="t">
            <a:normAutofit lnSpcReduction="10000"/>
          </a:bodyPr>
          <a:lstStyle/>
          <a:p>
            <a:pPr>
              <a:spcBef>
                <a:spcPts val="0"/>
              </a:spcBef>
              <a:spcAft>
                <a:spcPts val="600"/>
              </a:spcAft>
            </a:pPr>
            <a:r>
              <a:rPr lang="en-IE">
                <a:solidFill>
                  <a:srgbClr val="000000"/>
                </a:solidFill>
                <a:ea typeface="+mn-lt"/>
                <a:cs typeface="+mn-lt"/>
              </a:rPr>
              <a:t>Urban ecosystem areas must be identified by MS in order to address the targets of Article 8</a:t>
            </a:r>
            <a:endParaRPr lang="en-US"/>
          </a:p>
        </p:txBody>
      </p:sp>
      <p:sp>
        <p:nvSpPr>
          <p:cNvPr id="34" name="TextBox 33">
            <a:extLst>
              <a:ext uri="{FF2B5EF4-FFF2-40B4-BE49-F238E27FC236}">
                <a16:creationId xmlns:a16="http://schemas.microsoft.com/office/drawing/2014/main" id="{8501F849-55DD-46B7-5A79-DF33BC1C291C}"/>
              </a:ext>
            </a:extLst>
          </p:cNvPr>
          <p:cNvSpPr txBox="1"/>
          <p:nvPr/>
        </p:nvSpPr>
        <p:spPr>
          <a:xfrm>
            <a:off x="2604868" y="3074453"/>
            <a:ext cx="6534153" cy="2308324"/>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Data used for the example: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LAU 2021</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Degree of </a:t>
            </a:r>
            <a:r>
              <a:rPr kumimoji="0" lang="en-US" sz="2400" b="0" i="0" u="none" strike="noStrike" kern="1200" cap="none" spc="0" normalizeH="0" baseline="0" noProof="0" err="1">
                <a:ln>
                  <a:noFill/>
                </a:ln>
                <a:solidFill>
                  <a:prstClr val="black"/>
                </a:solidFill>
                <a:effectLst/>
                <a:uLnTx/>
                <a:uFillTx/>
                <a:latin typeface="Aptos" panose="020B0004020202020204"/>
                <a:ea typeface="+mn-ea"/>
                <a:cs typeface="+mn-cs"/>
              </a:rPr>
              <a:t>urbanisation</a:t>
            </a: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 2011</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Aptos" panose="020B0004020202020204"/>
                <a:ea typeface="+mn-ea"/>
                <a:cs typeface="+mn-cs"/>
              </a:rPr>
              <a:t>Urban centres and clusters 2011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ptos" panose="020B0004020202020204"/>
                <a:ea typeface="+mn-ea"/>
                <a:cs typeface="+mn-cs"/>
              </a:rPr>
              <a:t>The following is a demonstrative exercise</a:t>
            </a:r>
          </a:p>
        </p:txBody>
      </p:sp>
    </p:spTree>
    <p:extLst>
      <p:ext uri="{BB962C8B-B14F-4D97-AF65-F5344CB8AC3E}">
        <p14:creationId xmlns:p14="http://schemas.microsoft.com/office/powerpoint/2010/main" val="1190864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90AF2-0BF2-CB42-61F8-C34AC3206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8BFF3-A192-BAD6-90B8-BA9C274EBEDE}"/>
              </a:ext>
            </a:extLst>
          </p:cNvPr>
          <p:cNvSpPr>
            <a:spLocks noGrp="1"/>
          </p:cNvSpPr>
          <p:nvPr>
            <p:ph type="title"/>
          </p:nvPr>
        </p:nvSpPr>
        <p:spPr>
          <a:xfrm>
            <a:off x="197153" y="2268"/>
            <a:ext cx="11797694" cy="1325563"/>
          </a:xfrm>
        </p:spPr>
        <p:txBody>
          <a:bodyPr/>
          <a:lstStyle/>
          <a:p>
            <a:r>
              <a:rPr lang="en-US" sz="3600">
                <a:solidFill>
                  <a:schemeClr val="tx2"/>
                </a:solidFill>
              </a:rPr>
              <a:t>8.1.2.1. Type of urban ecosystem area chosen</a:t>
            </a:r>
            <a:endParaRPr lang="en-US"/>
          </a:p>
        </p:txBody>
      </p:sp>
      <p:sp>
        <p:nvSpPr>
          <p:cNvPr id="3" name="Content Placeholder 2">
            <a:extLst>
              <a:ext uri="{FF2B5EF4-FFF2-40B4-BE49-F238E27FC236}">
                <a16:creationId xmlns:a16="http://schemas.microsoft.com/office/drawing/2014/main" id="{A1EC3BC3-D4FA-BDC0-4C7A-8CCFC379E163}"/>
              </a:ext>
            </a:extLst>
          </p:cNvPr>
          <p:cNvSpPr>
            <a:spLocks noGrp="1"/>
          </p:cNvSpPr>
          <p:nvPr>
            <p:ph idx="1"/>
          </p:nvPr>
        </p:nvSpPr>
        <p:spPr>
          <a:xfrm>
            <a:off x="686443" y="1046565"/>
            <a:ext cx="5405718" cy="810395"/>
          </a:xfrm>
        </p:spPr>
        <p:txBody>
          <a:bodyPr vert="horz" lIns="91440" tIns="45720" rIns="91440" bIns="45720" rtlCol="0" anchor="t">
            <a:normAutofit/>
          </a:bodyPr>
          <a:lstStyle/>
          <a:p>
            <a:r>
              <a:rPr lang="en-IE" sz="2000" b="1">
                <a:solidFill>
                  <a:schemeClr val="tx2"/>
                </a:solidFill>
              </a:rPr>
              <a:t>A) Entire cities / towns and suburb</a:t>
            </a:r>
            <a:endParaRPr lang="en-US" sz="2000">
              <a:solidFill>
                <a:schemeClr val="tx2"/>
              </a:solidFill>
            </a:endParaRPr>
          </a:p>
          <a:p>
            <a:pPr lvl="1">
              <a:spcBef>
                <a:spcPts val="0"/>
              </a:spcBef>
              <a:spcAft>
                <a:spcPts val="600"/>
              </a:spcAft>
              <a:buFont typeface="Courier New,monospace" panose="020B0604020202020204" pitchFamily="34" charset="0"/>
              <a:buChar char="o"/>
            </a:pPr>
            <a:r>
              <a:rPr lang="en-IE" sz="1600">
                <a:solidFill>
                  <a:schemeClr val="tx2"/>
                </a:solidFill>
                <a:latin typeface="Calibri"/>
                <a:ea typeface="Calibri"/>
                <a:cs typeface="Calibri"/>
              </a:rPr>
              <a:t>In Belgium it represents </a:t>
            </a:r>
            <a:r>
              <a:rPr lang="en-IE" sz="1600" b="1">
                <a:solidFill>
                  <a:schemeClr val="tx2"/>
                </a:solidFill>
                <a:latin typeface="Calibri"/>
                <a:ea typeface="Calibri"/>
                <a:cs typeface="Calibri"/>
              </a:rPr>
              <a:t>54% </a:t>
            </a:r>
            <a:r>
              <a:rPr lang="en-IE" sz="1600">
                <a:solidFill>
                  <a:schemeClr val="tx2"/>
                </a:solidFill>
                <a:latin typeface="Calibri"/>
                <a:ea typeface="Calibri"/>
                <a:cs typeface="Calibri"/>
              </a:rPr>
              <a:t>of the country surface and </a:t>
            </a:r>
            <a:r>
              <a:rPr lang="en-IE" sz="1600" b="1">
                <a:solidFill>
                  <a:schemeClr val="tx2"/>
                </a:solidFill>
                <a:latin typeface="Calibri"/>
                <a:ea typeface="Calibri"/>
                <a:cs typeface="Calibri"/>
              </a:rPr>
              <a:t>66.2% </a:t>
            </a:r>
            <a:r>
              <a:rPr lang="en-IE" sz="1600">
                <a:solidFill>
                  <a:schemeClr val="tx2"/>
                </a:solidFill>
                <a:latin typeface="Calibri"/>
                <a:ea typeface="Calibri"/>
                <a:cs typeface="Calibri"/>
              </a:rPr>
              <a:t>of the LAU</a:t>
            </a:r>
            <a:endParaRPr lang="en-US"/>
          </a:p>
        </p:txBody>
      </p:sp>
      <p:pic>
        <p:nvPicPr>
          <p:cNvPr id="5" name="Content Placeholder 3" descr="A map of belgium with red and yellow areas&#10;&#10;Description automatically generated">
            <a:extLst>
              <a:ext uri="{FF2B5EF4-FFF2-40B4-BE49-F238E27FC236}">
                <a16:creationId xmlns:a16="http://schemas.microsoft.com/office/drawing/2014/main" id="{BCE418B4-3B10-EE96-C375-8F462F82FFEF}"/>
              </a:ext>
            </a:extLst>
          </p:cNvPr>
          <p:cNvPicPr>
            <a:picLocks noChangeAspect="1"/>
          </p:cNvPicPr>
          <p:nvPr/>
        </p:nvPicPr>
        <p:blipFill>
          <a:blip r:embed="rId3"/>
          <a:stretch>
            <a:fillRect/>
          </a:stretch>
        </p:blipFill>
        <p:spPr>
          <a:xfrm>
            <a:off x="6228893" y="1047383"/>
            <a:ext cx="4982577" cy="4297109"/>
          </a:xfrm>
          <a:prstGeom prst="rect">
            <a:avLst/>
          </a:prstGeom>
        </p:spPr>
      </p:pic>
      <p:grpSp>
        <p:nvGrpSpPr>
          <p:cNvPr id="20" name="Group 19">
            <a:extLst>
              <a:ext uri="{FF2B5EF4-FFF2-40B4-BE49-F238E27FC236}">
                <a16:creationId xmlns:a16="http://schemas.microsoft.com/office/drawing/2014/main" id="{7D60F7FD-CE88-B2DD-55D4-C878320F9FF1}"/>
              </a:ext>
            </a:extLst>
          </p:cNvPr>
          <p:cNvGrpSpPr/>
          <p:nvPr/>
        </p:nvGrpSpPr>
        <p:grpSpPr>
          <a:xfrm>
            <a:off x="7772476" y="5443433"/>
            <a:ext cx="2089966" cy="973805"/>
            <a:chOff x="8411688" y="5244934"/>
            <a:chExt cx="2089966" cy="973805"/>
          </a:xfrm>
        </p:grpSpPr>
        <p:sp>
          <p:nvSpPr>
            <p:cNvPr id="11" name="Rectangle 10">
              <a:extLst>
                <a:ext uri="{FF2B5EF4-FFF2-40B4-BE49-F238E27FC236}">
                  <a16:creationId xmlns:a16="http://schemas.microsoft.com/office/drawing/2014/main" id="{B0700127-E227-F1E9-2EDE-8CDEA342761B}"/>
                </a:ext>
              </a:extLst>
            </p:cNvPr>
            <p:cNvSpPr/>
            <p:nvPr/>
          </p:nvSpPr>
          <p:spPr>
            <a:xfrm>
              <a:off x="8411688" y="5623481"/>
              <a:ext cx="326571" cy="217714"/>
            </a:xfrm>
            <a:prstGeom prst="rect">
              <a:avLst/>
            </a:prstGeom>
            <a:solidFill>
              <a:srgbClr val="EB83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TextBox 14">
              <a:extLst>
                <a:ext uri="{FF2B5EF4-FFF2-40B4-BE49-F238E27FC236}">
                  <a16:creationId xmlns:a16="http://schemas.microsoft.com/office/drawing/2014/main" id="{7F0F9E84-4CDD-124D-912F-91A5777CBB67}"/>
                </a:ext>
              </a:extLst>
            </p:cNvPr>
            <p:cNvSpPr txBox="1"/>
            <p:nvPr/>
          </p:nvSpPr>
          <p:spPr>
            <a:xfrm>
              <a:off x="8721141" y="5266776"/>
              <a:ext cx="17409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Cities</a:t>
              </a:r>
              <a:endPar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endParaRPr>
            </a:p>
          </p:txBody>
        </p:sp>
        <p:sp>
          <p:nvSpPr>
            <p:cNvPr id="16" name="TextBox 15">
              <a:extLst>
                <a:ext uri="{FF2B5EF4-FFF2-40B4-BE49-F238E27FC236}">
                  <a16:creationId xmlns:a16="http://schemas.microsoft.com/office/drawing/2014/main" id="{F7EC0E40-D3DC-90C9-1803-37CEF704C034}"/>
                </a:ext>
              </a:extLst>
            </p:cNvPr>
            <p:cNvSpPr txBox="1"/>
            <p:nvPr/>
          </p:nvSpPr>
          <p:spPr>
            <a:xfrm>
              <a:off x="8760725" y="5606363"/>
              <a:ext cx="17409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Towns and suburbs</a:t>
              </a:r>
            </a:p>
          </p:txBody>
        </p:sp>
        <p:sp>
          <p:nvSpPr>
            <p:cNvPr id="17" name="Rectangle 16">
              <a:extLst>
                <a:ext uri="{FF2B5EF4-FFF2-40B4-BE49-F238E27FC236}">
                  <a16:creationId xmlns:a16="http://schemas.microsoft.com/office/drawing/2014/main" id="{CBA27C75-1922-0330-537A-098F859F9B9A}"/>
                </a:ext>
              </a:extLst>
            </p:cNvPr>
            <p:cNvSpPr/>
            <p:nvPr/>
          </p:nvSpPr>
          <p:spPr>
            <a:xfrm>
              <a:off x="8411688" y="5244934"/>
              <a:ext cx="326571" cy="217714"/>
            </a:xfrm>
            <a:prstGeom prst="rect">
              <a:avLst/>
            </a:prstGeom>
            <a:solidFill>
              <a:srgbClr val="91390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Rectangle 17">
              <a:extLst>
                <a:ext uri="{FF2B5EF4-FFF2-40B4-BE49-F238E27FC236}">
                  <a16:creationId xmlns:a16="http://schemas.microsoft.com/office/drawing/2014/main" id="{3F77523F-26C4-736E-5691-5626FF395317}"/>
                </a:ext>
              </a:extLst>
            </p:cNvPr>
            <p:cNvSpPr/>
            <p:nvPr/>
          </p:nvSpPr>
          <p:spPr>
            <a:xfrm>
              <a:off x="8411688" y="5989636"/>
              <a:ext cx="326571" cy="217714"/>
            </a:xfrm>
            <a:prstGeom prst="rect">
              <a:avLst/>
            </a:prstGeom>
            <a:solidFill>
              <a:srgbClr val="F5F1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9" name="TextBox 18">
              <a:extLst>
                <a:ext uri="{FF2B5EF4-FFF2-40B4-BE49-F238E27FC236}">
                  <a16:creationId xmlns:a16="http://schemas.microsoft.com/office/drawing/2014/main" id="{2490620A-A2AB-ECF9-C8F5-ACA54F4F4800}"/>
                </a:ext>
              </a:extLst>
            </p:cNvPr>
            <p:cNvSpPr txBox="1"/>
            <p:nvPr/>
          </p:nvSpPr>
          <p:spPr>
            <a:xfrm>
              <a:off x="8760725" y="5972518"/>
              <a:ext cx="17409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Rural settlements</a:t>
              </a:r>
            </a:p>
          </p:txBody>
        </p:sp>
      </p:grpSp>
      <p:pic>
        <p:nvPicPr>
          <p:cNvPr id="4" name="Picture 3" descr="A table with numbers and a number on it&#10;&#10;AI-generated content may be incorrect.">
            <a:extLst>
              <a:ext uri="{FF2B5EF4-FFF2-40B4-BE49-F238E27FC236}">
                <a16:creationId xmlns:a16="http://schemas.microsoft.com/office/drawing/2014/main" id="{F4027930-3206-3D6C-D656-C85524298FE9}"/>
              </a:ext>
            </a:extLst>
          </p:cNvPr>
          <p:cNvPicPr>
            <a:picLocks noChangeAspect="1"/>
          </p:cNvPicPr>
          <p:nvPr/>
        </p:nvPicPr>
        <p:blipFill>
          <a:blip r:embed="rId4"/>
          <a:stretch>
            <a:fillRect/>
          </a:stretch>
        </p:blipFill>
        <p:spPr>
          <a:xfrm>
            <a:off x="58167" y="3312434"/>
            <a:ext cx="6038850" cy="1209675"/>
          </a:xfrm>
          <a:prstGeom prst="rect">
            <a:avLst/>
          </a:prstGeom>
        </p:spPr>
      </p:pic>
      <p:sp>
        <p:nvSpPr>
          <p:cNvPr id="6" name="TextBox 5">
            <a:extLst>
              <a:ext uri="{FF2B5EF4-FFF2-40B4-BE49-F238E27FC236}">
                <a16:creationId xmlns:a16="http://schemas.microsoft.com/office/drawing/2014/main" id="{C4B726A0-FEA3-0E5D-C780-F75D7C9C7EB6}"/>
              </a:ext>
            </a:extLst>
          </p:cNvPr>
          <p:cNvSpPr txBox="1"/>
          <p:nvPr/>
        </p:nvSpPr>
        <p:spPr>
          <a:xfrm>
            <a:off x="4439" y="5094303"/>
            <a:ext cx="58947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mn-ea"/>
                <a:cs typeface="+mn-cs"/>
              </a:rPr>
              <a:t>if option (a) is selected by MS: the entire city or town and suburb list is mapped and reported</a:t>
            </a:r>
            <a:endParaRPr kumimoji="0" lang="en-US" sz="20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80058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6B267-ACDC-19C9-7992-E443511B6BAF}"/>
              </a:ext>
            </a:extLst>
          </p:cNvPr>
          <p:cNvSpPr>
            <a:spLocks noGrp="1"/>
          </p:cNvSpPr>
          <p:nvPr>
            <p:ph type="title"/>
          </p:nvPr>
        </p:nvSpPr>
        <p:spPr>
          <a:xfrm>
            <a:off x="197153" y="2268"/>
            <a:ext cx="11797694" cy="1325563"/>
          </a:xfrm>
        </p:spPr>
        <p:txBody>
          <a:bodyPr/>
          <a:lstStyle/>
          <a:p>
            <a:r>
              <a:rPr lang="en-US" sz="3600">
                <a:solidFill>
                  <a:schemeClr val="tx2"/>
                </a:solidFill>
              </a:rPr>
              <a:t>8.1.2.1. Type of urban ecosystem area chosen</a:t>
            </a:r>
            <a:r>
              <a:rPr lang="en-US"/>
              <a:t> </a:t>
            </a:r>
          </a:p>
        </p:txBody>
      </p:sp>
      <p:sp>
        <p:nvSpPr>
          <p:cNvPr id="3" name="Content Placeholder 2">
            <a:extLst>
              <a:ext uri="{FF2B5EF4-FFF2-40B4-BE49-F238E27FC236}">
                <a16:creationId xmlns:a16="http://schemas.microsoft.com/office/drawing/2014/main" id="{FEF7FEA7-01B3-3801-016F-D4FF9ED9D2F6}"/>
              </a:ext>
            </a:extLst>
          </p:cNvPr>
          <p:cNvSpPr>
            <a:spLocks noGrp="1"/>
          </p:cNvSpPr>
          <p:nvPr>
            <p:ph idx="1"/>
          </p:nvPr>
        </p:nvSpPr>
        <p:spPr>
          <a:xfrm>
            <a:off x="6396495" y="1076253"/>
            <a:ext cx="5405718" cy="1324992"/>
          </a:xfrm>
        </p:spPr>
        <p:txBody>
          <a:bodyPr vert="horz" lIns="91440" tIns="45720" rIns="91440" bIns="45720" rtlCol="0" anchor="t">
            <a:normAutofit lnSpcReduction="10000"/>
          </a:bodyPr>
          <a:lstStyle/>
          <a:p>
            <a:endParaRPr lang="en-US"/>
          </a:p>
          <a:p>
            <a:r>
              <a:rPr lang="en-US" b="1"/>
              <a:t>Example of spatial information</a:t>
            </a:r>
          </a:p>
          <a:p>
            <a:pPr lvl="1">
              <a:buFont typeface="Courier New" panose="020B0604020202020204" pitchFamily="34" charset="0"/>
              <a:buChar char="o"/>
            </a:pPr>
            <a:r>
              <a:rPr lang="en-US" b="1"/>
              <a:t>table </a:t>
            </a:r>
            <a:r>
              <a:rPr lang="en-US"/>
              <a:t>and </a:t>
            </a:r>
            <a:r>
              <a:rPr lang="en-US" b="1"/>
              <a:t>spatial data</a:t>
            </a:r>
            <a:endParaRPr lang="en-US"/>
          </a:p>
        </p:txBody>
      </p:sp>
      <p:pic>
        <p:nvPicPr>
          <p:cNvPr id="9" name="Picture 8" descr="A map of belgium with red and yellow areas&#10;&#10;Description automatically generated">
            <a:extLst>
              <a:ext uri="{FF2B5EF4-FFF2-40B4-BE49-F238E27FC236}">
                <a16:creationId xmlns:a16="http://schemas.microsoft.com/office/drawing/2014/main" id="{021B90AD-01E3-56A0-F03C-F0A59573AA00}"/>
              </a:ext>
            </a:extLst>
          </p:cNvPr>
          <p:cNvPicPr>
            <a:picLocks noChangeAspect="1"/>
          </p:cNvPicPr>
          <p:nvPr/>
        </p:nvPicPr>
        <p:blipFill>
          <a:blip r:embed="rId3"/>
          <a:stretch>
            <a:fillRect/>
          </a:stretch>
        </p:blipFill>
        <p:spPr>
          <a:xfrm>
            <a:off x="162530" y="1334256"/>
            <a:ext cx="6230560" cy="5350631"/>
          </a:xfrm>
          <a:prstGeom prst="rect">
            <a:avLst/>
          </a:prstGeom>
        </p:spPr>
      </p:pic>
      <p:pic>
        <p:nvPicPr>
          <p:cNvPr id="10" name="Picture 9">
            <a:extLst>
              <a:ext uri="{FF2B5EF4-FFF2-40B4-BE49-F238E27FC236}">
                <a16:creationId xmlns:a16="http://schemas.microsoft.com/office/drawing/2014/main" id="{16E41B84-E5FF-72CB-2BD6-2EBF2E836835}"/>
              </a:ext>
            </a:extLst>
          </p:cNvPr>
          <p:cNvPicPr>
            <a:picLocks noChangeAspect="1"/>
          </p:cNvPicPr>
          <p:nvPr/>
        </p:nvPicPr>
        <p:blipFill>
          <a:blip r:embed="rId4"/>
          <a:stretch>
            <a:fillRect/>
          </a:stretch>
        </p:blipFill>
        <p:spPr>
          <a:xfrm>
            <a:off x="168199" y="6267450"/>
            <a:ext cx="1381125" cy="419100"/>
          </a:xfrm>
          <a:prstGeom prst="rect">
            <a:avLst/>
          </a:prstGeom>
        </p:spPr>
      </p:pic>
      <p:sp>
        <p:nvSpPr>
          <p:cNvPr id="12" name="TextBox 11">
            <a:extLst>
              <a:ext uri="{FF2B5EF4-FFF2-40B4-BE49-F238E27FC236}">
                <a16:creationId xmlns:a16="http://schemas.microsoft.com/office/drawing/2014/main" id="{8A03FF63-3171-810F-2318-0CC28022EF78}"/>
              </a:ext>
            </a:extLst>
          </p:cNvPr>
          <p:cNvSpPr txBox="1"/>
          <p:nvPr/>
        </p:nvSpPr>
        <p:spPr>
          <a:xfrm>
            <a:off x="201705" y="5053852"/>
            <a:ext cx="2126877" cy="95410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a:ea typeface="+mn-ea"/>
                <a:cs typeface="+mn-cs"/>
              </a:rPr>
              <a:t>spatial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a:ea typeface="+mn-ea"/>
                <a:cs typeface="+mn-cs"/>
              </a:rPr>
              <a:t>*.</a:t>
            </a:r>
            <a:r>
              <a:rPr kumimoji="0" lang="en-US" sz="2800" b="1" i="0" u="none" strike="noStrike" kern="1200" cap="none" spc="0" normalizeH="0" baseline="0" noProof="0" err="1">
                <a:ln>
                  <a:noFill/>
                </a:ln>
                <a:solidFill>
                  <a:prstClr val="black"/>
                </a:solidFill>
                <a:effectLst/>
                <a:uLnTx/>
                <a:uFillTx/>
                <a:latin typeface="Aptos" panose="020B0004020202020204"/>
                <a:ea typeface="+mn-ea"/>
                <a:cs typeface="+mn-cs"/>
              </a:rPr>
              <a:t>shp</a:t>
            </a:r>
          </a:p>
        </p:txBody>
      </p:sp>
      <p:pic>
        <p:nvPicPr>
          <p:cNvPr id="13" name="Picture 12" descr="A table with numbers and letters&#10;&#10;Description automatically generated">
            <a:extLst>
              <a:ext uri="{FF2B5EF4-FFF2-40B4-BE49-F238E27FC236}">
                <a16:creationId xmlns:a16="http://schemas.microsoft.com/office/drawing/2014/main" id="{73EDADA8-F41A-B0A8-4D4A-761647EA4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0240" y="4186517"/>
            <a:ext cx="5790080" cy="2507878"/>
          </a:xfrm>
          <a:prstGeom prst="rect">
            <a:avLst/>
          </a:prstGeom>
        </p:spPr>
      </p:pic>
      <p:sp>
        <p:nvSpPr>
          <p:cNvPr id="14" name="TextBox 13">
            <a:extLst>
              <a:ext uri="{FF2B5EF4-FFF2-40B4-BE49-F238E27FC236}">
                <a16:creationId xmlns:a16="http://schemas.microsoft.com/office/drawing/2014/main" id="{CF828AC1-AF55-DE25-2531-C344D5A18AFF}"/>
              </a:ext>
            </a:extLst>
          </p:cNvPr>
          <p:cNvSpPr txBox="1"/>
          <p:nvPr/>
        </p:nvSpPr>
        <p:spPr>
          <a:xfrm>
            <a:off x="6544234" y="3238499"/>
            <a:ext cx="1196789" cy="95410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a:ea typeface="+mn-ea"/>
                <a:cs typeface="+mn-cs"/>
              </a:rPr>
              <a:t>Table</a:t>
            </a:r>
            <a:endParaRPr kumimoji="0" lang="en-US" sz="1800" b="1" i="0" u="none" strike="noStrike" kern="1200" cap="none" spc="0" normalizeH="0" baseline="0" noProof="0">
              <a:ln>
                <a:noFill/>
              </a:ln>
              <a:solidFill>
                <a:prstClr val="black"/>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0B0004020202020204"/>
                <a:ea typeface="+mn-ea"/>
                <a:cs typeface="+mn-cs"/>
              </a:rPr>
              <a:t>*.csv</a:t>
            </a:r>
          </a:p>
        </p:txBody>
      </p:sp>
    </p:spTree>
    <p:extLst>
      <p:ext uri="{BB962C8B-B14F-4D97-AF65-F5344CB8AC3E}">
        <p14:creationId xmlns:p14="http://schemas.microsoft.com/office/powerpoint/2010/main" val="4178771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23C5-D4EC-7AAB-8D89-AF7DF9F08CF0}"/>
              </a:ext>
            </a:extLst>
          </p:cNvPr>
          <p:cNvSpPr>
            <a:spLocks noGrp="1"/>
          </p:cNvSpPr>
          <p:nvPr>
            <p:ph type="title"/>
          </p:nvPr>
        </p:nvSpPr>
        <p:spPr>
          <a:xfrm>
            <a:off x="191699" y="339295"/>
            <a:ext cx="11151132" cy="2015975"/>
          </a:xfrm>
        </p:spPr>
        <p:txBody>
          <a:bodyPr vert="horz" lIns="91440" tIns="45720" rIns="91440" bIns="45720" rtlCol="0" anchor="t">
            <a:normAutofit/>
          </a:bodyPr>
          <a:lstStyle/>
          <a:p>
            <a:r>
              <a:rPr lang="en-US" sz="4000">
                <a:solidFill>
                  <a:schemeClr val="tx2"/>
                </a:solidFill>
              </a:rPr>
              <a:t>8.1.2.1. Type of urban ecosystem area chosen</a:t>
            </a:r>
            <a:r>
              <a:rPr lang="en-US" b="1"/>
              <a:t> </a:t>
            </a:r>
            <a:br>
              <a:rPr lang="en-US"/>
            </a:br>
            <a:r>
              <a:rPr lang="en-US" sz="3000"/>
              <a:t>if option (b) is selected by MS:</a:t>
            </a:r>
            <a:br>
              <a:rPr lang="en-US" sz="3000"/>
            </a:br>
            <a:r>
              <a:rPr lang="en-US" sz="3000"/>
              <a:t>-</a:t>
            </a:r>
            <a:r>
              <a:rPr lang="en-US" sz="3000">
                <a:ea typeface="+mj-lt"/>
                <a:cs typeface="+mj-lt"/>
              </a:rPr>
              <a:t> parts of the city or of the town and suburb, including at least its urban </a:t>
            </a:r>
            <a:r>
              <a:rPr lang="en-US" sz="3000" err="1">
                <a:ea typeface="+mj-lt"/>
                <a:cs typeface="+mj-lt"/>
              </a:rPr>
              <a:t>centres</a:t>
            </a:r>
            <a:r>
              <a:rPr lang="en-US" sz="3000">
                <a:ea typeface="+mj-lt"/>
                <a:cs typeface="+mj-lt"/>
              </a:rPr>
              <a:t>, urban clusters </a:t>
            </a:r>
          </a:p>
          <a:p>
            <a:endParaRPr lang="en-US"/>
          </a:p>
        </p:txBody>
      </p:sp>
      <p:pic>
        <p:nvPicPr>
          <p:cNvPr id="10" name="Picture 9" descr="A map of belgium with different colored areas&#10;&#10;Description automatically generated">
            <a:extLst>
              <a:ext uri="{FF2B5EF4-FFF2-40B4-BE49-F238E27FC236}">
                <a16:creationId xmlns:a16="http://schemas.microsoft.com/office/drawing/2014/main" id="{95DCA2BC-CC10-E3DA-0A28-34F571360A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4037" y="1875925"/>
            <a:ext cx="3578731" cy="4986102"/>
          </a:xfrm>
          <a:prstGeom prst="rect">
            <a:avLst/>
          </a:prstGeom>
        </p:spPr>
      </p:pic>
      <p:sp>
        <p:nvSpPr>
          <p:cNvPr id="12" name="TextBox 11">
            <a:extLst>
              <a:ext uri="{FF2B5EF4-FFF2-40B4-BE49-F238E27FC236}">
                <a16:creationId xmlns:a16="http://schemas.microsoft.com/office/drawing/2014/main" id="{6852B6AA-5F3C-0D04-6392-E259A2B20BFE}"/>
              </a:ext>
            </a:extLst>
          </p:cNvPr>
          <p:cNvSpPr txBox="1"/>
          <p:nvPr/>
        </p:nvSpPr>
        <p:spPr>
          <a:xfrm>
            <a:off x="686868" y="5551196"/>
            <a:ext cx="27431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ptos" panose="020B0004020202020204"/>
                <a:ea typeface="+mn-ea"/>
                <a:cs typeface="+mn-cs"/>
              </a:rPr>
              <a:t>Example of parts of the city or of the town and suburb, including at least its urban </a:t>
            </a:r>
            <a:r>
              <a:rPr kumimoji="0" lang="en-US" sz="1500" b="0" i="0" u="none" strike="noStrike" kern="1200" cap="none" spc="0" normalizeH="0" baseline="0" noProof="0" err="1">
                <a:ln>
                  <a:noFill/>
                </a:ln>
                <a:solidFill>
                  <a:prstClr val="black"/>
                </a:solidFill>
                <a:effectLst/>
                <a:uLnTx/>
                <a:uFillTx/>
                <a:latin typeface="Aptos" panose="020B0004020202020204"/>
                <a:ea typeface="+mn-ea"/>
                <a:cs typeface="+mn-cs"/>
              </a:rPr>
              <a:t>centres</a:t>
            </a:r>
            <a:r>
              <a:rPr kumimoji="0" lang="en-US" sz="1500" b="0" i="0" u="none" strike="noStrike" kern="1200" cap="none" spc="0" normalizeH="0" baseline="0" noProof="0">
                <a:ln>
                  <a:noFill/>
                </a:ln>
                <a:solidFill>
                  <a:prstClr val="black"/>
                </a:solidFill>
                <a:effectLst/>
                <a:uLnTx/>
                <a:uFillTx/>
                <a:latin typeface="Aptos" panose="020B0004020202020204"/>
                <a:ea typeface="+mn-ea"/>
                <a:cs typeface="+mn-cs"/>
              </a:rPr>
              <a:t>, urban clusters</a:t>
            </a:r>
          </a:p>
        </p:txBody>
      </p:sp>
      <p:pic>
        <p:nvPicPr>
          <p:cNvPr id="4" name="Picture 3" descr="A map of different colored squares&#10;&#10;Description automatically generated">
            <a:extLst>
              <a:ext uri="{FF2B5EF4-FFF2-40B4-BE49-F238E27FC236}">
                <a16:creationId xmlns:a16="http://schemas.microsoft.com/office/drawing/2014/main" id="{F8E62836-4F36-D16F-19C1-E7075F33B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68" y="2607405"/>
            <a:ext cx="3262270" cy="2748435"/>
          </a:xfrm>
          <a:prstGeom prst="rect">
            <a:avLst/>
          </a:prstGeom>
        </p:spPr>
      </p:pic>
      <p:sp>
        <p:nvSpPr>
          <p:cNvPr id="6" name="Rectangle 5">
            <a:extLst>
              <a:ext uri="{FF2B5EF4-FFF2-40B4-BE49-F238E27FC236}">
                <a16:creationId xmlns:a16="http://schemas.microsoft.com/office/drawing/2014/main" id="{9A098A14-23AD-A878-BF7E-B3009C81D249}"/>
              </a:ext>
            </a:extLst>
          </p:cNvPr>
          <p:cNvSpPr/>
          <p:nvPr/>
        </p:nvSpPr>
        <p:spPr>
          <a:xfrm>
            <a:off x="4339486" y="2794980"/>
            <a:ext cx="326571" cy="21771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3FB6DEA2-7946-1790-DD79-F66870E4A0B9}"/>
              </a:ext>
            </a:extLst>
          </p:cNvPr>
          <p:cNvSpPr txBox="1"/>
          <p:nvPr/>
        </p:nvSpPr>
        <p:spPr>
          <a:xfrm>
            <a:off x="4668731" y="2777238"/>
            <a:ext cx="17409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Urban centers and clusters</a:t>
            </a:r>
          </a:p>
        </p:txBody>
      </p:sp>
      <p:sp>
        <p:nvSpPr>
          <p:cNvPr id="11" name="Rectangle 10">
            <a:extLst>
              <a:ext uri="{FF2B5EF4-FFF2-40B4-BE49-F238E27FC236}">
                <a16:creationId xmlns:a16="http://schemas.microsoft.com/office/drawing/2014/main" id="{5E2D3848-EBC8-41A8-79C8-3D989CE2E434}"/>
              </a:ext>
            </a:extLst>
          </p:cNvPr>
          <p:cNvSpPr/>
          <p:nvPr/>
        </p:nvSpPr>
        <p:spPr>
          <a:xfrm>
            <a:off x="4339486" y="3248061"/>
            <a:ext cx="326571" cy="21771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TextBox 13">
            <a:extLst>
              <a:ext uri="{FF2B5EF4-FFF2-40B4-BE49-F238E27FC236}">
                <a16:creationId xmlns:a16="http://schemas.microsoft.com/office/drawing/2014/main" id="{9C119DE3-21C6-5F8A-8569-7D696AA22EC0}"/>
              </a:ext>
            </a:extLst>
          </p:cNvPr>
          <p:cNvSpPr txBox="1"/>
          <p:nvPr/>
        </p:nvSpPr>
        <p:spPr>
          <a:xfrm>
            <a:off x="4675596" y="3086156"/>
            <a:ext cx="190568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LAU (cities-towns &amp; suburbs)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 overlapped by urban centers and clusters</a:t>
            </a:r>
          </a:p>
        </p:txBody>
      </p:sp>
    </p:spTree>
    <p:extLst>
      <p:ext uri="{BB962C8B-B14F-4D97-AF65-F5344CB8AC3E}">
        <p14:creationId xmlns:p14="http://schemas.microsoft.com/office/powerpoint/2010/main" val="269169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23C5-D4EC-7AAB-8D89-AF7DF9F08CF0}"/>
              </a:ext>
            </a:extLst>
          </p:cNvPr>
          <p:cNvSpPr>
            <a:spLocks noGrp="1"/>
          </p:cNvSpPr>
          <p:nvPr>
            <p:ph type="title"/>
          </p:nvPr>
        </p:nvSpPr>
        <p:spPr>
          <a:xfrm>
            <a:off x="191699" y="339295"/>
            <a:ext cx="11151132" cy="2015975"/>
          </a:xfrm>
        </p:spPr>
        <p:txBody>
          <a:bodyPr vert="horz" lIns="91440" tIns="45720" rIns="91440" bIns="45720" rtlCol="0" anchor="t">
            <a:normAutofit fontScale="90000"/>
          </a:bodyPr>
          <a:lstStyle/>
          <a:p>
            <a:r>
              <a:rPr lang="en-US" sz="4000">
                <a:solidFill>
                  <a:schemeClr val="tx2"/>
                </a:solidFill>
              </a:rPr>
              <a:t>8.1.2.1. Type of urban ecosystem area chosen</a:t>
            </a:r>
            <a:r>
              <a:rPr lang="en-US" b="1"/>
              <a:t> </a:t>
            </a:r>
            <a:br>
              <a:rPr lang="en-US"/>
            </a:br>
            <a:r>
              <a:rPr lang="en-US" sz="3000"/>
              <a:t>if option (b) is selected by MS:</a:t>
            </a:r>
            <a:br>
              <a:rPr lang="en-US" sz="3000"/>
            </a:br>
            <a:r>
              <a:rPr lang="en-US" sz="3000"/>
              <a:t>-</a:t>
            </a:r>
            <a:r>
              <a:rPr lang="en-US" sz="3000">
                <a:ea typeface="+mj-lt"/>
                <a:cs typeface="+mj-lt"/>
              </a:rPr>
              <a:t> parts of the city or of the town and suburb, including at least its urban </a:t>
            </a:r>
            <a:r>
              <a:rPr lang="en-US" sz="3000" err="1">
                <a:ea typeface="+mj-lt"/>
                <a:cs typeface="+mj-lt"/>
              </a:rPr>
              <a:t>centres</a:t>
            </a:r>
            <a:r>
              <a:rPr lang="en-US" sz="3000">
                <a:ea typeface="+mj-lt"/>
                <a:cs typeface="+mj-lt"/>
              </a:rPr>
              <a:t>, urban clusters </a:t>
            </a:r>
            <a:br>
              <a:rPr lang="en-US" sz="3000">
                <a:ea typeface="+mj-lt"/>
                <a:cs typeface="+mj-lt"/>
              </a:rPr>
            </a:br>
            <a:r>
              <a:rPr lang="en-US">
                <a:ea typeface="+mj-lt"/>
                <a:cs typeface="+mj-lt"/>
              </a:rPr>
              <a:t> </a:t>
            </a:r>
            <a:r>
              <a:rPr lang="en-US" sz="2000" b="1">
                <a:ea typeface="+mj-lt"/>
                <a:cs typeface="+mj-lt"/>
              </a:rPr>
              <a:t>AND, if deemed appropriate by the Member State concerned, peri-urban areas.</a:t>
            </a:r>
            <a:endParaRPr lang="en-US" sz="2000" b="1"/>
          </a:p>
          <a:p>
            <a:endParaRPr lang="en-US" b="1"/>
          </a:p>
        </p:txBody>
      </p:sp>
      <p:sp>
        <p:nvSpPr>
          <p:cNvPr id="12" name="TextBox 11">
            <a:extLst>
              <a:ext uri="{FF2B5EF4-FFF2-40B4-BE49-F238E27FC236}">
                <a16:creationId xmlns:a16="http://schemas.microsoft.com/office/drawing/2014/main" id="{6852B6AA-5F3C-0D04-6392-E259A2B20BFE}"/>
              </a:ext>
            </a:extLst>
          </p:cNvPr>
          <p:cNvSpPr txBox="1"/>
          <p:nvPr/>
        </p:nvSpPr>
        <p:spPr>
          <a:xfrm>
            <a:off x="7837197" y="2609316"/>
            <a:ext cx="423544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ptos" panose="020B0004020202020204"/>
                <a:ea typeface="+mn-ea"/>
                <a:cs typeface="+mn-cs"/>
              </a:rPr>
              <a:t>Example of parts of the city or of the town and suburb, including at least its urban </a:t>
            </a:r>
            <a:r>
              <a:rPr kumimoji="0" lang="en-US" sz="1500" b="0" i="0" u="none" strike="noStrike" kern="1200" cap="none" spc="0" normalizeH="0" baseline="0" noProof="0" err="1">
                <a:ln>
                  <a:noFill/>
                </a:ln>
                <a:solidFill>
                  <a:prstClr val="black"/>
                </a:solidFill>
                <a:effectLst/>
                <a:uLnTx/>
                <a:uFillTx/>
                <a:latin typeface="Aptos" panose="020B0004020202020204"/>
                <a:ea typeface="+mn-ea"/>
                <a:cs typeface="+mn-cs"/>
              </a:rPr>
              <a:t>centres</a:t>
            </a:r>
            <a:r>
              <a:rPr kumimoji="0" lang="en-US" sz="1500" b="0" i="0" u="none" strike="noStrike" kern="1200" cap="none" spc="0" normalizeH="0" baseline="0" noProof="0">
                <a:ln>
                  <a:noFill/>
                </a:ln>
                <a:solidFill>
                  <a:prstClr val="black"/>
                </a:solidFill>
                <a:effectLst/>
                <a:uLnTx/>
                <a:uFillTx/>
                <a:latin typeface="Aptos" panose="020B0004020202020204"/>
                <a:ea typeface="+mn-ea"/>
                <a:cs typeface="+mn-cs"/>
              </a:rPr>
              <a:t>, </a:t>
            </a:r>
            <a:r>
              <a:rPr kumimoji="0" lang="en-US" sz="1500" b="1" i="0" u="none" strike="noStrike" kern="1200" cap="none" spc="0" normalizeH="0" baseline="0" noProof="0">
                <a:ln>
                  <a:noFill/>
                </a:ln>
                <a:solidFill>
                  <a:prstClr val="black"/>
                </a:solidFill>
                <a:effectLst/>
                <a:uLnTx/>
                <a:uFillTx/>
                <a:latin typeface="Aptos" panose="020B0004020202020204"/>
                <a:ea typeface="+mn-ea"/>
                <a:cs typeface="+mn-cs"/>
              </a:rPr>
              <a:t>urban clusters + peri-urban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ptos" panose="020B0004020202020204"/>
                <a:ea typeface="+mn-ea"/>
                <a:cs typeface="+mn-cs"/>
              </a:rPr>
              <a:t>MS can decide </a:t>
            </a:r>
            <a:r>
              <a:rPr kumimoji="0" lang="en-US" sz="1500" b="1" i="0" u="sng" strike="noStrike" kern="1200" cap="none" spc="0" normalizeH="0" baseline="0" noProof="0">
                <a:ln>
                  <a:noFill/>
                </a:ln>
                <a:solidFill>
                  <a:srgbClr val="FF0000"/>
                </a:solidFill>
                <a:effectLst/>
                <a:uLnTx/>
                <a:uFillTx/>
                <a:latin typeface="Aptos" panose="020B0004020202020204"/>
                <a:ea typeface="+mn-ea"/>
                <a:cs typeface="+mn-cs"/>
              </a:rPr>
              <a:t>in which LAU </a:t>
            </a:r>
            <a:r>
              <a:rPr kumimoji="0" lang="en-US" sz="1500" b="1" i="0" u="none" strike="noStrike" kern="1200" cap="none" spc="0" normalizeH="0" baseline="0" noProof="0">
                <a:ln>
                  <a:noFill/>
                </a:ln>
                <a:solidFill>
                  <a:prstClr val="black"/>
                </a:solidFill>
                <a:effectLst/>
                <a:uLnTx/>
                <a:uFillTx/>
                <a:latin typeface="Aptos" panose="020B0004020202020204"/>
                <a:ea typeface="+mn-ea"/>
                <a:cs typeface="+mn-cs"/>
              </a:rPr>
              <a:t>to define UEA including peri-urban area</a:t>
            </a:r>
          </a:p>
        </p:txBody>
      </p:sp>
      <p:sp>
        <p:nvSpPr>
          <p:cNvPr id="6" name="TextBox 5">
            <a:extLst>
              <a:ext uri="{FF2B5EF4-FFF2-40B4-BE49-F238E27FC236}">
                <a16:creationId xmlns:a16="http://schemas.microsoft.com/office/drawing/2014/main" id="{78122DCC-9E03-FCD1-0B08-B6ABA3254929}"/>
              </a:ext>
            </a:extLst>
          </p:cNvPr>
          <p:cNvSpPr txBox="1"/>
          <p:nvPr/>
        </p:nvSpPr>
        <p:spPr>
          <a:xfrm>
            <a:off x="7997388" y="4336633"/>
            <a:ext cx="374546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Calibri"/>
                <a:ea typeface="+mn-ea"/>
                <a:cs typeface="Calibri"/>
              </a:rPr>
              <a:t>Peri-urban areas are defined in the NRR as </a:t>
            </a:r>
            <a:r>
              <a:rPr kumimoji="0" lang="en-GB" sz="1500" b="0" i="0" u="none" strike="noStrike" kern="1200" cap="none" spc="0" normalizeH="0" baseline="0" noProof="0">
                <a:ln>
                  <a:noFill/>
                </a:ln>
                <a:solidFill>
                  <a:srgbClr val="FF0000"/>
                </a:solidFill>
                <a:effectLst/>
                <a:uLnTx/>
                <a:uFillTx/>
                <a:latin typeface="Calibri"/>
                <a:ea typeface="+mn-ea"/>
                <a:cs typeface="Calibri"/>
              </a:rPr>
              <a:t>“</a:t>
            </a:r>
            <a:r>
              <a:rPr kumimoji="0" lang="en-GB" sz="1500" b="0" i="1" u="none" strike="noStrike" kern="1200" cap="none" spc="0" normalizeH="0" baseline="0" noProof="0">
                <a:ln>
                  <a:noFill/>
                </a:ln>
                <a:solidFill>
                  <a:srgbClr val="FF0000"/>
                </a:solidFill>
                <a:effectLst/>
                <a:uLnTx/>
                <a:uFillTx/>
                <a:latin typeface="Calibri"/>
                <a:ea typeface="+mn-ea"/>
                <a:cs typeface="Calibri"/>
              </a:rPr>
              <a:t>areas adjacent to urban centres or urban clusters, including </a:t>
            </a:r>
            <a:r>
              <a:rPr kumimoji="0" lang="en-GB" sz="1500" b="1" i="1" u="none" strike="noStrike" kern="1200" cap="none" spc="0" normalizeH="0" baseline="0" noProof="0">
                <a:ln>
                  <a:noFill/>
                </a:ln>
                <a:solidFill>
                  <a:srgbClr val="FF0000"/>
                </a:solidFill>
                <a:effectLst/>
                <a:uLnTx/>
                <a:uFillTx/>
                <a:latin typeface="Calibri"/>
                <a:ea typeface="+mn-ea"/>
                <a:cs typeface="Calibri"/>
              </a:rPr>
              <a:t>at least all </a:t>
            </a:r>
            <a:r>
              <a:rPr kumimoji="0" lang="en-GB" sz="1500" b="0" i="1" u="none" strike="noStrike" kern="1200" cap="none" spc="0" normalizeH="0" baseline="0" noProof="0">
                <a:ln>
                  <a:noFill/>
                </a:ln>
                <a:solidFill>
                  <a:srgbClr val="FF0000"/>
                </a:solidFill>
                <a:effectLst/>
                <a:uLnTx/>
                <a:uFillTx/>
                <a:latin typeface="Calibri"/>
                <a:ea typeface="+mn-ea"/>
                <a:cs typeface="Calibri"/>
              </a:rPr>
              <a:t>areas within 1 kilometre measured from the outer limits of those urban centres or urban clusters, and located in the same city or the same town and suburb as those urban centres or urban clusters</a:t>
            </a:r>
            <a:r>
              <a:rPr kumimoji="0" lang="en-GB" sz="1500" b="0" i="0" u="none" strike="noStrike" kern="1200" cap="none" spc="0" normalizeH="0" baseline="0" noProof="0">
                <a:ln>
                  <a:noFill/>
                </a:ln>
                <a:solidFill>
                  <a:srgbClr val="FF0000"/>
                </a:solidFill>
                <a:effectLst/>
                <a:uLnTx/>
                <a:uFillTx/>
                <a:latin typeface="Calibri"/>
                <a:ea typeface="+mn-ea"/>
                <a:cs typeface="Calibri"/>
              </a:rPr>
              <a:t>”. </a:t>
            </a:r>
            <a:endParaRPr kumimoji="0" lang="en-US" sz="1500" b="0" i="0" u="none" strike="noStrike" kern="1200" cap="none" spc="0" normalizeH="0" baseline="0" noProof="0">
              <a:ln>
                <a:noFill/>
              </a:ln>
              <a:solidFill>
                <a:srgbClr val="FF0000"/>
              </a:solidFill>
              <a:effectLst/>
              <a:uLnTx/>
              <a:uFillTx/>
              <a:latin typeface="Aptos" panose="020B0004020202020204"/>
              <a:ea typeface="+mn-ea"/>
              <a:cs typeface="+mn-cs"/>
            </a:endParaRPr>
          </a:p>
        </p:txBody>
      </p:sp>
      <p:sp>
        <p:nvSpPr>
          <p:cNvPr id="7" name="Rectangle 6">
            <a:extLst>
              <a:ext uri="{FF2B5EF4-FFF2-40B4-BE49-F238E27FC236}">
                <a16:creationId xmlns:a16="http://schemas.microsoft.com/office/drawing/2014/main" id="{261625B3-02DF-474B-A4D3-83CCD69C136B}"/>
              </a:ext>
            </a:extLst>
          </p:cNvPr>
          <p:cNvSpPr/>
          <p:nvPr/>
        </p:nvSpPr>
        <p:spPr>
          <a:xfrm>
            <a:off x="5650675" y="2939142"/>
            <a:ext cx="326571" cy="21771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3" name="Group 2">
            <a:extLst>
              <a:ext uri="{FF2B5EF4-FFF2-40B4-BE49-F238E27FC236}">
                <a16:creationId xmlns:a16="http://schemas.microsoft.com/office/drawing/2014/main" id="{688CE57C-D2D8-7541-265C-503D873BBCC4}"/>
              </a:ext>
            </a:extLst>
          </p:cNvPr>
          <p:cNvGrpSpPr/>
          <p:nvPr/>
        </p:nvGrpSpPr>
        <p:grpSpPr>
          <a:xfrm>
            <a:off x="191915" y="2693731"/>
            <a:ext cx="7721150" cy="3729081"/>
            <a:chOff x="191915" y="2693731"/>
            <a:chExt cx="7721150" cy="3729081"/>
          </a:xfrm>
        </p:grpSpPr>
        <p:pic>
          <p:nvPicPr>
            <p:cNvPr id="5" name="Picture 4">
              <a:extLst>
                <a:ext uri="{FF2B5EF4-FFF2-40B4-BE49-F238E27FC236}">
                  <a16:creationId xmlns:a16="http://schemas.microsoft.com/office/drawing/2014/main" id="{1A3A34DC-9CE1-1979-8275-A2C189CA86C3}"/>
                </a:ext>
              </a:extLst>
            </p:cNvPr>
            <p:cNvPicPr>
              <a:picLocks noChangeAspect="1"/>
            </p:cNvPicPr>
            <p:nvPr/>
          </p:nvPicPr>
          <p:blipFill>
            <a:blip r:embed="rId3"/>
            <a:stretch>
              <a:fillRect/>
            </a:stretch>
          </p:blipFill>
          <p:spPr>
            <a:xfrm>
              <a:off x="191915" y="2693731"/>
              <a:ext cx="5142385" cy="3729081"/>
            </a:xfrm>
            <a:prstGeom prst="rect">
              <a:avLst/>
            </a:prstGeom>
          </p:spPr>
        </p:pic>
        <p:sp>
          <p:nvSpPr>
            <p:cNvPr id="9" name="Rectangle 8">
              <a:extLst>
                <a:ext uri="{FF2B5EF4-FFF2-40B4-BE49-F238E27FC236}">
                  <a16:creationId xmlns:a16="http://schemas.microsoft.com/office/drawing/2014/main" id="{439FC1B8-A724-A7F2-BE36-05FF533DCEC9}"/>
                </a:ext>
              </a:extLst>
            </p:cNvPr>
            <p:cNvSpPr/>
            <p:nvPr/>
          </p:nvSpPr>
          <p:spPr>
            <a:xfrm>
              <a:off x="5650675" y="3426547"/>
              <a:ext cx="326571" cy="217714"/>
            </a:xfrm>
            <a:prstGeom prst="rect">
              <a:avLst/>
            </a:prstGeom>
            <a:solidFill>
              <a:srgbClr val="C94F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TextBox 9">
              <a:extLst>
                <a:ext uri="{FF2B5EF4-FFF2-40B4-BE49-F238E27FC236}">
                  <a16:creationId xmlns:a16="http://schemas.microsoft.com/office/drawing/2014/main" id="{82CA180F-9054-5EB5-C3BC-993CD22A0E80}"/>
                </a:ext>
              </a:extLst>
            </p:cNvPr>
            <p:cNvSpPr txBox="1"/>
            <p:nvPr/>
          </p:nvSpPr>
          <p:spPr>
            <a:xfrm>
              <a:off x="5979920" y="2921400"/>
              <a:ext cx="17409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Urban centers and clusters</a:t>
              </a:r>
            </a:p>
          </p:txBody>
        </p:sp>
        <p:sp>
          <p:nvSpPr>
            <p:cNvPr id="11" name="TextBox 10">
              <a:extLst>
                <a:ext uri="{FF2B5EF4-FFF2-40B4-BE49-F238E27FC236}">
                  <a16:creationId xmlns:a16="http://schemas.microsoft.com/office/drawing/2014/main" id="{DB4D932A-7C2A-4D91-FB03-E516F7EB52E9}"/>
                </a:ext>
              </a:extLst>
            </p:cNvPr>
            <p:cNvSpPr txBox="1"/>
            <p:nvPr/>
          </p:nvSpPr>
          <p:spPr>
            <a:xfrm>
              <a:off x="5979920" y="3340156"/>
              <a:ext cx="17409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Peri-urban area (1 km buffer)</a:t>
              </a:r>
            </a:p>
          </p:txBody>
        </p:sp>
        <p:sp>
          <p:nvSpPr>
            <p:cNvPr id="13" name="Rectangle 12">
              <a:extLst>
                <a:ext uri="{FF2B5EF4-FFF2-40B4-BE49-F238E27FC236}">
                  <a16:creationId xmlns:a16="http://schemas.microsoft.com/office/drawing/2014/main" id="{56EDC045-19C2-D4F4-7A66-486EC0FCE623}"/>
                </a:ext>
              </a:extLst>
            </p:cNvPr>
            <p:cNvSpPr/>
            <p:nvPr/>
          </p:nvSpPr>
          <p:spPr>
            <a:xfrm>
              <a:off x="5650675" y="4113033"/>
              <a:ext cx="326571" cy="21771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TextBox 13">
              <a:extLst>
                <a:ext uri="{FF2B5EF4-FFF2-40B4-BE49-F238E27FC236}">
                  <a16:creationId xmlns:a16="http://schemas.microsoft.com/office/drawing/2014/main" id="{9F9BFC7D-2AF4-8666-ECAF-76C9012716DC}"/>
                </a:ext>
              </a:extLst>
            </p:cNvPr>
            <p:cNvSpPr txBox="1"/>
            <p:nvPr/>
          </p:nvSpPr>
          <p:spPr>
            <a:xfrm>
              <a:off x="6041704" y="3868750"/>
              <a:ext cx="187136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LAU (cities-towns &amp; suburbs)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rPr>
                <a:t>Not overlapped by urban centers and clusters and peri-urban area</a:t>
              </a:r>
            </a:p>
          </p:txBody>
        </p:sp>
      </p:grpSp>
    </p:spTree>
    <p:extLst>
      <p:ext uri="{BB962C8B-B14F-4D97-AF65-F5344CB8AC3E}">
        <p14:creationId xmlns:p14="http://schemas.microsoft.com/office/powerpoint/2010/main" val="3820484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23C5-D4EC-7AAB-8D89-AF7DF9F08CF0}"/>
              </a:ext>
            </a:extLst>
          </p:cNvPr>
          <p:cNvSpPr>
            <a:spLocks noGrp="1"/>
          </p:cNvSpPr>
          <p:nvPr>
            <p:ph type="title"/>
          </p:nvPr>
        </p:nvSpPr>
        <p:spPr>
          <a:xfrm>
            <a:off x="123806" y="168877"/>
            <a:ext cx="6023322" cy="2662192"/>
          </a:xfrm>
        </p:spPr>
        <p:txBody>
          <a:bodyPr>
            <a:normAutofit/>
          </a:bodyPr>
          <a:lstStyle/>
          <a:p>
            <a:r>
              <a:rPr lang="en-US">
                <a:ea typeface="+mj-lt"/>
                <a:cs typeface="+mj-lt"/>
              </a:rPr>
              <a:t>8.1.2.2 Aggregated urban ecosystem areas</a:t>
            </a:r>
          </a:p>
        </p:txBody>
      </p:sp>
      <p:sp>
        <p:nvSpPr>
          <p:cNvPr id="3" name="Content Placeholder 2">
            <a:extLst>
              <a:ext uri="{FF2B5EF4-FFF2-40B4-BE49-F238E27FC236}">
                <a16:creationId xmlns:a16="http://schemas.microsoft.com/office/drawing/2014/main" id="{3C98B908-B9D0-BC7B-A945-0E21799264B1}"/>
              </a:ext>
            </a:extLst>
          </p:cNvPr>
          <p:cNvSpPr>
            <a:spLocks noGrp="1"/>
          </p:cNvSpPr>
          <p:nvPr>
            <p:ph idx="1"/>
          </p:nvPr>
        </p:nvSpPr>
        <p:spPr>
          <a:xfrm>
            <a:off x="128356" y="4184359"/>
            <a:ext cx="5154143" cy="638101"/>
          </a:xfrm>
        </p:spPr>
        <p:txBody>
          <a:bodyPr vert="horz" lIns="91440" tIns="45720" rIns="91440" bIns="45720" rtlCol="0" anchor="t">
            <a:normAutofit/>
          </a:bodyPr>
          <a:lstStyle/>
          <a:p>
            <a:r>
              <a:rPr lang="en-US"/>
              <a:t>Cities-Towns-suburbs = 367</a:t>
            </a:r>
          </a:p>
        </p:txBody>
      </p:sp>
      <p:sp>
        <p:nvSpPr>
          <p:cNvPr id="6" name="TextBox 5">
            <a:extLst>
              <a:ext uri="{FF2B5EF4-FFF2-40B4-BE49-F238E27FC236}">
                <a16:creationId xmlns:a16="http://schemas.microsoft.com/office/drawing/2014/main" id="{680BADEC-9FB7-1B04-A3A6-F5FB654ED2A3}"/>
              </a:ext>
            </a:extLst>
          </p:cNvPr>
          <p:cNvSpPr txBox="1"/>
          <p:nvPr/>
        </p:nvSpPr>
        <p:spPr>
          <a:xfrm>
            <a:off x="6503894" y="24653"/>
            <a:ext cx="569034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a:ea typeface="+mn-lt"/>
                <a:cs typeface="+mn-lt"/>
              </a:rPr>
              <a:t>Member States </a:t>
            </a:r>
            <a:r>
              <a:rPr kumimoji="0" lang="en-US" sz="1800" b="1" i="0" u="none" strike="noStrike" kern="1200" cap="none" spc="0" normalizeH="0" baseline="0" noProof="0">
                <a:ln>
                  <a:noFill/>
                </a:ln>
                <a:solidFill>
                  <a:srgbClr val="FF0000"/>
                </a:solidFill>
                <a:effectLst/>
                <a:uLnTx/>
                <a:uFillTx/>
                <a:latin typeface="Aptos" panose="020B0004020202020204"/>
                <a:ea typeface="+mn-lt"/>
                <a:cs typeface="+mn-lt"/>
              </a:rPr>
              <a:t>may aggregate the urban ecosystem areas of two or more adjacent cities</a:t>
            </a:r>
            <a:r>
              <a:rPr kumimoji="0" lang="en-US" sz="1800" b="1" i="0" u="none" strike="noStrike" kern="1200" cap="none" spc="0" normalizeH="0" baseline="0" noProof="0">
                <a:ln>
                  <a:noFill/>
                </a:ln>
                <a:solidFill>
                  <a:prstClr val="black"/>
                </a:solidFill>
                <a:effectLst/>
                <a:uLnTx/>
                <a:uFillTx/>
                <a:latin typeface="Aptos" panose="020B0004020202020204"/>
                <a:ea typeface="+mn-lt"/>
                <a:cs typeface="+mn-lt"/>
              </a:rPr>
              <a:t>, or two or more adjacent towns and suburbs, or both, into one urban ecosystem area common to those cities, or towns and suburbs, respectively.</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517B0FB5-32CC-CC6B-4E4A-CA3BB6AA800A}"/>
              </a:ext>
            </a:extLst>
          </p:cNvPr>
          <p:cNvSpPr txBox="1"/>
          <p:nvPr/>
        </p:nvSpPr>
        <p:spPr>
          <a:xfrm>
            <a:off x="6503894" y="1622612"/>
            <a:ext cx="52152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a:ea typeface="+mn-ea"/>
                <a:cs typeface="+mn-cs"/>
              </a:rPr>
              <a:t>Example- IF Belgium aggregates the municipalities of the Brussels-Capital Region</a:t>
            </a:r>
          </a:p>
        </p:txBody>
      </p:sp>
      <p:pic>
        <p:nvPicPr>
          <p:cNvPr id="5" name="Picture 4" descr="A map of belgium with red and yellow areas&#10;&#10;Description automatically generated">
            <a:extLst>
              <a:ext uri="{FF2B5EF4-FFF2-40B4-BE49-F238E27FC236}">
                <a16:creationId xmlns:a16="http://schemas.microsoft.com/office/drawing/2014/main" id="{7E529D35-D5C7-EB1A-CBFA-C585F37EC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693" y="2479582"/>
            <a:ext cx="4598334" cy="4023473"/>
          </a:xfrm>
          <a:prstGeom prst="rect">
            <a:avLst/>
          </a:prstGeom>
        </p:spPr>
      </p:pic>
      <p:sp>
        <p:nvSpPr>
          <p:cNvPr id="11" name="Rectangle 10">
            <a:extLst>
              <a:ext uri="{FF2B5EF4-FFF2-40B4-BE49-F238E27FC236}">
                <a16:creationId xmlns:a16="http://schemas.microsoft.com/office/drawing/2014/main" id="{9A1544B3-C44A-0039-437F-5D55B1436A4E}"/>
              </a:ext>
            </a:extLst>
          </p:cNvPr>
          <p:cNvSpPr/>
          <p:nvPr/>
        </p:nvSpPr>
        <p:spPr>
          <a:xfrm>
            <a:off x="8402171" y="3424518"/>
            <a:ext cx="584946" cy="59167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10" name="Picture 9" descr="A map of a city&#10;&#10;Description automatically generated">
            <a:extLst>
              <a:ext uri="{FF2B5EF4-FFF2-40B4-BE49-F238E27FC236}">
                <a16:creationId xmlns:a16="http://schemas.microsoft.com/office/drawing/2014/main" id="{601CF339-4270-AC80-63B7-D894D7309A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8740" y="4173632"/>
            <a:ext cx="2782982" cy="2688291"/>
          </a:xfrm>
          <a:prstGeom prst="rect">
            <a:avLst/>
          </a:prstGeom>
        </p:spPr>
      </p:pic>
      <p:pic>
        <p:nvPicPr>
          <p:cNvPr id="9" name="Picture 8" descr="A map of a country&#10;&#10;Description automatically generated">
            <a:extLst>
              <a:ext uri="{FF2B5EF4-FFF2-40B4-BE49-F238E27FC236}">
                <a16:creationId xmlns:a16="http://schemas.microsoft.com/office/drawing/2014/main" id="{ECEF6B7F-9E56-7C4C-1207-A90C9A66A9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9370" y="4198562"/>
            <a:ext cx="3228976" cy="2656355"/>
          </a:xfrm>
          <a:prstGeom prst="rect">
            <a:avLst/>
          </a:prstGeom>
        </p:spPr>
      </p:pic>
      <p:sp>
        <p:nvSpPr>
          <p:cNvPr id="12" name="TextBox 11">
            <a:extLst>
              <a:ext uri="{FF2B5EF4-FFF2-40B4-BE49-F238E27FC236}">
                <a16:creationId xmlns:a16="http://schemas.microsoft.com/office/drawing/2014/main" id="{3E82EE35-D4F6-F4A8-BC2B-772A493174D8}"/>
              </a:ext>
            </a:extLst>
          </p:cNvPr>
          <p:cNvSpPr txBox="1"/>
          <p:nvPr/>
        </p:nvSpPr>
        <p:spPr>
          <a:xfrm>
            <a:off x="9406218" y="4179793"/>
            <a:ext cx="1021976"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original</a:t>
            </a:r>
          </a:p>
        </p:txBody>
      </p:sp>
      <p:sp>
        <p:nvSpPr>
          <p:cNvPr id="13" name="TextBox 12">
            <a:extLst>
              <a:ext uri="{FF2B5EF4-FFF2-40B4-BE49-F238E27FC236}">
                <a16:creationId xmlns:a16="http://schemas.microsoft.com/office/drawing/2014/main" id="{D10AD1DB-C719-D144-ADBA-551C0C89146D}"/>
              </a:ext>
            </a:extLst>
          </p:cNvPr>
          <p:cNvSpPr txBox="1"/>
          <p:nvPr/>
        </p:nvSpPr>
        <p:spPr>
          <a:xfrm>
            <a:off x="5282453" y="4179793"/>
            <a:ext cx="17212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rPr>
              <a:t>aggregated</a:t>
            </a:r>
          </a:p>
        </p:txBody>
      </p:sp>
    </p:spTree>
    <p:extLst>
      <p:ext uri="{BB962C8B-B14F-4D97-AF65-F5344CB8AC3E}">
        <p14:creationId xmlns:p14="http://schemas.microsoft.com/office/powerpoint/2010/main" val="301722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table&#10;&#10;Description automatically generated">
            <a:extLst>
              <a:ext uri="{FF2B5EF4-FFF2-40B4-BE49-F238E27FC236}">
                <a16:creationId xmlns:a16="http://schemas.microsoft.com/office/drawing/2014/main" id="{A33C6114-D5B8-4E93-3ED7-D7BC1638BA02}"/>
              </a:ext>
            </a:extLst>
          </p:cNvPr>
          <p:cNvPicPr>
            <a:picLocks noGrp="1" noChangeAspect="1"/>
          </p:cNvPicPr>
          <p:nvPr>
            <p:ph idx="1"/>
          </p:nvPr>
        </p:nvPicPr>
        <p:blipFill>
          <a:blip r:embed="rId3"/>
          <a:stretch>
            <a:fillRect/>
          </a:stretch>
        </p:blipFill>
        <p:spPr>
          <a:xfrm>
            <a:off x="248858" y="2440420"/>
            <a:ext cx="7409562" cy="4317721"/>
          </a:xfrm>
        </p:spPr>
      </p:pic>
      <p:sp>
        <p:nvSpPr>
          <p:cNvPr id="5" name="Rectangle 4">
            <a:extLst>
              <a:ext uri="{FF2B5EF4-FFF2-40B4-BE49-F238E27FC236}">
                <a16:creationId xmlns:a16="http://schemas.microsoft.com/office/drawing/2014/main" id="{00BCDCDF-D68A-CCAF-6C2E-E3885F9B1374}"/>
              </a:ext>
            </a:extLst>
          </p:cNvPr>
          <p:cNvSpPr/>
          <p:nvPr/>
        </p:nvSpPr>
        <p:spPr>
          <a:xfrm>
            <a:off x="6786284" y="2397679"/>
            <a:ext cx="905282" cy="214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 name="Rectangle 5">
            <a:extLst>
              <a:ext uri="{FF2B5EF4-FFF2-40B4-BE49-F238E27FC236}">
                <a16:creationId xmlns:a16="http://schemas.microsoft.com/office/drawing/2014/main" id="{1CAF237D-AB9D-6A5D-F559-39C205E421C4}"/>
              </a:ext>
            </a:extLst>
          </p:cNvPr>
          <p:cNvSpPr/>
          <p:nvPr/>
        </p:nvSpPr>
        <p:spPr>
          <a:xfrm>
            <a:off x="701489" y="2397679"/>
            <a:ext cx="905282" cy="214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7798889B-DD14-2823-FE08-ECE66DCA76EC}"/>
              </a:ext>
            </a:extLst>
          </p:cNvPr>
          <p:cNvSpPr txBox="1"/>
          <p:nvPr/>
        </p:nvSpPr>
        <p:spPr>
          <a:xfrm>
            <a:off x="1393" y="64161"/>
            <a:ext cx="1205426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Calibri"/>
              </a:rPr>
              <a:t>8.1.2.4 If b) is selected in 8.1.2.1, map of urban ecosystem areas. In this case, information in Annex III should also be provided</a:t>
            </a:r>
            <a:endParaRPr kumimoji="0" lang="en-IE" sz="2000" b="1" i="0" u="none" strike="noStrike" kern="1200" cap="none" spc="0" normalizeH="0" baseline="0" noProof="0">
              <a:ln>
                <a:noFill/>
              </a:ln>
              <a:solidFill>
                <a:srgbClr val="444444"/>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prstClr val="black"/>
                </a:solidFill>
                <a:effectLst/>
                <a:uLnTx/>
                <a:uFillTx/>
                <a:latin typeface="Calibri"/>
                <a:ea typeface="+mn-ea"/>
                <a:cs typeface="Calibri"/>
              </a:rPr>
              <a:t> in line with the options set out in Article 14.4, indicating where any UEAs have been </a:t>
            </a:r>
            <a:r>
              <a:rPr kumimoji="0" lang="en-IE" sz="2000" b="1" i="0" u="none" strike="noStrike" kern="1200" cap="none" spc="0" normalizeH="0" baseline="0" noProof="0">
                <a:ln>
                  <a:noFill/>
                </a:ln>
                <a:solidFill>
                  <a:prstClr val="black"/>
                </a:solidFill>
                <a:effectLst/>
                <a:uLnTx/>
                <a:uFillTx/>
                <a:latin typeface="Calibri"/>
                <a:ea typeface="+mn-ea"/>
                <a:cs typeface="Calibri"/>
              </a:rPr>
              <a:t>aggregated </a:t>
            </a:r>
            <a:r>
              <a:rPr kumimoji="0" lang="en-IE" sz="2000" b="0" i="0" u="none" strike="noStrike" kern="1200" cap="none" spc="0" normalizeH="0" baseline="0" noProof="0">
                <a:ln>
                  <a:noFill/>
                </a:ln>
                <a:solidFill>
                  <a:prstClr val="black"/>
                </a:solidFill>
                <a:effectLst/>
                <a:uLnTx/>
                <a:uFillTx/>
                <a:latin typeface="Calibri"/>
                <a:ea typeface="+mn-ea"/>
                <a:cs typeface="Calibri"/>
              </a:rPr>
              <a:t>to form a single management unit </a:t>
            </a:r>
            <a:endParaRPr kumimoji="0" lang="en-IE" sz="2000" b="0" i="0" u="none" strike="noStrike" kern="1200" cap="none" spc="0" normalizeH="0" baseline="0" noProof="0">
              <a:ln>
                <a:noFill/>
              </a:ln>
              <a:solidFill>
                <a:srgbClr val="444444"/>
              </a:solidFill>
              <a:effectLst/>
              <a:uLnTx/>
              <a:uFillTx/>
              <a:latin typeface="Calibri"/>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IE" sz="2000" b="0" i="0" u="none" strike="noStrike" kern="1200" cap="none" spc="0" normalizeH="0" baseline="0" noProof="0">
                <a:ln>
                  <a:noFill/>
                </a:ln>
                <a:solidFill>
                  <a:prstClr val="black"/>
                </a:solidFill>
                <a:effectLst/>
                <a:uLnTx/>
                <a:uFillTx/>
                <a:latin typeface="Calibri"/>
                <a:ea typeface="+mn-ea"/>
                <a:cs typeface="Calibri"/>
              </a:rPr>
              <a:t>table (*.csv) and spatial data (*.</a:t>
            </a:r>
            <a:r>
              <a:rPr kumimoji="0" lang="en-IE" sz="2000" b="0" i="0" u="none" strike="noStrike" kern="1200" cap="none" spc="0" normalizeH="0" baseline="0" noProof="0" err="1">
                <a:ln>
                  <a:noFill/>
                </a:ln>
                <a:solidFill>
                  <a:prstClr val="black"/>
                </a:solidFill>
                <a:effectLst/>
                <a:uLnTx/>
                <a:uFillTx/>
                <a:latin typeface="Calibri"/>
                <a:ea typeface="+mn-ea"/>
                <a:cs typeface="Calibri"/>
              </a:rPr>
              <a:t>shp</a:t>
            </a:r>
            <a:r>
              <a:rPr kumimoji="0" lang="en-IE" sz="2000" b="0" i="0" u="none" strike="noStrike" kern="1200" cap="none" spc="0" normalizeH="0" baseline="0" noProof="0">
                <a:ln>
                  <a:noFill/>
                </a:ln>
                <a:solidFill>
                  <a:prstClr val="black"/>
                </a:solidFill>
                <a:effectLst/>
                <a:uLnTx/>
                <a:uFillTx/>
                <a:latin typeface="Calibri"/>
                <a:ea typeface="+mn-ea"/>
                <a:cs typeface="Calibri"/>
              </a:rPr>
              <a:t>)</a:t>
            </a:r>
            <a:endParaRPr kumimoji="0" lang="en-IE" sz="2000" b="0" i="0" u="none" strike="noStrike" kern="1200" cap="none" spc="0" normalizeH="0" baseline="0" noProof="0">
              <a:ln>
                <a:noFill/>
              </a:ln>
              <a:solidFill>
                <a:srgbClr val="444444"/>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a:ln>
                <a:noFill/>
              </a:ln>
              <a:solidFill>
                <a:srgbClr val="000000"/>
              </a:solidFill>
              <a:effectLst/>
              <a:uLnTx/>
              <a:uFillTx/>
              <a:latin typeface="Calibri"/>
              <a:ea typeface="+mn-ea"/>
              <a:cs typeface="Calibri"/>
            </a:endParaRPr>
          </a:p>
        </p:txBody>
      </p:sp>
      <p:pic>
        <p:nvPicPr>
          <p:cNvPr id="12" name="Picture 11" descr="A map of germany with red and yellow areas&#10;&#10;Description automatically generated">
            <a:extLst>
              <a:ext uri="{FF2B5EF4-FFF2-40B4-BE49-F238E27FC236}">
                <a16:creationId xmlns:a16="http://schemas.microsoft.com/office/drawing/2014/main" id="{178000F8-4D91-00C4-DB3B-FEBC140DF2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6779" y="2915056"/>
            <a:ext cx="4526635" cy="3843619"/>
          </a:xfrm>
          <a:prstGeom prst="rect">
            <a:avLst/>
          </a:prstGeom>
        </p:spPr>
      </p:pic>
      <p:sp>
        <p:nvSpPr>
          <p:cNvPr id="2" name="TextBox 1">
            <a:extLst>
              <a:ext uri="{FF2B5EF4-FFF2-40B4-BE49-F238E27FC236}">
                <a16:creationId xmlns:a16="http://schemas.microsoft.com/office/drawing/2014/main" id="{85CCD366-0F08-5757-757E-51F2D597FF32}"/>
              </a:ext>
            </a:extLst>
          </p:cNvPr>
          <p:cNvSpPr txBox="1"/>
          <p:nvPr/>
        </p:nvSpPr>
        <p:spPr>
          <a:xfrm>
            <a:off x="438325" y="2767154"/>
            <a:ext cx="1790699" cy="66364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ptos" panose="020B0004020202020204"/>
                <a:ea typeface="+mn-ea"/>
                <a:cs typeface="+mn-cs"/>
              </a:rPr>
              <a:t>Always keep the GISCO_ID</a:t>
            </a:r>
          </a:p>
        </p:txBody>
      </p:sp>
      <p:sp>
        <p:nvSpPr>
          <p:cNvPr id="3" name="TextBox 2">
            <a:extLst>
              <a:ext uri="{FF2B5EF4-FFF2-40B4-BE49-F238E27FC236}">
                <a16:creationId xmlns:a16="http://schemas.microsoft.com/office/drawing/2014/main" id="{6B9AD9D4-0EBA-0539-D3D6-D730ED7084D6}"/>
              </a:ext>
            </a:extLst>
          </p:cNvPr>
          <p:cNvSpPr txBox="1"/>
          <p:nvPr/>
        </p:nvSpPr>
        <p:spPr>
          <a:xfrm>
            <a:off x="3798051" y="2913121"/>
            <a:ext cx="3704357"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ptos" panose="020B0004020202020204"/>
                <a:ea typeface="+mn-ea"/>
                <a:cs typeface="+mn-cs"/>
              </a:rPr>
              <a:t>Create an additional code to identify which LAU have been aggregated</a:t>
            </a:r>
          </a:p>
        </p:txBody>
      </p:sp>
    </p:spTree>
    <p:extLst>
      <p:ext uri="{BB962C8B-B14F-4D97-AF65-F5344CB8AC3E}">
        <p14:creationId xmlns:p14="http://schemas.microsoft.com/office/powerpoint/2010/main" val="422613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281518" y="361223"/>
            <a:ext cx="11328233" cy="1143000"/>
          </a:xfrm>
        </p:spPr>
        <p:txBody>
          <a:bodyPr/>
          <a:lstStyle/>
          <a:p>
            <a:pPr algn="l"/>
            <a:r>
              <a:rPr lang="fr-FR" sz="4800"/>
              <a:t>Webinar #1: nature </a:t>
            </a:r>
            <a:r>
              <a:rPr lang="fr-FR" sz="4800" err="1"/>
              <a:t>restoration</a:t>
            </a:r>
            <a:r>
              <a:rPr lang="fr-FR" sz="4800"/>
              <a:t> </a:t>
            </a:r>
            <a:r>
              <a:rPr lang="fr-FR" sz="4800" err="1"/>
              <a:t>baselines</a:t>
            </a:r>
            <a:r>
              <a:rPr lang="fr-FR" sz="4800"/>
              <a:t> and data</a:t>
            </a:r>
            <a:endParaRPr lang="en-GB" sz="4800"/>
          </a:p>
        </p:txBody>
      </p:sp>
      <p:sp>
        <p:nvSpPr>
          <p:cNvPr id="3" name="Content Placeholder 2">
            <a:extLst>
              <a:ext uri="{FF2B5EF4-FFF2-40B4-BE49-F238E27FC236}">
                <a16:creationId xmlns:a16="http://schemas.microsoft.com/office/drawing/2014/main" id="{718234C2-9BDF-3A4C-2D2C-84E9DFC0F040}"/>
              </a:ext>
            </a:extLst>
          </p:cNvPr>
          <p:cNvSpPr>
            <a:spLocks noGrp="1"/>
          </p:cNvSpPr>
          <p:nvPr>
            <p:ph idx="1"/>
          </p:nvPr>
        </p:nvSpPr>
        <p:spPr/>
        <p:txBody>
          <a:bodyPr/>
          <a:lstStyle/>
          <a:p>
            <a:pPr marL="133365" indent="-285750" algn="just">
              <a:spcBef>
                <a:spcPts val="600"/>
              </a:spcBef>
              <a:spcAft>
                <a:spcPts val="600"/>
              </a:spcAft>
              <a:buFont typeface="+mj-lt"/>
              <a:buAutoNum type="arabicPeriod"/>
            </a:pPr>
            <a:r>
              <a:rPr lang="en-GB" sz="20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What are the d</a:t>
            </a:r>
            <a:r>
              <a:rPr lang="en-GB"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efinitions to be aware of</a:t>
            </a:r>
            <a:r>
              <a:rPr lang="en-GB"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pPr lvl="1" algn="just">
              <a:spcBef>
                <a:spcPts val="600"/>
              </a:spcBef>
              <a:spcAft>
                <a:spcPts val="600"/>
              </a:spcAft>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Benjamin Rolles</a:t>
            </a:r>
            <a: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Policy Officer at the European Commission </a:t>
            </a:r>
            <a:endParaRPr lang="en-GB" sz="16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190515" indent="-342900" algn="just">
              <a:spcBef>
                <a:spcPts val="600"/>
              </a:spcBef>
              <a:spcAft>
                <a:spcPts val="600"/>
              </a:spcAft>
              <a:buFont typeface="+mj-lt"/>
              <a:buAutoNum type="arabicPeriod"/>
            </a:pPr>
            <a:r>
              <a:rPr lang="en-GB"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data can be used? EU satellite and local level data</a:t>
            </a:r>
            <a:r>
              <a:rPr lang="en-GB"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533415" lvl="1" indent="-228600" algn="just">
              <a:spcBef>
                <a:spcPts val="600"/>
              </a:spcBef>
              <a:spcAft>
                <a:spcPts val="600"/>
              </a:spcAft>
              <a:buFont typeface="Wingdings" panose="05000000000000000000" pitchFamily="2" charset="2"/>
              <a:buChar char=""/>
            </a:pPr>
            <a:r>
              <a:rPr lang="en-GB" sz="16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Grazia </a:t>
            </a:r>
            <a:r>
              <a:rPr lang="en-GB" sz="1600" b="1"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Zulian</a:t>
            </a:r>
            <a:r>
              <a:rPr lang="en-GB" sz="16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External Consultant at Joint Research Centre </a:t>
            </a:r>
            <a:endParaRPr lang="en-GB" sz="16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533415" lvl="1" indent="-228600" algn="just">
              <a:spcBef>
                <a:spcPts val="600"/>
              </a:spcBef>
              <a:spcAft>
                <a:spcPts val="600"/>
              </a:spcAft>
              <a:buFont typeface="Wingdings" panose="05000000000000000000" pitchFamily="2" charset="2"/>
              <a:buChar char=""/>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Anne Franklin, </a:t>
            </a:r>
            <a: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Brussels Institute of Statistics and Analysis, Perspective Brussels</a:t>
            </a:r>
            <a:endParaRPr lang="en-GB" sz="16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190515" indent="-342900" algn="just">
              <a:spcBef>
                <a:spcPts val="600"/>
              </a:spcBef>
              <a:spcAft>
                <a:spcPts val="600"/>
              </a:spcAft>
              <a:buFont typeface="+mj-lt"/>
              <a:buAutoNum type="arabicPeriod"/>
            </a:pPr>
            <a:r>
              <a:rPr lang="en-GB" sz="20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How can we use data for nature restoration? </a:t>
            </a:r>
            <a:endParaRPr lang="en-GB" sz="2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533415" lvl="1" indent="-228600" algn="just">
              <a:spcBef>
                <a:spcPts val="600"/>
              </a:spcBef>
              <a:spcAft>
                <a:spcPts val="600"/>
              </a:spcAft>
              <a:buFont typeface="Wingdings" panose="05000000000000000000" pitchFamily="2" charset="2"/>
              <a:buChar char=""/>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Liv Toonen</a:t>
            </a:r>
            <a: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Technology Project Lead at Space4Good</a:t>
            </a:r>
            <a:endParaRPr lang="en-GB" sz="16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533415" lvl="1" indent="-228600" algn="just">
              <a:spcBef>
                <a:spcPts val="600"/>
              </a:spcBef>
              <a:spcAft>
                <a:spcPts val="600"/>
              </a:spcAft>
              <a:buFont typeface="Wingdings" panose="05000000000000000000" pitchFamily="2" charset="2"/>
              <a:buChar char=""/>
            </a:pPr>
            <a:r>
              <a:rPr lang="en-GB"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Meta Berghauser Pont, Professor of urban morphology</a:t>
            </a:r>
            <a: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urban design at Chalmers University of Technology in Gothenburg </a:t>
            </a:r>
            <a:endParaRPr lang="en-GB" sz="16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endParaRPr lang="en-GB"/>
          </a:p>
        </p:txBody>
      </p:sp>
    </p:spTree>
    <p:extLst>
      <p:ext uri="{BB962C8B-B14F-4D97-AF65-F5344CB8AC3E}">
        <p14:creationId xmlns:p14="http://schemas.microsoft.com/office/powerpoint/2010/main" val="845177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E1FD7D50-8174-4888-88CA-46925182267F}"/>
              </a:ext>
            </a:extLst>
          </p:cNvPr>
          <p:cNvSpPr>
            <a:spLocks noGrp="1"/>
          </p:cNvSpPr>
          <p:nvPr>
            <p:ph type="title"/>
          </p:nvPr>
        </p:nvSpPr>
        <p:spPr>
          <a:xfrm>
            <a:off x="838201" y="3998018"/>
            <a:ext cx="3981854" cy="2216513"/>
          </a:xfrm>
        </p:spPr>
        <p:txBody>
          <a:bodyPr>
            <a:normAutofit/>
          </a:bodyPr>
          <a:lstStyle/>
          <a:p>
            <a:r>
              <a:rPr lang="en-US" b="1">
                <a:effectLst/>
                <a:latin typeface="Calibri" panose="020F0502020204030204" pitchFamily="34" charset="0"/>
                <a:ea typeface="Calibri" panose="020F0502020204030204" pitchFamily="34" charset="0"/>
                <a:cs typeface="Times New Roman" panose="02020603050405020304" pitchFamily="18" charset="0"/>
              </a:rPr>
              <a:t>urban green space</a:t>
            </a:r>
            <a:r>
              <a:rPr lang="en-GB"/>
              <a:t> </a:t>
            </a:r>
          </a:p>
        </p:txBody>
      </p:sp>
      <p:sp>
        <p:nvSpPr>
          <p:cNvPr id="13" name="Arc 1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5C24D19-4E7F-4C3B-A22B-F9D1376B9E1A}"/>
              </a:ext>
            </a:extLst>
          </p:cNvPr>
          <p:cNvPicPr>
            <a:picLocks noChangeAspect="1"/>
          </p:cNvPicPr>
          <p:nvPr/>
        </p:nvPicPr>
        <p:blipFill>
          <a:blip r:embed="rId3"/>
          <a:stretch>
            <a:fillRect/>
          </a:stretch>
        </p:blipFill>
        <p:spPr>
          <a:xfrm>
            <a:off x="718777" y="465339"/>
            <a:ext cx="10754446"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graphicFrame>
        <p:nvGraphicFramePr>
          <p:cNvPr id="4" name="Diagram 3">
            <a:extLst>
              <a:ext uri="{FF2B5EF4-FFF2-40B4-BE49-F238E27FC236}">
                <a16:creationId xmlns:a16="http://schemas.microsoft.com/office/drawing/2014/main" id="{B9355EB1-FA94-4FE6-83BA-2CF4490912CE}"/>
              </a:ext>
            </a:extLst>
          </p:cNvPr>
          <p:cNvGraphicFramePr/>
          <p:nvPr/>
        </p:nvGraphicFramePr>
        <p:xfrm>
          <a:off x="4070723" y="3962450"/>
          <a:ext cx="7559302" cy="2216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2172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885505-1F74-4572-969C-69379CC96003}"/>
              </a:ext>
            </a:extLst>
          </p:cNvPr>
          <p:cNvPicPr>
            <a:picLocks noChangeAspect="1"/>
          </p:cNvPicPr>
          <p:nvPr/>
        </p:nvPicPr>
        <p:blipFill>
          <a:blip r:embed="rId3"/>
          <a:stretch>
            <a:fillRect/>
          </a:stretch>
        </p:blipFill>
        <p:spPr>
          <a:xfrm>
            <a:off x="633053" y="2393628"/>
            <a:ext cx="3455541" cy="3596062"/>
          </a:xfrm>
          <a:prstGeom prst="rect">
            <a:avLst/>
          </a:prstGeom>
        </p:spPr>
      </p:pic>
      <p:pic>
        <p:nvPicPr>
          <p:cNvPr id="10" name="Picture 9">
            <a:extLst>
              <a:ext uri="{FF2B5EF4-FFF2-40B4-BE49-F238E27FC236}">
                <a16:creationId xmlns:a16="http://schemas.microsoft.com/office/drawing/2014/main" id="{3090DEAC-863D-4214-80CA-868B15FFF027}"/>
              </a:ext>
            </a:extLst>
          </p:cNvPr>
          <p:cNvPicPr>
            <a:picLocks noChangeAspect="1"/>
          </p:cNvPicPr>
          <p:nvPr/>
        </p:nvPicPr>
        <p:blipFill>
          <a:blip r:embed="rId4"/>
          <a:stretch>
            <a:fillRect/>
          </a:stretch>
        </p:blipFill>
        <p:spPr>
          <a:xfrm>
            <a:off x="4479671" y="2393628"/>
            <a:ext cx="3852351" cy="3596062"/>
          </a:xfrm>
          <a:prstGeom prst="rect">
            <a:avLst/>
          </a:prstGeom>
        </p:spPr>
      </p:pic>
      <p:grpSp>
        <p:nvGrpSpPr>
          <p:cNvPr id="19" name="Group 18">
            <a:extLst>
              <a:ext uri="{FF2B5EF4-FFF2-40B4-BE49-F238E27FC236}">
                <a16:creationId xmlns:a16="http://schemas.microsoft.com/office/drawing/2014/main" id="{4604920B-FF3F-437D-AB64-37952DA8B7B3}"/>
              </a:ext>
            </a:extLst>
          </p:cNvPr>
          <p:cNvGrpSpPr/>
          <p:nvPr/>
        </p:nvGrpSpPr>
        <p:grpSpPr>
          <a:xfrm>
            <a:off x="8723099" y="1990210"/>
            <a:ext cx="2743583" cy="3696216"/>
            <a:chOff x="8723099" y="1990210"/>
            <a:chExt cx="2743583" cy="3696216"/>
          </a:xfrm>
        </p:grpSpPr>
        <p:pic>
          <p:nvPicPr>
            <p:cNvPr id="14" name="Picture 13">
              <a:extLst>
                <a:ext uri="{FF2B5EF4-FFF2-40B4-BE49-F238E27FC236}">
                  <a16:creationId xmlns:a16="http://schemas.microsoft.com/office/drawing/2014/main" id="{398A5004-7798-41A7-A402-BF92D0AF3EB4}"/>
                </a:ext>
              </a:extLst>
            </p:cNvPr>
            <p:cNvPicPr>
              <a:picLocks noChangeAspect="1"/>
            </p:cNvPicPr>
            <p:nvPr/>
          </p:nvPicPr>
          <p:blipFill>
            <a:blip r:embed="rId5"/>
            <a:stretch>
              <a:fillRect/>
            </a:stretch>
          </p:blipFill>
          <p:spPr>
            <a:xfrm>
              <a:off x="8723099" y="1990210"/>
              <a:ext cx="2743583" cy="3696216"/>
            </a:xfrm>
            <a:prstGeom prst="rect">
              <a:avLst/>
            </a:prstGeom>
          </p:spPr>
        </p:pic>
        <p:sp>
          <p:nvSpPr>
            <p:cNvPr id="15" name="Rectangle 14">
              <a:extLst>
                <a:ext uri="{FF2B5EF4-FFF2-40B4-BE49-F238E27FC236}">
                  <a16:creationId xmlns:a16="http://schemas.microsoft.com/office/drawing/2014/main" id="{C456CC3E-B17E-44D7-9D25-FD9E3808C7F3}"/>
                </a:ext>
              </a:extLst>
            </p:cNvPr>
            <p:cNvSpPr/>
            <p:nvPr/>
          </p:nvSpPr>
          <p:spPr>
            <a:xfrm>
              <a:off x="8878824" y="2651760"/>
              <a:ext cx="2569464" cy="132556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0850B529-BF0A-4C6E-BA74-C63081F9C09D}"/>
                </a:ext>
              </a:extLst>
            </p:cNvPr>
            <p:cNvSpPr/>
            <p:nvPr/>
          </p:nvSpPr>
          <p:spPr>
            <a:xfrm>
              <a:off x="8810158" y="4191659"/>
              <a:ext cx="2569464" cy="24352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7" name="Rectangle 16">
              <a:extLst>
                <a:ext uri="{FF2B5EF4-FFF2-40B4-BE49-F238E27FC236}">
                  <a16:creationId xmlns:a16="http://schemas.microsoft.com/office/drawing/2014/main" id="{DF966C7B-688C-4B0B-A972-571267D635E6}"/>
                </a:ext>
              </a:extLst>
            </p:cNvPr>
            <p:cNvSpPr/>
            <p:nvPr/>
          </p:nvSpPr>
          <p:spPr>
            <a:xfrm>
              <a:off x="8810158" y="4710113"/>
              <a:ext cx="2569464" cy="24352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pic>
        <p:nvPicPr>
          <p:cNvPr id="18" name="Picture 17">
            <a:extLst>
              <a:ext uri="{FF2B5EF4-FFF2-40B4-BE49-F238E27FC236}">
                <a16:creationId xmlns:a16="http://schemas.microsoft.com/office/drawing/2014/main" id="{D3F833AA-C82B-4F16-8786-299C8A8901E3}"/>
              </a:ext>
            </a:extLst>
          </p:cNvPr>
          <p:cNvPicPr>
            <a:picLocks noChangeAspect="1"/>
          </p:cNvPicPr>
          <p:nvPr/>
        </p:nvPicPr>
        <p:blipFill>
          <a:blip r:embed="rId6"/>
          <a:stretch>
            <a:fillRect/>
          </a:stretch>
        </p:blipFill>
        <p:spPr>
          <a:xfrm>
            <a:off x="1576093" y="-110824"/>
            <a:ext cx="8004321" cy="2201188"/>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Tree>
    <p:extLst>
      <p:ext uri="{BB962C8B-B14F-4D97-AF65-F5344CB8AC3E}">
        <p14:creationId xmlns:p14="http://schemas.microsoft.com/office/powerpoint/2010/main" val="3959048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03BD52-908D-4DDB-B83A-4DF9C7EF0B26}"/>
              </a:ext>
            </a:extLst>
          </p:cNvPr>
          <p:cNvPicPr>
            <a:picLocks noChangeAspect="1"/>
          </p:cNvPicPr>
          <p:nvPr/>
        </p:nvPicPr>
        <p:blipFill>
          <a:blip r:embed="rId3"/>
          <a:stretch>
            <a:fillRect/>
          </a:stretch>
        </p:blipFill>
        <p:spPr>
          <a:xfrm>
            <a:off x="1317796" y="100584"/>
            <a:ext cx="9556407" cy="5843016"/>
          </a:xfrm>
          <a:prstGeom prst="rect">
            <a:avLst/>
          </a:prstGeom>
        </p:spPr>
      </p:pic>
      <p:sp>
        <p:nvSpPr>
          <p:cNvPr id="6" name="TextBox 5">
            <a:extLst>
              <a:ext uri="{FF2B5EF4-FFF2-40B4-BE49-F238E27FC236}">
                <a16:creationId xmlns:a16="http://schemas.microsoft.com/office/drawing/2014/main" id="{1674D0E7-09A7-4EB4-8582-C07F5B0FAA5E}"/>
              </a:ext>
            </a:extLst>
          </p:cNvPr>
          <p:cNvSpPr txBox="1"/>
          <p:nvPr/>
        </p:nvSpPr>
        <p:spPr>
          <a:xfrm>
            <a:off x="2688336" y="5838809"/>
            <a:ext cx="65090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0B0004020202020204"/>
                <a:ea typeface="+mn-ea"/>
                <a:cs typeface="+mn-cs"/>
                <a:hlinkClick r:id="rId4"/>
              </a:rPr>
              <a:t>Exploring </a:t>
            </a:r>
            <a:r>
              <a:rPr kumimoji="0" lang="en-GB" sz="1800" b="0" i="0" u="none" strike="noStrike" kern="1200" cap="none" spc="0" normalizeH="0" baseline="0" noProof="0" err="1">
                <a:ln>
                  <a:noFill/>
                </a:ln>
                <a:solidFill>
                  <a:prstClr val="black"/>
                </a:solidFill>
                <a:effectLst/>
                <a:uLnTx/>
                <a:uFillTx/>
                <a:latin typeface="Aptos" panose="020B0004020202020204"/>
                <a:ea typeface="+mn-ea"/>
                <a:cs typeface="+mn-cs"/>
                <a:hlinkClick r:id="rId4"/>
              </a:rPr>
              <a:t>CLCplus</a:t>
            </a:r>
            <a:r>
              <a:rPr kumimoji="0" lang="en-GB" sz="1800" b="0" i="0" u="none" strike="noStrike" kern="1200" cap="none" spc="0" normalizeH="0" baseline="0" noProof="0">
                <a:ln>
                  <a:noFill/>
                </a:ln>
                <a:solidFill>
                  <a:prstClr val="black"/>
                </a:solidFill>
                <a:effectLst/>
                <a:uLnTx/>
                <a:uFillTx/>
                <a:latin typeface="Aptos" panose="020B0004020202020204"/>
                <a:ea typeface="+mn-ea"/>
                <a:cs typeface="+mn-cs"/>
                <a:hlinkClick r:id="rId4"/>
              </a:rPr>
              <a:t> Backbone — Copernicus Land Monitoring Service</a:t>
            </a: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3618104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7D50-8174-4888-88CA-46925182267F}"/>
              </a:ext>
            </a:extLst>
          </p:cNvPr>
          <p:cNvSpPr>
            <a:spLocks noGrp="1"/>
          </p:cNvSpPr>
          <p:nvPr>
            <p:ph type="title"/>
          </p:nvPr>
        </p:nvSpPr>
        <p:spPr>
          <a:xfrm>
            <a:off x="838201" y="3998018"/>
            <a:ext cx="3981854" cy="2216513"/>
          </a:xfrm>
        </p:spPr>
        <p:txBody>
          <a:bodyPr>
            <a:normAutofit/>
          </a:bodyPr>
          <a:lstStyle/>
          <a:p>
            <a:r>
              <a:rPr lang="en-US" b="1">
                <a:effectLst/>
                <a:latin typeface="Calibri" panose="020F0502020204030204" pitchFamily="34" charset="0"/>
                <a:ea typeface="Calibri" panose="020F0502020204030204" pitchFamily="34" charset="0"/>
                <a:cs typeface="Times New Roman" panose="02020603050405020304" pitchFamily="18" charset="0"/>
              </a:rPr>
              <a:t>urban green space</a:t>
            </a:r>
            <a:r>
              <a:rPr lang="en-GB"/>
              <a:t> </a:t>
            </a:r>
          </a:p>
        </p:txBody>
      </p:sp>
      <p:graphicFrame>
        <p:nvGraphicFramePr>
          <p:cNvPr id="4" name="Diagram 3">
            <a:extLst>
              <a:ext uri="{FF2B5EF4-FFF2-40B4-BE49-F238E27FC236}">
                <a16:creationId xmlns:a16="http://schemas.microsoft.com/office/drawing/2014/main" id="{B9355EB1-FA94-4FE6-83BA-2CF4490912CE}"/>
              </a:ext>
            </a:extLst>
          </p:cNvPr>
          <p:cNvGraphicFramePr/>
          <p:nvPr/>
        </p:nvGraphicFramePr>
        <p:xfrm>
          <a:off x="4070723" y="3962450"/>
          <a:ext cx="7559302" cy="221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FA602EB-DB16-464D-ADB6-C2163A775296}"/>
              </a:ext>
            </a:extLst>
          </p:cNvPr>
          <p:cNvPicPr>
            <a:picLocks noChangeAspect="1"/>
          </p:cNvPicPr>
          <p:nvPr/>
        </p:nvPicPr>
        <p:blipFill>
          <a:blip r:embed="rId8"/>
          <a:stretch>
            <a:fillRect/>
          </a:stretch>
        </p:blipFill>
        <p:spPr>
          <a:xfrm>
            <a:off x="308755" y="28100"/>
            <a:ext cx="11574490" cy="3400900"/>
          </a:xfrm>
          <a:prstGeom prst="rect">
            <a:avLst/>
          </a:prstGeom>
        </p:spPr>
      </p:pic>
    </p:spTree>
    <p:extLst>
      <p:ext uri="{BB962C8B-B14F-4D97-AF65-F5344CB8AC3E}">
        <p14:creationId xmlns:p14="http://schemas.microsoft.com/office/powerpoint/2010/main" val="4178369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7DE761-BB96-4904-A154-A867FDE6B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755" y="28100"/>
            <a:ext cx="11574490" cy="621124"/>
          </a:xfrm>
          <a:prstGeom prst="rect">
            <a:avLst/>
          </a:prstGeom>
        </p:spPr>
      </p:pic>
      <p:pic>
        <p:nvPicPr>
          <p:cNvPr id="12" name="Picture 11">
            <a:extLst>
              <a:ext uri="{FF2B5EF4-FFF2-40B4-BE49-F238E27FC236}">
                <a16:creationId xmlns:a16="http://schemas.microsoft.com/office/drawing/2014/main" id="{DF4B8AE7-CB0E-40AA-824F-7EA4DA35DE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65841" y="0"/>
            <a:ext cx="2560320" cy="2020824"/>
          </a:xfrm>
          <a:prstGeom prst="rect">
            <a:avLst/>
          </a:prstGeom>
        </p:spPr>
      </p:pic>
      <p:pic>
        <p:nvPicPr>
          <p:cNvPr id="3" name="Picture 2">
            <a:extLst>
              <a:ext uri="{FF2B5EF4-FFF2-40B4-BE49-F238E27FC236}">
                <a16:creationId xmlns:a16="http://schemas.microsoft.com/office/drawing/2014/main" id="{A0C27ACE-F0F5-4400-9328-28FBD9313592}"/>
              </a:ext>
            </a:extLst>
          </p:cNvPr>
          <p:cNvPicPr>
            <a:picLocks noChangeAspect="1"/>
          </p:cNvPicPr>
          <p:nvPr/>
        </p:nvPicPr>
        <p:blipFill>
          <a:blip r:embed="rId5"/>
          <a:stretch>
            <a:fillRect/>
          </a:stretch>
        </p:blipFill>
        <p:spPr>
          <a:xfrm>
            <a:off x="67057" y="1759710"/>
            <a:ext cx="4472726" cy="4302762"/>
          </a:xfrm>
          <a:prstGeom prst="rect">
            <a:avLst/>
          </a:prstGeom>
        </p:spPr>
      </p:pic>
      <p:pic>
        <p:nvPicPr>
          <p:cNvPr id="5" name="Picture 4">
            <a:extLst>
              <a:ext uri="{FF2B5EF4-FFF2-40B4-BE49-F238E27FC236}">
                <a16:creationId xmlns:a16="http://schemas.microsoft.com/office/drawing/2014/main" id="{C7D21BAC-DB0F-461F-A641-61981D0A0235}"/>
              </a:ext>
            </a:extLst>
          </p:cNvPr>
          <p:cNvPicPr>
            <a:picLocks noChangeAspect="1"/>
          </p:cNvPicPr>
          <p:nvPr/>
        </p:nvPicPr>
        <p:blipFill>
          <a:blip r:embed="rId6"/>
          <a:stretch>
            <a:fillRect/>
          </a:stretch>
        </p:blipFill>
        <p:spPr>
          <a:xfrm>
            <a:off x="5261107" y="1759710"/>
            <a:ext cx="3949111" cy="4302762"/>
          </a:xfrm>
          <a:prstGeom prst="rect">
            <a:avLst/>
          </a:prstGeom>
        </p:spPr>
      </p:pic>
      <p:pic>
        <p:nvPicPr>
          <p:cNvPr id="7" name="Picture 6">
            <a:extLst>
              <a:ext uri="{FF2B5EF4-FFF2-40B4-BE49-F238E27FC236}">
                <a16:creationId xmlns:a16="http://schemas.microsoft.com/office/drawing/2014/main" id="{83C8D539-0F3A-4020-9B86-8C1AB799D91B}"/>
              </a:ext>
            </a:extLst>
          </p:cNvPr>
          <p:cNvPicPr>
            <a:picLocks noChangeAspect="1"/>
          </p:cNvPicPr>
          <p:nvPr/>
        </p:nvPicPr>
        <p:blipFill>
          <a:blip r:embed="rId7"/>
          <a:stretch>
            <a:fillRect/>
          </a:stretch>
        </p:blipFill>
        <p:spPr>
          <a:xfrm>
            <a:off x="9496049" y="1876670"/>
            <a:ext cx="2695951" cy="4677428"/>
          </a:xfrm>
          <a:prstGeom prst="rect">
            <a:avLst/>
          </a:prstGeom>
        </p:spPr>
      </p:pic>
    </p:spTree>
    <p:extLst>
      <p:ext uri="{BB962C8B-B14F-4D97-AF65-F5344CB8AC3E}">
        <p14:creationId xmlns:p14="http://schemas.microsoft.com/office/powerpoint/2010/main" val="466428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AC46A-6B33-5B88-ABBA-B33224733795}"/>
            </a:ext>
          </a:extLst>
        </p:cNvPr>
        <p:cNvGrpSpPr/>
        <p:nvPr/>
      </p:nvGrpSpPr>
      <p:grpSpPr>
        <a:xfrm>
          <a:off x="0" y="0"/>
          <a:ext cx="0" cy="0"/>
          <a:chOff x="0" y="0"/>
          <a:chExt cx="0" cy="0"/>
        </a:xfrm>
      </p:grpSpPr>
      <p:pic>
        <p:nvPicPr>
          <p:cNvPr id="4110" name="Picture 14" descr="158 Questionmark Stock Video Footage - 4K and HD Video Clips | Shutterstock">
            <a:extLst>
              <a:ext uri="{FF2B5EF4-FFF2-40B4-BE49-F238E27FC236}">
                <a16:creationId xmlns:a16="http://schemas.microsoft.com/office/drawing/2014/main" id="{51A3293E-5EA9-8455-B246-FE0A4D6E59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86127" y="1886057"/>
            <a:ext cx="5652882" cy="317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86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429E-9E14-1684-C777-CF6F95AD76D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11A439-6F3D-7ECC-78A0-F3BD18322BF6}"/>
              </a:ext>
            </a:extLst>
          </p:cNvPr>
          <p:cNvSpPr>
            <a:spLocks noGrp="1"/>
          </p:cNvSpPr>
          <p:nvPr>
            <p:ph type="title"/>
          </p:nvPr>
        </p:nvSpPr>
        <p:spPr>
          <a:xfrm>
            <a:off x="1080791" y="2339901"/>
            <a:ext cx="10030417" cy="1089099"/>
          </a:xfrm>
        </p:spPr>
        <p:txBody>
          <a:bodyPr/>
          <a:lstStyle/>
          <a:p>
            <a:pPr algn="ctr"/>
            <a:r>
              <a:rPr lang="en-GB" sz="5400"/>
              <a:t>Investigating the options</a:t>
            </a:r>
            <a:endParaRPr lang="en-GB" sz="6000"/>
          </a:p>
        </p:txBody>
      </p:sp>
      <p:sp>
        <p:nvSpPr>
          <p:cNvPr id="10" name="TextBox 9">
            <a:extLst>
              <a:ext uri="{FF2B5EF4-FFF2-40B4-BE49-F238E27FC236}">
                <a16:creationId xmlns:a16="http://schemas.microsoft.com/office/drawing/2014/main" id="{33AE757E-2133-51A2-4E64-905ACC504C01}"/>
              </a:ext>
            </a:extLst>
          </p:cNvPr>
          <p:cNvSpPr txBox="1"/>
          <p:nvPr/>
        </p:nvSpPr>
        <p:spPr>
          <a:xfrm>
            <a:off x="2114644" y="3606328"/>
            <a:ext cx="7962710" cy="830997"/>
          </a:xfrm>
          <a:prstGeom prst="rect">
            <a:avLst/>
          </a:prstGeom>
          <a:noFill/>
        </p:spPr>
        <p:txBody>
          <a:bodyPr wrap="square">
            <a:spAutoFit/>
          </a:bodyPr>
          <a:lstStyle/>
          <a:p>
            <a:pPr indent="-152385" algn="ctr">
              <a:spcBef>
                <a:spcPts val="600"/>
              </a:spcBef>
              <a:spcAft>
                <a:spcPts val="600"/>
              </a:spcAft>
            </a:pPr>
            <a:r>
              <a:rPr lang="en-GB"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Anne Franklin, </a:t>
            </a:r>
            <a:r>
              <a:rPr lang="en-GB"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Brussels Institute of Statistics and Analysis, Perspective Brussels </a:t>
            </a:r>
            <a:endParaRPr lang="en-GB" sz="24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033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plein air, nuage, ciel, maison&#10;&#10;Description générée automatiquement">
            <a:extLst>
              <a:ext uri="{FF2B5EF4-FFF2-40B4-BE49-F238E27FC236}">
                <a16:creationId xmlns:a16="http://schemas.microsoft.com/office/drawing/2014/main" id="{C0D3B299-4340-0F57-E9C9-795A673AF66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79" name="Text Placeholder 78">
            <a:extLst>
              <a:ext uri="{FF2B5EF4-FFF2-40B4-BE49-F238E27FC236}">
                <a16:creationId xmlns:a16="http://schemas.microsoft.com/office/drawing/2014/main" id="{6C4EE9C9-02B8-8E3A-9E5B-9F03D19C6BE8}"/>
              </a:ext>
            </a:extLst>
          </p:cNvPr>
          <p:cNvSpPr>
            <a:spLocks noGrp="1"/>
          </p:cNvSpPr>
          <p:nvPr>
            <p:ph type="body" sz="quarter" idx="36"/>
          </p:nvPr>
        </p:nvSpPr>
        <p:spPr>
          <a:xfrm>
            <a:off x="8105775" y="0"/>
            <a:ext cx="4086225" cy="2513013"/>
          </a:xfrm>
        </p:spPr>
        <p:txBody>
          <a:bodyPr/>
          <a:lstStyle/>
          <a:p>
            <a:r>
              <a:rPr lang="en-GB"/>
              <a:t> </a:t>
            </a:r>
          </a:p>
        </p:txBody>
      </p:sp>
      <p:sp>
        <p:nvSpPr>
          <p:cNvPr id="3" name="Espace réservé du texte 2">
            <a:extLst>
              <a:ext uri="{FF2B5EF4-FFF2-40B4-BE49-F238E27FC236}">
                <a16:creationId xmlns:a16="http://schemas.microsoft.com/office/drawing/2014/main" id="{B5B9E996-3A63-4F79-A995-C020DA12B6C1}"/>
              </a:ext>
            </a:extLst>
          </p:cNvPr>
          <p:cNvSpPr>
            <a:spLocks noGrp="1"/>
          </p:cNvSpPr>
          <p:nvPr>
            <p:ph type="body" sz="quarter" idx="14"/>
          </p:nvPr>
        </p:nvSpPr>
        <p:spPr>
          <a:xfrm>
            <a:off x="0" y="22530"/>
            <a:ext cx="11811000" cy="6835470"/>
          </a:xfrm>
        </p:spPr>
        <p:txBody>
          <a:bodyPr/>
          <a:lstStyle/>
          <a:p>
            <a:r>
              <a:rPr lang="en-GB"/>
              <a:t> </a:t>
            </a:r>
          </a:p>
        </p:txBody>
      </p:sp>
      <p:sp>
        <p:nvSpPr>
          <p:cNvPr id="5" name="Espace réservé du texte 4">
            <a:extLst>
              <a:ext uri="{FF2B5EF4-FFF2-40B4-BE49-F238E27FC236}">
                <a16:creationId xmlns:a16="http://schemas.microsoft.com/office/drawing/2014/main" id="{3B68E3E9-8C28-4285-5AA2-DB624F04E82F}"/>
              </a:ext>
            </a:extLst>
          </p:cNvPr>
          <p:cNvSpPr>
            <a:spLocks noGrp="1"/>
          </p:cNvSpPr>
          <p:nvPr>
            <p:ph type="body" sz="quarter" idx="11"/>
          </p:nvPr>
        </p:nvSpPr>
        <p:spPr>
          <a:xfrm>
            <a:off x="393456" y="5655739"/>
            <a:ext cx="6825626" cy="338553"/>
          </a:xfrm>
        </p:spPr>
        <p:txBody>
          <a:bodyPr/>
          <a:lstStyle/>
          <a:p>
            <a:r>
              <a:rPr lang="en-GB"/>
              <a:t>Anne Franklin | Brussels Institute for Statistics and Analysis</a:t>
            </a:r>
            <a:endParaRPr lang="en-GB" b="0"/>
          </a:p>
        </p:txBody>
      </p:sp>
      <p:sp>
        <p:nvSpPr>
          <p:cNvPr id="6" name="Espace réservé du texte 5">
            <a:extLst>
              <a:ext uri="{FF2B5EF4-FFF2-40B4-BE49-F238E27FC236}">
                <a16:creationId xmlns:a16="http://schemas.microsoft.com/office/drawing/2014/main" id="{F0054C47-76D9-4E73-3E62-840298CDA091}"/>
              </a:ext>
            </a:extLst>
          </p:cNvPr>
          <p:cNvSpPr>
            <a:spLocks noGrp="1"/>
          </p:cNvSpPr>
          <p:nvPr>
            <p:ph type="body" sz="quarter" idx="12"/>
          </p:nvPr>
        </p:nvSpPr>
        <p:spPr>
          <a:xfrm>
            <a:off x="393455" y="2320172"/>
            <a:ext cx="6771772" cy="3049587"/>
          </a:xfrm>
        </p:spPr>
        <p:txBody>
          <a:bodyPr>
            <a:noAutofit/>
          </a:bodyPr>
          <a:lstStyle/>
          <a:p>
            <a:r>
              <a:rPr lang="en-GB" sz="4400"/>
              <a:t>Nature</a:t>
            </a:r>
            <a:br>
              <a:rPr lang="en-GB" sz="4400"/>
            </a:br>
            <a:r>
              <a:rPr lang="en-GB" sz="4400"/>
              <a:t>Restoration Regulation</a:t>
            </a:r>
          </a:p>
          <a:p>
            <a:pPr lvl="1">
              <a:spcBef>
                <a:spcPts val="1200"/>
              </a:spcBef>
            </a:pPr>
            <a:r>
              <a:rPr lang="en-US" sz="2800"/>
              <a:t>Investigating options for implementing Article 8 in the Brussels-Capital Region</a:t>
            </a:r>
          </a:p>
        </p:txBody>
      </p:sp>
      <p:sp>
        <p:nvSpPr>
          <p:cNvPr id="2" name="Espace réservé de la date 1">
            <a:extLst>
              <a:ext uri="{FF2B5EF4-FFF2-40B4-BE49-F238E27FC236}">
                <a16:creationId xmlns:a16="http://schemas.microsoft.com/office/drawing/2014/main" id="{F90D1D95-CEE2-781B-C6B9-93A6A893E9AA}"/>
              </a:ext>
            </a:extLst>
          </p:cNvPr>
          <p:cNvSpPr>
            <a:spLocks noGrp="1"/>
          </p:cNvSpPr>
          <p:nvPr>
            <p:ph type="dt" sz="half" idx="27"/>
          </p:nvPr>
        </p:nvSpPr>
        <p:spPr>
          <a:xfrm>
            <a:off x="393455" y="6280272"/>
            <a:ext cx="2574065" cy="1989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9A9A9A"/>
                </a:solidFill>
                <a:effectLst/>
                <a:uLnTx/>
                <a:uFillTx/>
                <a:latin typeface="Arial"/>
                <a:ea typeface="+mn-ea"/>
                <a:cs typeface="+mn-cs"/>
              </a:rPr>
              <a:t>Eurocities Webinar - 25 March 2025</a:t>
            </a:r>
          </a:p>
        </p:txBody>
      </p:sp>
      <p:sp>
        <p:nvSpPr>
          <p:cNvPr id="9" name="Espace réservé du texte 8">
            <a:extLst>
              <a:ext uri="{FF2B5EF4-FFF2-40B4-BE49-F238E27FC236}">
                <a16:creationId xmlns:a16="http://schemas.microsoft.com/office/drawing/2014/main" id="{EA8653C5-0FB4-18F7-524C-5D241FB1573D}"/>
              </a:ext>
            </a:extLst>
          </p:cNvPr>
          <p:cNvSpPr>
            <a:spLocks noGrp="1"/>
          </p:cNvSpPr>
          <p:nvPr>
            <p:ph type="body" sz="quarter" idx="25"/>
          </p:nvPr>
        </p:nvSpPr>
        <p:spPr/>
        <p:txBody>
          <a:bodyPr/>
          <a:lstStyle/>
          <a:p>
            <a:endParaRPr lang="fr-BE"/>
          </a:p>
        </p:txBody>
      </p:sp>
      <p:grpSp>
        <p:nvGrpSpPr>
          <p:cNvPr id="91" name="Group 18">
            <a:extLst>
              <a:ext uri="{FF2B5EF4-FFF2-40B4-BE49-F238E27FC236}">
                <a16:creationId xmlns:a16="http://schemas.microsoft.com/office/drawing/2014/main" id="{0A94CB21-3392-5632-A5CD-8DAD5B14CBBD}"/>
              </a:ext>
            </a:extLst>
          </p:cNvPr>
          <p:cNvGrpSpPr>
            <a:grpSpLocks noChangeAspect="1"/>
          </p:cNvGrpSpPr>
          <p:nvPr/>
        </p:nvGrpSpPr>
        <p:grpSpPr>
          <a:xfrm>
            <a:off x="6410654" y="547288"/>
            <a:ext cx="1982204" cy="468000"/>
            <a:chOff x="6967531" y="4144044"/>
            <a:chExt cx="3183164" cy="778019"/>
          </a:xfrm>
        </p:grpSpPr>
        <p:sp>
          <p:nvSpPr>
            <p:cNvPr id="92" name="Free-form: Shape 19">
              <a:extLst>
                <a:ext uri="{FF2B5EF4-FFF2-40B4-BE49-F238E27FC236}">
                  <a16:creationId xmlns:a16="http://schemas.microsoft.com/office/drawing/2014/main" id="{07C6DBF3-502D-52BD-44D4-0DA454606EAB}"/>
                </a:ext>
              </a:extLst>
            </p:cNvPr>
            <p:cNvSpPr/>
            <p:nvPr/>
          </p:nvSpPr>
          <p:spPr>
            <a:xfrm>
              <a:off x="9145871" y="4286220"/>
              <a:ext cx="98169" cy="44571"/>
            </a:xfrm>
            <a:custGeom>
              <a:avLst/>
              <a:gdLst>
                <a:gd name="connsiteX0" fmla="*/ 49649 w 98169"/>
                <a:gd name="connsiteY0" fmla="*/ 0 h 44571"/>
                <a:gd name="connsiteX1" fmla="*/ 0 w 98169"/>
                <a:gd name="connsiteY1" fmla="*/ 36108 h 44571"/>
                <a:gd name="connsiteX2" fmla="*/ 9027 w 98169"/>
                <a:gd name="connsiteY2" fmla="*/ 44571 h 44571"/>
                <a:gd name="connsiteX3" fmla="*/ 88014 w 98169"/>
                <a:gd name="connsiteY3" fmla="*/ 44571 h 44571"/>
                <a:gd name="connsiteX4" fmla="*/ 98169 w 98169"/>
                <a:gd name="connsiteY4" fmla="*/ 35544 h 44571"/>
                <a:gd name="connsiteX5" fmla="*/ 49649 w 98169"/>
                <a:gd name="connsiteY5" fmla="*/ 0 h 4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9" h="44571">
                  <a:moveTo>
                    <a:pt x="49649" y="0"/>
                  </a:moveTo>
                  <a:cubicBezTo>
                    <a:pt x="14105" y="0"/>
                    <a:pt x="0" y="22003"/>
                    <a:pt x="0" y="36108"/>
                  </a:cubicBezTo>
                  <a:cubicBezTo>
                    <a:pt x="0" y="42314"/>
                    <a:pt x="1693" y="44571"/>
                    <a:pt x="9027" y="44571"/>
                  </a:cubicBezTo>
                  <a:lnTo>
                    <a:pt x="88014" y="44571"/>
                  </a:lnTo>
                  <a:cubicBezTo>
                    <a:pt x="95912" y="44571"/>
                    <a:pt x="98169" y="41750"/>
                    <a:pt x="98169" y="35544"/>
                  </a:cubicBezTo>
                  <a:cubicBezTo>
                    <a:pt x="98169" y="20311"/>
                    <a:pt x="84064" y="0"/>
                    <a:pt x="49649"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3" name="Free-form: Shape 20">
              <a:extLst>
                <a:ext uri="{FF2B5EF4-FFF2-40B4-BE49-F238E27FC236}">
                  <a16:creationId xmlns:a16="http://schemas.microsoft.com/office/drawing/2014/main" id="{8934E9A1-7BA1-3424-3D31-B65A71F6B185}"/>
                </a:ext>
              </a:extLst>
            </p:cNvPr>
            <p:cNvSpPr/>
            <p:nvPr/>
          </p:nvSpPr>
          <p:spPr>
            <a:xfrm>
              <a:off x="8127507" y="4294119"/>
              <a:ext cx="94784" cy="124121"/>
            </a:xfrm>
            <a:custGeom>
              <a:avLst/>
              <a:gdLst>
                <a:gd name="connsiteX0" fmla="*/ 46264 w 94784"/>
                <a:gd name="connsiteY0" fmla="*/ 0 h 124121"/>
                <a:gd name="connsiteX1" fmla="*/ 0 w 94784"/>
                <a:gd name="connsiteY1" fmla="*/ 57547 h 124121"/>
                <a:gd name="connsiteX2" fmla="*/ 47392 w 94784"/>
                <a:gd name="connsiteY2" fmla="*/ 124122 h 124121"/>
                <a:gd name="connsiteX3" fmla="*/ 94784 w 94784"/>
                <a:gd name="connsiteY3" fmla="*/ 56419 h 124121"/>
                <a:gd name="connsiteX4" fmla="*/ 46264 w 94784"/>
                <a:gd name="connsiteY4" fmla="*/ 0 h 12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4" h="124121">
                  <a:moveTo>
                    <a:pt x="46264" y="0"/>
                  </a:moveTo>
                  <a:cubicBezTo>
                    <a:pt x="22568" y="0"/>
                    <a:pt x="0" y="20875"/>
                    <a:pt x="0" y="57547"/>
                  </a:cubicBezTo>
                  <a:cubicBezTo>
                    <a:pt x="0" y="103811"/>
                    <a:pt x="18618" y="124122"/>
                    <a:pt x="47392" y="124122"/>
                  </a:cubicBezTo>
                  <a:cubicBezTo>
                    <a:pt x="76166" y="124122"/>
                    <a:pt x="94784" y="107196"/>
                    <a:pt x="94784" y="56419"/>
                  </a:cubicBezTo>
                  <a:cubicBezTo>
                    <a:pt x="94784" y="20311"/>
                    <a:pt x="75602" y="0"/>
                    <a:pt x="46264"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4" name="Free-form: Shape 21">
              <a:extLst>
                <a:ext uri="{FF2B5EF4-FFF2-40B4-BE49-F238E27FC236}">
                  <a16:creationId xmlns:a16="http://schemas.microsoft.com/office/drawing/2014/main" id="{745696D3-3FE5-CD46-9827-CD3557243B05}"/>
                </a:ext>
              </a:extLst>
            </p:cNvPr>
            <p:cNvSpPr/>
            <p:nvPr/>
          </p:nvSpPr>
          <p:spPr>
            <a:xfrm>
              <a:off x="8123558" y="4681718"/>
              <a:ext cx="95348" cy="122429"/>
            </a:xfrm>
            <a:custGeom>
              <a:avLst/>
              <a:gdLst>
                <a:gd name="connsiteX0" fmla="*/ 49085 w 95348"/>
                <a:gd name="connsiteY0" fmla="*/ 0 h 122429"/>
                <a:gd name="connsiteX1" fmla="*/ 0 w 95348"/>
                <a:gd name="connsiteY1" fmla="*/ 60368 h 122429"/>
                <a:gd name="connsiteX2" fmla="*/ 46828 w 95348"/>
                <a:gd name="connsiteY2" fmla="*/ 122429 h 122429"/>
                <a:gd name="connsiteX3" fmla="*/ 95348 w 95348"/>
                <a:gd name="connsiteY3" fmla="*/ 57547 h 122429"/>
                <a:gd name="connsiteX4" fmla="*/ 49085 w 95348"/>
                <a:gd name="connsiteY4" fmla="*/ 0 h 12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8" h="122429">
                  <a:moveTo>
                    <a:pt x="49085" y="0"/>
                  </a:moveTo>
                  <a:cubicBezTo>
                    <a:pt x="20875" y="0"/>
                    <a:pt x="0" y="14669"/>
                    <a:pt x="0" y="60368"/>
                  </a:cubicBezTo>
                  <a:cubicBezTo>
                    <a:pt x="0" y="99298"/>
                    <a:pt x="19182" y="122429"/>
                    <a:pt x="46828" y="122429"/>
                  </a:cubicBezTo>
                  <a:cubicBezTo>
                    <a:pt x="76166" y="122429"/>
                    <a:pt x="95348" y="99298"/>
                    <a:pt x="95348" y="57547"/>
                  </a:cubicBezTo>
                  <a:cubicBezTo>
                    <a:pt x="95348" y="14105"/>
                    <a:pt x="77294" y="0"/>
                    <a:pt x="49085"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5" name="Free-form: Shape 22">
              <a:extLst>
                <a:ext uri="{FF2B5EF4-FFF2-40B4-BE49-F238E27FC236}">
                  <a16:creationId xmlns:a16="http://schemas.microsoft.com/office/drawing/2014/main" id="{3C49169C-39E8-3D4C-EFB8-C110AE27E1ED}"/>
                </a:ext>
              </a:extLst>
            </p:cNvPr>
            <p:cNvSpPr/>
            <p:nvPr/>
          </p:nvSpPr>
          <p:spPr>
            <a:xfrm>
              <a:off x="9131767" y="4674948"/>
              <a:ext cx="95912" cy="43442"/>
            </a:xfrm>
            <a:custGeom>
              <a:avLst/>
              <a:gdLst>
                <a:gd name="connsiteX0" fmla="*/ 48520 w 95912"/>
                <a:gd name="connsiteY0" fmla="*/ 0 h 43442"/>
                <a:gd name="connsiteX1" fmla="*/ 0 w 95912"/>
                <a:gd name="connsiteY1" fmla="*/ 34980 h 43442"/>
                <a:gd name="connsiteX2" fmla="*/ 8463 w 95912"/>
                <a:gd name="connsiteY2" fmla="*/ 43443 h 43442"/>
                <a:gd name="connsiteX3" fmla="*/ 86321 w 95912"/>
                <a:gd name="connsiteY3" fmla="*/ 43443 h 43442"/>
                <a:gd name="connsiteX4" fmla="*/ 95912 w 95912"/>
                <a:gd name="connsiteY4" fmla="*/ 34416 h 43442"/>
                <a:gd name="connsiteX5" fmla="*/ 48520 w 95912"/>
                <a:gd name="connsiteY5" fmla="*/ 0 h 4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12" h="43442">
                  <a:moveTo>
                    <a:pt x="48520" y="0"/>
                  </a:moveTo>
                  <a:cubicBezTo>
                    <a:pt x="13541" y="0"/>
                    <a:pt x="0" y="21439"/>
                    <a:pt x="0" y="34980"/>
                  </a:cubicBezTo>
                  <a:cubicBezTo>
                    <a:pt x="0" y="40622"/>
                    <a:pt x="1693" y="43443"/>
                    <a:pt x="8463" y="43443"/>
                  </a:cubicBezTo>
                  <a:lnTo>
                    <a:pt x="86321" y="43443"/>
                  </a:lnTo>
                  <a:cubicBezTo>
                    <a:pt x="93656" y="43443"/>
                    <a:pt x="95912" y="40622"/>
                    <a:pt x="95912" y="34416"/>
                  </a:cubicBezTo>
                  <a:cubicBezTo>
                    <a:pt x="95912" y="19747"/>
                    <a:pt x="82372" y="0"/>
                    <a:pt x="48520"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6" name="Free-form: Shape 23">
              <a:extLst>
                <a:ext uri="{FF2B5EF4-FFF2-40B4-BE49-F238E27FC236}">
                  <a16:creationId xmlns:a16="http://schemas.microsoft.com/office/drawing/2014/main" id="{51DB9AF9-4CCF-38AC-0C4A-D352AC15EEBB}"/>
                </a:ext>
              </a:extLst>
            </p:cNvPr>
            <p:cNvSpPr/>
            <p:nvPr/>
          </p:nvSpPr>
          <p:spPr>
            <a:xfrm>
              <a:off x="10003441" y="4286785"/>
              <a:ext cx="98168" cy="44006"/>
            </a:xfrm>
            <a:custGeom>
              <a:avLst/>
              <a:gdLst>
                <a:gd name="connsiteX0" fmla="*/ 9027 w 98168"/>
                <a:gd name="connsiteY0" fmla="*/ 44007 h 44006"/>
                <a:gd name="connsiteX1" fmla="*/ 88014 w 98168"/>
                <a:gd name="connsiteY1" fmla="*/ 44007 h 44006"/>
                <a:gd name="connsiteX2" fmla="*/ 98169 w 98168"/>
                <a:gd name="connsiteY2" fmla="*/ 34980 h 44006"/>
                <a:gd name="connsiteX3" fmla="*/ 49649 w 98168"/>
                <a:gd name="connsiteY3" fmla="*/ 0 h 44006"/>
                <a:gd name="connsiteX4" fmla="*/ 0 w 98168"/>
                <a:gd name="connsiteY4" fmla="*/ 36108 h 44006"/>
                <a:gd name="connsiteX5" fmla="*/ 9027 w 98168"/>
                <a:gd name="connsiteY5" fmla="*/ 44007 h 4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8" h="44006">
                  <a:moveTo>
                    <a:pt x="9027" y="44007"/>
                  </a:moveTo>
                  <a:lnTo>
                    <a:pt x="88014" y="44007"/>
                  </a:lnTo>
                  <a:cubicBezTo>
                    <a:pt x="95912" y="44007"/>
                    <a:pt x="98169" y="41186"/>
                    <a:pt x="98169" y="34980"/>
                  </a:cubicBezTo>
                  <a:cubicBezTo>
                    <a:pt x="98169" y="20311"/>
                    <a:pt x="84064" y="0"/>
                    <a:pt x="49649" y="0"/>
                  </a:cubicBezTo>
                  <a:cubicBezTo>
                    <a:pt x="14105" y="0"/>
                    <a:pt x="0" y="22003"/>
                    <a:pt x="0" y="36108"/>
                  </a:cubicBezTo>
                  <a:cubicBezTo>
                    <a:pt x="0" y="41186"/>
                    <a:pt x="1693" y="44007"/>
                    <a:pt x="9027" y="44007"/>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7" name="Free-form: Shape 24">
              <a:extLst>
                <a:ext uri="{FF2B5EF4-FFF2-40B4-BE49-F238E27FC236}">
                  <a16:creationId xmlns:a16="http://schemas.microsoft.com/office/drawing/2014/main" id="{80FF62DE-8511-14A8-F182-2CFE39AA1C43}"/>
                </a:ext>
              </a:extLst>
            </p:cNvPr>
            <p:cNvSpPr/>
            <p:nvPr/>
          </p:nvSpPr>
          <p:spPr>
            <a:xfrm>
              <a:off x="8923016" y="4294119"/>
              <a:ext cx="94783" cy="124121"/>
            </a:xfrm>
            <a:custGeom>
              <a:avLst/>
              <a:gdLst>
                <a:gd name="connsiteX0" fmla="*/ 46264 w 94783"/>
                <a:gd name="connsiteY0" fmla="*/ 0 h 124121"/>
                <a:gd name="connsiteX1" fmla="*/ 0 w 94783"/>
                <a:gd name="connsiteY1" fmla="*/ 57547 h 124121"/>
                <a:gd name="connsiteX2" fmla="*/ 47392 w 94783"/>
                <a:gd name="connsiteY2" fmla="*/ 124122 h 124121"/>
                <a:gd name="connsiteX3" fmla="*/ 94784 w 94783"/>
                <a:gd name="connsiteY3" fmla="*/ 56419 h 124121"/>
                <a:gd name="connsiteX4" fmla="*/ 46264 w 94783"/>
                <a:gd name="connsiteY4" fmla="*/ 0 h 12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24121">
                  <a:moveTo>
                    <a:pt x="46264" y="0"/>
                  </a:moveTo>
                  <a:cubicBezTo>
                    <a:pt x="22568" y="0"/>
                    <a:pt x="0" y="20875"/>
                    <a:pt x="0" y="57547"/>
                  </a:cubicBezTo>
                  <a:cubicBezTo>
                    <a:pt x="0" y="103811"/>
                    <a:pt x="18618" y="124122"/>
                    <a:pt x="47392" y="124122"/>
                  </a:cubicBezTo>
                  <a:cubicBezTo>
                    <a:pt x="76166" y="124122"/>
                    <a:pt x="94784" y="107196"/>
                    <a:pt x="94784" y="56419"/>
                  </a:cubicBezTo>
                  <a:cubicBezTo>
                    <a:pt x="94784" y="20311"/>
                    <a:pt x="75037" y="0"/>
                    <a:pt x="46264"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8" name="Free-form: Shape 25">
              <a:extLst>
                <a:ext uri="{FF2B5EF4-FFF2-40B4-BE49-F238E27FC236}">
                  <a16:creationId xmlns:a16="http://schemas.microsoft.com/office/drawing/2014/main" id="{81985CBE-5F29-5DAB-6639-8FE4C81B3B5F}"/>
                </a:ext>
              </a:extLst>
            </p:cNvPr>
            <p:cNvSpPr/>
            <p:nvPr/>
          </p:nvSpPr>
          <p:spPr>
            <a:xfrm>
              <a:off x="8350926" y="4286785"/>
              <a:ext cx="98169" cy="44006"/>
            </a:xfrm>
            <a:custGeom>
              <a:avLst/>
              <a:gdLst>
                <a:gd name="connsiteX0" fmla="*/ 9027 w 98169"/>
                <a:gd name="connsiteY0" fmla="*/ 44007 h 44006"/>
                <a:gd name="connsiteX1" fmla="*/ 88014 w 98169"/>
                <a:gd name="connsiteY1" fmla="*/ 44007 h 44006"/>
                <a:gd name="connsiteX2" fmla="*/ 98169 w 98169"/>
                <a:gd name="connsiteY2" fmla="*/ 34980 h 44006"/>
                <a:gd name="connsiteX3" fmla="*/ 49649 w 98169"/>
                <a:gd name="connsiteY3" fmla="*/ 0 h 44006"/>
                <a:gd name="connsiteX4" fmla="*/ 0 w 98169"/>
                <a:gd name="connsiteY4" fmla="*/ 36108 h 44006"/>
                <a:gd name="connsiteX5" fmla="*/ 9027 w 98169"/>
                <a:gd name="connsiteY5" fmla="*/ 44007 h 4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9" h="44006">
                  <a:moveTo>
                    <a:pt x="9027" y="44007"/>
                  </a:moveTo>
                  <a:lnTo>
                    <a:pt x="88014" y="44007"/>
                  </a:lnTo>
                  <a:cubicBezTo>
                    <a:pt x="95912" y="44007"/>
                    <a:pt x="98169" y="41186"/>
                    <a:pt x="98169" y="34980"/>
                  </a:cubicBezTo>
                  <a:cubicBezTo>
                    <a:pt x="98169" y="20311"/>
                    <a:pt x="84064" y="0"/>
                    <a:pt x="49649" y="0"/>
                  </a:cubicBezTo>
                  <a:cubicBezTo>
                    <a:pt x="14105" y="0"/>
                    <a:pt x="0" y="22003"/>
                    <a:pt x="0" y="36108"/>
                  </a:cubicBezTo>
                  <a:cubicBezTo>
                    <a:pt x="0" y="41186"/>
                    <a:pt x="1693" y="44007"/>
                    <a:pt x="9027" y="44007"/>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9" name="Free-form: Shape 26">
              <a:extLst>
                <a:ext uri="{FF2B5EF4-FFF2-40B4-BE49-F238E27FC236}">
                  <a16:creationId xmlns:a16="http://schemas.microsoft.com/office/drawing/2014/main" id="{D94200B4-998E-A03E-A1C0-795607B06C0A}"/>
                </a:ext>
              </a:extLst>
            </p:cNvPr>
            <p:cNvSpPr/>
            <p:nvPr/>
          </p:nvSpPr>
          <p:spPr>
            <a:xfrm>
              <a:off x="9803718" y="4580728"/>
              <a:ext cx="197466" cy="186182"/>
            </a:xfrm>
            <a:custGeom>
              <a:avLst/>
              <a:gdLst>
                <a:gd name="connsiteX0" fmla="*/ 186747 w 197466"/>
                <a:gd name="connsiteY0" fmla="*/ 82372 h 186182"/>
                <a:gd name="connsiteX1" fmla="*/ 197467 w 197466"/>
                <a:gd name="connsiteY1" fmla="*/ 52470 h 186182"/>
                <a:gd name="connsiteX2" fmla="*/ 144997 w 197466"/>
                <a:gd name="connsiteY2" fmla="*/ 0 h 186182"/>
                <a:gd name="connsiteX3" fmla="*/ 98733 w 197466"/>
                <a:gd name="connsiteY3" fmla="*/ 32159 h 186182"/>
                <a:gd name="connsiteX4" fmla="*/ 52470 w 197466"/>
                <a:gd name="connsiteY4" fmla="*/ 0 h 186182"/>
                <a:gd name="connsiteX5" fmla="*/ 0 w 197466"/>
                <a:gd name="connsiteY5" fmla="*/ 52470 h 186182"/>
                <a:gd name="connsiteX6" fmla="*/ 10720 w 197466"/>
                <a:gd name="connsiteY6" fmla="*/ 82372 h 186182"/>
                <a:gd name="connsiteX7" fmla="*/ 98733 w 197466"/>
                <a:gd name="connsiteY7" fmla="*/ 186183 h 186182"/>
                <a:gd name="connsiteX8" fmla="*/ 186747 w 197466"/>
                <a:gd name="connsiteY8" fmla="*/ 82372 h 18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66" h="186182">
                  <a:moveTo>
                    <a:pt x="186747" y="82372"/>
                  </a:moveTo>
                  <a:cubicBezTo>
                    <a:pt x="193517" y="73345"/>
                    <a:pt x="197467" y="63189"/>
                    <a:pt x="197467" y="52470"/>
                  </a:cubicBezTo>
                  <a:cubicBezTo>
                    <a:pt x="197467" y="23696"/>
                    <a:pt x="173771" y="0"/>
                    <a:pt x="144997" y="0"/>
                  </a:cubicBezTo>
                  <a:cubicBezTo>
                    <a:pt x="119609" y="0"/>
                    <a:pt x="104375" y="18618"/>
                    <a:pt x="98733" y="32159"/>
                  </a:cubicBezTo>
                  <a:cubicBezTo>
                    <a:pt x="93091" y="18618"/>
                    <a:pt x="77858" y="0"/>
                    <a:pt x="52470" y="0"/>
                  </a:cubicBezTo>
                  <a:cubicBezTo>
                    <a:pt x="23696" y="0"/>
                    <a:pt x="0" y="23696"/>
                    <a:pt x="0" y="52470"/>
                  </a:cubicBezTo>
                  <a:cubicBezTo>
                    <a:pt x="0" y="63189"/>
                    <a:pt x="3949" y="73345"/>
                    <a:pt x="10720" y="82372"/>
                  </a:cubicBezTo>
                  <a:cubicBezTo>
                    <a:pt x="37237" y="118480"/>
                    <a:pt x="72781" y="129764"/>
                    <a:pt x="98733" y="186183"/>
                  </a:cubicBezTo>
                  <a:cubicBezTo>
                    <a:pt x="124686" y="129764"/>
                    <a:pt x="160230" y="118480"/>
                    <a:pt x="186747" y="82372"/>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0" name="Free-form: Shape 27">
              <a:extLst>
                <a:ext uri="{FF2B5EF4-FFF2-40B4-BE49-F238E27FC236}">
                  <a16:creationId xmlns:a16="http://schemas.microsoft.com/office/drawing/2014/main" id="{619B66FF-654B-2A9A-34D7-5587C8AFADFE}"/>
                </a:ext>
              </a:extLst>
            </p:cNvPr>
            <p:cNvSpPr/>
            <p:nvPr/>
          </p:nvSpPr>
          <p:spPr>
            <a:xfrm>
              <a:off x="6967531" y="4532772"/>
              <a:ext cx="910603" cy="389291"/>
            </a:xfrm>
            <a:custGeom>
              <a:avLst/>
              <a:gdLst>
                <a:gd name="connsiteX0" fmla="*/ 692262 w 910603"/>
                <a:gd name="connsiteY0" fmla="*/ 564 h 389291"/>
                <a:gd name="connsiteX1" fmla="*/ 589015 w 910603"/>
                <a:gd name="connsiteY1" fmla="*/ 59804 h 389291"/>
                <a:gd name="connsiteX2" fmla="*/ 455302 w 910603"/>
                <a:gd name="connsiteY2" fmla="*/ 137098 h 389291"/>
                <a:gd name="connsiteX3" fmla="*/ 218906 w 910603"/>
                <a:gd name="connsiteY3" fmla="*/ 0 h 389291"/>
                <a:gd name="connsiteX4" fmla="*/ 0 w 910603"/>
                <a:gd name="connsiteY4" fmla="*/ 126379 h 389291"/>
                <a:gd name="connsiteX5" fmla="*/ 455302 w 910603"/>
                <a:gd name="connsiteY5" fmla="*/ 389292 h 389291"/>
                <a:gd name="connsiteX6" fmla="*/ 910604 w 910603"/>
                <a:gd name="connsiteY6" fmla="*/ 126379 h 389291"/>
                <a:gd name="connsiteX7" fmla="*/ 692262 w 910603"/>
                <a:gd name="connsiteY7" fmla="*/ 564 h 389291"/>
                <a:gd name="connsiteX8" fmla="*/ 692262 w 910603"/>
                <a:gd name="connsiteY8" fmla="*/ 564 h 38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603" h="389291">
                  <a:moveTo>
                    <a:pt x="692262" y="564"/>
                  </a:moveTo>
                  <a:lnTo>
                    <a:pt x="589015" y="59804"/>
                  </a:lnTo>
                  <a:lnTo>
                    <a:pt x="455302" y="137098"/>
                  </a:lnTo>
                  <a:lnTo>
                    <a:pt x="218906" y="0"/>
                  </a:lnTo>
                  <a:lnTo>
                    <a:pt x="0" y="126379"/>
                  </a:lnTo>
                  <a:lnTo>
                    <a:pt x="455302" y="389292"/>
                  </a:lnTo>
                  <a:lnTo>
                    <a:pt x="910604" y="126379"/>
                  </a:lnTo>
                  <a:lnTo>
                    <a:pt x="692262" y="564"/>
                  </a:lnTo>
                  <a:lnTo>
                    <a:pt x="692262" y="564"/>
                  </a:ln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1" name="Free-form: Shape 28">
              <a:extLst>
                <a:ext uri="{FF2B5EF4-FFF2-40B4-BE49-F238E27FC236}">
                  <a16:creationId xmlns:a16="http://schemas.microsoft.com/office/drawing/2014/main" id="{96A242DC-BF3E-2FDF-4553-0A298327CBD0}"/>
                </a:ext>
              </a:extLst>
            </p:cNvPr>
            <p:cNvSpPr/>
            <p:nvPr/>
          </p:nvSpPr>
          <p:spPr>
            <a:xfrm>
              <a:off x="6967531" y="4144044"/>
              <a:ext cx="910603" cy="389291"/>
            </a:xfrm>
            <a:custGeom>
              <a:avLst/>
              <a:gdLst>
                <a:gd name="connsiteX0" fmla="*/ 455302 w 910603"/>
                <a:gd name="connsiteY0" fmla="*/ 0 h 389291"/>
                <a:gd name="connsiteX1" fmla="*/ 0 w 910603"/>
                <a:gd name="connsiteY1" fmla="*/ 262913 h 389291"/>
                <a:gd name="connsiteX2" fmla="*/ 218906 w 910603"/>
                <a:gd name="connsiteY2" fmla="*/ 388727 h 389291"/>
                <a:gd name="connsiteX3" fmla="*/ 455302 w 910603"/>
                <a:gd name="connsiteY3" fmla="*/ 252193 h 389291"/>
                <a:gd name="connsiteX4" fmla="*/ 677029 w 910603"/>
                <a:gd name="connsiteY4" fmla="*/ 380265 h 389291"/>
                <a:gd name="connsiteX5" fmla="*/ 692262 w 910603"/>
                <a:gd name="connsiteY5" fmla="*/ 389292 h 389291"/>
                <a:gd name="connsiteX6" fmla="*/ 692262 w 910603"/>
                <a:gd name="connsiteY6" fmla="*/ 389292 h 389291"/>
                <a:gd name="connsiteX7" fmla="*/ 910604 w 910603"/>
                <a:gd name="connsiteY7" fmla="*/ 262913 h 38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0603" h="389291">
                  <a:moveTo>
                    <a:pt x="455302" y="0"/>
                  </a:moveTo>
                  <a:lnTo>
                    <a:pt x="0" y="262913"/>
                  </a:lnTo>
                  <a:lnTo>
                    <a:pt x="218906" y="388727"/>
                  </a:lnTo>
                  <a:lnTo>
                    <a:pt x="455302" y="252193"/>
                  </a:lnTo>
                  <a:lnTo>
                    <a:pt x="677029" y="380265"/>
                  </a:lnTo>
                  <a:lnTo>
                    <a:pt x="692262" y="389292"/>
                  </a:lnTo>
                  <a:lnTo>
                    <a:pt x="692262" y="389292"/>
                  </a:lnTo>
                  <a:lnTo>
                    <a:pt x="910604" y="262913"/>
                  </a:lnTo>
                  <a:close/>
                </a:path>
              </a:pathLst>
            </a:custGeom>
            <a:solidFill>
              <a:srgbClr val="F0D0C8"/>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2" name="Free-form: Shape 29">
              <a:extLst>
                <a:ext uri="{FF2B5EF4-FFF2-40B4-BE49-F238E27FC236}">
                  <a16:creationId xmlns:a16="http://schemas.microsoft.com/office/drawing/2014/main" id="{615B0A28-82EC-6299-4474-1DB20A7C9CF0}"/>
                </a:ext>
              </a:extLst>
            </p:cNvPr>
            <p:cNvSpPr/>
            <p:nvPr/>
          </p:nvSpPr>
          <p:spPr>
            <a:xfrm>
              <a:off x="9654207" y="4686231"/>
              <a:ext cx="236188" cy="172625"/>
            </a:xfrm>
            <a:custGeom>
              <a:avLst/>
              <a:gdLst>
                <a:gd name="connsiteX0" fmla="*/ 207058 w 236188"/>
                <a:gd name="connsiteY0" fmla="*/ 93091 h 172625"/>
                <a:gd name="connsiteX1" fmla="*/ 74473 w 236188"/>
                <a:gd name="connsiteY1" fmla="*/ 0 h 172625"/>
                <a:gd name="connsiteX2" fmla="*/ 0 w 236188"/>
                <a:gd name="connsiteY2" fmla="*/ 75602 h 172625"/>
                <a:gd name="connsiteX3" fmla="*/ 78987 w 236188"/>
                <a:gd name="connsiteY3" fmla="*/ 150075 h 172625"/>
                <a:gd name="connsiteX4" fmla="*/ 173207 w 236188"/>
                <a:gd name="connsiteY4" fmla="*/ 144433 h 172625"/>
                <a:gd name="connsiteX5" fmla="*/ 221727 w 236188"/>
                <a:gd name="connsiteY5" fmla="*/ 169821 h 172625"/>
                <a:gd name="connsiteX6" fmla="*/ 232447 w 236188"/>
                <a:gd name="connsiteY6" fmla="*/ 171514 h 172625"/>
                <a:gd name="connsiteX7" fmla="*/ 235268 w 236188"/>
                <a:gd name="connsiteY7" fmla="*/ 156845 h 172625"/>
                <a:gd name="connsiteX8" fmla="*/ 207058 w 236188"/>
                <a:gd name="connsiteY8" fmla="*/ 93091 h 1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88" h="172625">
                  <a:moveTo>
                    <a:pt x="207058" y="93091"/>
                  </a:moveTo>
                  <a:cubicBezTo>
                    <a:pt x="182234" y="54162"/>
                    <a:pt x="131457" y="0"/>
                    <a:pt x="74473" y="0"/>
                  </a:cubicBezTo>
                  <a:cubicBezTo>
                    <a:pt x="37237" y="0"/>
                    <a:pt x="0" y="28210"/>
                    <a:pt x="0" y="75602"/>
                  </a:cubicBezTo>
                  <a:cubicBezTo>
                    <a:pt x="0" y="121301"/>
                    <a:pt x="42314" y="150075"/>
                    <a:pt x="78987" y="150075"/>
                  </a:cubicBezTo>
                  <a:cubicBezTo>
                    <a:pt x="119609" y="150075"/>
                    <a:pt x="138791" y="137098"/>
                    <a:pt x="173207" y="144433"/>
                  </a:cubicBezTo>
                  <a:cubicBezTo>
                    <a:pt x="199724" y="150075"/>
                    <a:pt x="214393" y="163051"/>
                    <a:pt x="221727" y="169821"/>
                  </a:cubicBezTo>
                  <a:cubicBezTo>
                    <a:pt x="225112" y="173207"/>
                    <a:pt x="229626" y="173207"/>
                    <a:pt x="232447" y="171514"/>
                  </a:cubicBezTo>
                  <a:cubicBezTo>
                    <a:pt x="235268" y="169821"/>
                    <a:pt x="237525" y="165872"/>
                    <a:pt x="235268" y="156845"/>
                  </a:cubicBezTo>
                  <a:cubicBezTo>
                    <a:pt x="231318" y="135406"/>
                    <a:pt x="220034" y="112838"/>
                    <a:pt x="207058"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3" name="Free-form: Shape 30">
              <a:extLst>
                <a:ext uri="{FF2B5EF4-FFF2-40B4-BE49-F238E27FC236}">
                  <a16:creationId xmlns:a16="http://schemas.microsoft.com/office/drawing/2014/main" id="{9DAC2030-6231-5DD6-935A-88223A656F1E}"/>
                </a:ext>
              </a:extLst>
            </p:cNvPr>
            <p:cNvSpPr/>
            <p:nvPr/>
          </p:nvSpPr>
          <p:spPr>
            <a:xfrm>
              <a:off x="9914188" y="4686231"/>
              <a:ext cx="235942" cy="172061"/>
            </a:xfrm>
            <a:custGeom>
              <a:avLst/>
              <a:gdLst>
                <a:gd name="connsiteX0" fmla="*/ 161470 w 235942"/>
                <a:gd name="connsiteY0" fmla="*/ 0 h 172061"/>
                <a:gd name="connsiteX1" fmla="*/ 28885 w 235942"/>
                <a:gd name="connsiteY1" fmla="*/ 93091 h 172061"/>
                <a:gd name="connsiteX2" fmla="*/ 675 w 235942"/>
                <a:gd name="connsiteY2" fmla="*/ 156281 h 172061"/>
                <a:gd name="connsiteX3" fmla="*/ 3496 w 235942"/>
                <a:gd name="connsiteY3" fmla="*/ 170950 h 172061"/>
                <a:gd name="connsiteX4" fmla="*/ 14216 w 235942"/>
                <a:gd name="connsiteY4" fmla="*/ 169257 h 172061"/>
                <a:gd name="connsiteX5" fmla="*/ 62736 w 235942"/>
                <a:gd name="connsiteY5" fmla="*/ 143869 h 172061"/>
                <a:gd name="connsiteX6" fmla="*/ 156956 w 235942"/>
                <a:gd name="connsiteY6" fmla="*/ 149511 h 172061"/>
                <a:gd name="connsiteX7" fmla="*/ 235943 w 235942"/>
                <a:gd name="connsiteY7" fmla="*/ 75037 h 172061"/>
                <a:gd name="connsiteX8" fmla="*/ 161470 w 235942"/>
                <a:gd name="connsiteY8" fmla="*/ 0 h 17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42" h="172061">
                  <a:moveTo>
                    <a:pt x="161470" y="0"/>
                  </a:moveTo>
                  <a:cubicBezTo>
                    <a:pt x="105051" y="0"/>
                    <a:pt x="54273" y="54162"/>
                    <a:pt x="28885" y="93091"/>
                  </a:cubicBezTo>
                  <a:cubicBezTo>
                    <a:pt x="16473" y="112838"/>
                    <a:pt x="5189" y="135970"/>
                    <a:pt x="675" y="156281"/>
                  </a:cubicBezTo>
                  <a:cubicBezTo>
                    <a:pt x="-1017" y="165308"/>
                    <a:pt x="675" y="168693"/>
                    <a:pt x="3496" y="170950"/>
                  </a:cubicBezTo>
                  <a:cubicBezTo>
                    <a:pt x="6317" y="172642"/>
                    <a:pt x="10831" y="172642"/>
                    <a:pt x="14216" y="169257"/>
                  </a:cubicBezTo>
                  <a:cubicBezTo>
                    <a:pt x="21550" y="162487"/>
                    <a:pt x="35655" y="149511"/>
                    <a:pt x="62736" y="143869"/>
                  </a:cubicBezTo>
                  <a:cubicBezTo>
                    <a:pt x="97152" y="137098"/>
                    <a:pt x="116334" y="149511"/>
                    <a:pt x="156956" y="149511"/>
                  </a:cubicBezTo>
                  <a:cubicBezTo>
                    <a:pt x="193629" y="149511"/>
                    <a:pt x="235943" y="121301"/>
                    <a:pt x="235943" y="75037"/>
                  </a:cubicBezTo>
                  <a:cubicBezTo>
                    <a:pt x="235943" y="28210"/>
                    <a:pt x="198706" y="0"/>
                    <a:pt x="161470" y="0"/>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4" name="Free-form: Shape 31">
              <a:extLst>
                <a:ext uri="{FF2B5EF4-FFF2-40B4-BE49-F238E27FC236}">
                  <a16:creationId xmlns:a16="http://schemas.microsoft.com/office/drawing/2014/main" id="{13545EF1-737B-3B31-BA98-580B3F9EDC43}"/>
                </a:ext>
              </a:extLst>
            </p:cNvPr>
            <p:cNvSpPr/>
            <p:nvPr/>
          </p:nvSpPr>
          <p:spPr>
            <a:xfrm>
              <a:off x="9781714" y="4558160"/>
              <a:ext cx="241473" cy="241473"/>
            </a:xfrm>
            <a:custGeom>
              <a:avLst/>
              <a:gdLst>
                <a:gd name="connsiteX0" fmla="*/ 191825 w 241473"/>
                <a:gd name="connsiteY0" fmla="*/ 154024 h 241473"/>
                <a:gd name="connsiteX1" fmla="*/ 226805 w 241473"/>
                <a:gd name="connsiteY1" fmla="*/ 117916 h 241473"/>
                <a:gd name="connsiteX2" fmla="*/ 241474 w 241473"/>
                <a:gd name="connsiteY2" fmla="*/ 73909 h 241473"/>
                <a:gd name="connsiteX3" fmla="*/ 168693 w 241473"/>
                <a:gd name="connsiteY3" fmla="*/ 0 h 241473"/>
                <a:gd name="connsiteX4" fmla="*/ 120737 w 241473"/>
                <a:gd name="connsiteY4" fmla="*/ 21439 h 241473"/>
                <a:gd name="connsiteX5" fmla="*/ 72781 w 241473"/>
                <a:gd name="connsiteY5" fmla="*/ 0 h 241473"/>
                <a:gd name="connsiteX6" fmla="*/ 0 w 241473"/>
                <a:gd name="connsiteY6" fmla="*/ 73909 h 241473"/>
                <a:gd name="connsiteX7" fmla="*/ 14669 w 241473"/>
                <a:gd name="connsiteY7" fmla="*/ 117916 h 241473"/>
                <a:gd name="connsiteX8" fmla="*/ 49649 w 241473"/>
                <a:gd name="connsiteY8" fmla="*/ 154024 h 241473"/>
                <a:gd name="connsiteX9" fmla="*/ 111710 w 241473"/>
                <a:gd name="connsiteY9" fmla="*/ 234703 h 241473"/>
                <a:gd name="connsiteX10" fmla="*/ 120737 w 241473"/>
                <a:gd name="connsiteY10" fmla="*/ 241474 h 241473"/>
                <a:gd name="connsiteX11" fmla="*/ 129764 w 241473"/>
                <a:gd name="connsiteY11" fmla="*/ 234703 h 241473"/>
                <a:gd name="connsiteX12" fmla="*/ 191825 w 241473"/>
                <a:gd name="connsiteY12" fmla="*/ 154024 h 241473"/>
                <a:gd name="connsiteX13" fmla="*/ 120737 w 241473"/>
                <a:gd name="connsiteY13" fmla="*/ 208751 h 241473"/>
                <a:gd name="connsiteX14" fmla="*/ 32723 w 241473"/>
                <a:gd name="connsiteY14" fmla="*/ 104939 h 241473"/>
                <a:gd name="connsiteX15" fmla="*/ 22003 w 241473"/>
                <a:gd name="connsiteY15" fmla="*/ 75037 h 241473"/>
                <a:gd name="connsiteX16" fmla="*/ 74473 w 241473"/>
                <a:gd name="connsiteY16" fmla="*/ 22568 h 241473"/>
                <a:gd name="connsiteX17" fmla="*/ 120737 w 241473"/>
                <a:gd name="connsiteY17" fmla="*/ 54726 h 241473"/>
                <a:gd name="connsiteX18" fmla="*/ 167001 w 241473"/>
                <a:gd name="connsiteY18" fmla="*/ 22568 h 241473"/>
                <a:gd name="connsiteX19" fmla="*/ 219470 w 241473"/>
                <a:gd name="connsiteY19" fmla="*/ 75037 h 241473"/>
                <a:gd name="connsiteX20" fmla="*/ 208751 w 241473"/>
                <a:gd name="connsiteY20" fmla="*/ 104939 h 241473"/>
                <a:gd name="connsiteX21" fmla="*/ 120737 w 241473"/>
                <a:gd name="connsiteY21" fmla="*/ 208751 h 24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473" h="241473">
                  <a:moveTo>
                    <a:pt x="191825" y="154024"/>
                  </a:moveTo>
                  <a:cubicBezTo>
                    <a:pt x="208186" y="139919"/>
                    <a:pt x="218906" y="129764"/>
                    <a:pt x="226805" y="117916"/>
                  </a:cubicBezTo>
                  <a:cubicBezTo>
                    <a:pt x="233575" y="107760"/>
                    <a:pt x="241474" y="93091"/>
                    <a:pt x="241474" y="73909"/>
                  </a:cubicBezTo>
                  <a:cubicBezTo>
                    <a:pt x="241474" y="29902"/>
                    <a:pt x="206494" y="0"/>
                    <a:pt x="168693" y="0"/>
                  </a:cubicBezTo>
                  <a:cubicBezTo>
                    <a:pt x="147818" y="0"/>
                    <a:pt x="130328" y="9027"/>
                    <a:pt x="120737" y="21439"/>
                  </a:cubicBezTo>
                  <a:cubicBezTo>
                    <a:pt x="111145" y="8463"/>
                    <a:pt x="93656" y="0"/>
                    <a:pt x="72781" y="0"/>
                  </a:cubicBezTo>
                  <a:cubicBezTo>
                    <a:pt x="34980" y="0"/>
                    <a:pt x="0" y="29902"/>
                    <a:pt x="0" y="73909"/>
                  </a:cubicBezTo>
                  <a:cubicBezTo>
                    <a:pt x="0" y="93091"/>
                    <a:pt x="7899" y="107760"/>
                    <a:pt x="14669" y="117916"/>
                  </a:cubicBezTo>
                  <a:cubicBezTo>
                    <a:pt x="22568" y="129764"/>
                    <a:pt x="33287" y="139355"/>
                    <a:pt x="49649" y="154024"/>
                  </a:cubicBezTo>
                  <a:cubicBezTo>
                    <a:pt x="73345" y="174899"/>
                    <a:pt x="93092" y="195210"/>
                    <a:pt x="111710" y="234703"/>
                  </a:cubicBezTo>
                  <a:cubicBezTo>
                    <a:pt x="113402" y="238088"/>
                    <a:pt x="116223" y="241474"/>
                    <a:pt x="120737" y="241474"/>
                  </a:cubicBezTo>
                  <a:cubicBezTo>
                    <a:pt x="124686" y="241474"/>
                    <a:pt x="128071" y="238088"/>
                    <a:pt x="129764" y="234703"/>
                  </a:cubicBezTo>
                  <a:cubicBezTo>
                    <a:pt x="147818" y="195210"/>
                    <a:pt x="167565" y="174899"/>
                    <a:pt x="191825" y="154024"/>
                  </a:cubicBezTo>
                  <a:close/>
                  <a:moveTo>
                    <a:pt x="120737" y="208751"/>
                  </a:moveTo>
                  <a:cubicBezTo>
                    <a:pt x="94784" y="152331"/>
                    <a:pt x="59240" y="141048"/>
                    <a:pt x="32723" y="104939"/>
                  </a:cubicBezTo>
                  <a:cubicBezTo>
                    <a:pt x="25953" y="95912"/>
                    <a:pt x="22003" y="85757"/>
                    <a:pt x="22003" y="75037"/>
                  </a:cubicBezTo>
                  <a:cubicBezTo>
                    <a:pt x="22003" y="46264"/>
                    <a:pt x="45699" y="22568"/>
                    <a:pt x="74473" y="22568"/>
                  </a:cubicBezTo>
                  <a:cubicBezTo>
                    <a:pt x="99298" y="22568"/>
                    <a:pt x="115095" y="41186"/>
                    <a:pt x="120737" y="54726"/>
                  </a:cubicBezTo>
                  <a:cubicBezTo>
                    <a:pt x="126379" y="41186"/>
                    <a:pt x="141612" y="22568"/>
                    <a:pt x="167001" y="22568"/>
                  </a:cubicBezTo>
                  <a:cubicBezTo>
                    <a:pt x="195774" y="22568"/>
                    <a:pt x="219470" y="46264"/>
                    <a:pt x="219470" y="75037"/>
                  </a:cubicBezTo>
                  <a:cubicBezTo>
                    <a:pt x="219470" y="85757"/>
                    <a:pt x="215521" y="95912"/>
                    <a:pt x="208751" y="104939"/>
                  </a:cubicBezTo>
                  <a:cubicBezTo>
                    <a:pt x="182234" y="141048"/>
                    <a:pt x="146690" y="152331"/>
                    <a:pt x="120737" y="20875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5" name="Free-form: Shape 32">
              <a:extLst>
                <a:ext uri="{FF2B5EF4-FFF2-40B4-BE49-F238E27FC236}">
                  <a16:creationId xmlns:a16="http://schemas.microsoft.com/office/drawing/2014/main" id="{FE9DD969-341D-96C6-1192-A7634584FF5A}"/>
                </a:ext>
              </a:extLst>
            </p:cNvPr>
            <p:cNvSpPr/>
            <p:nvPr/>
          </p:nvSpPr>
          <p:spPr>
            <a:xfrm>
              <a:off x="9303281" y="4555339"/>
              <a:ext cx="84628" cy="292814"/>
            </a:xfrm>
            <a:custGeom>
              <a:avLst/>
              <a:gdLst>
                <a:gd name="connsiteX0" fmla="*/ 69395 w 84628"/>
                <a:gd name="connsiteY0" fmla="*/ 249372 h 292814"/>
                <a:gd name="connsiteX1" fmla="*/ 60368 w 84628"/>
                <a:gd name="connsiteY1" fmla="*/ 249936 h 292814"/>
                <a:gd name="connsiteX2" fmla="*/ 53598 w 84628"/>
                <a:gd name="connsiteY2" fmla="*/ 239781 h 292814"/>
                <a:gd name="connsiteX3" fmla="*/ 55291 w 84628"/>
                <a:gd name="connsiteY3" fmla="*/ 22003 h 292814"/>
                <a:gd name="connsiteX4" fmla="*/ 28210 w 84628"/>
                <a:gd name="connsiteY4" fmla="*/ 0 h 292814"/>
                <a:gd name="connsiteX5" fmla="*/ 0 w 84628"/>
                <a:gd name="connsiteY5" fmla="*/ 21439 h 292814"/>
                <a:gd name="connsiteX6" fmla="*/ 0 w 84628"/>
                <a:gd name="connsiteY6" fmla="*/ 242602 h 292814"/>
                <a:gd name="connsiteX7" fmla="*/ 49085 w 84628"/>
                <a:gd name="connsiteY7" fmla="*/ 292815 h 292814"/>
                <a:gd name="connsiteX8" fmla="*/ 84629 w 84628"/>
                <a:gd name="connsiteY8" fmla="*/ 267426 h 292814"/>
                <a:gd name="connsiteX9" fmla="*/ 69395 w 84628"/>
                <a:gd name="connsiteY9" fmla="*/ 249372 h 29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28" h="292814">
                  <a:moveTo>
                    <a:pt x="69395" y="249372"/>
                  </a:moveTo>
                  <a:cubicBezTo>
                    <a:pt x="64882" y="249372"/>
                    <a:pt x="63189" y="249936"/>
                    <a:pt x="60368" y="249936"/>
                  </a:cubicBezTo>
                  <a:cubicBezTo>
                    <a:pt x="55291" y="249936"/>
                    <a:pt x="53598" y="247115"/>
                    <a:pt x="53598" y="239781"/>
                  </a:cubicBezTo>
                  <a:cubicBezTo>
                    <a:pt x="53598" y="220599"/>
                    <a:pt x="55291" y="45135"/>
                    <a:pt x="55291" y="22003"/>
                  </a:cubicBezTo>
                  <a:cubicBezTo>
                    <a:pt x="55291" y="4513"/>
                    <a:pt x="47392" y="0"/>
                    <a:pt x="28210" y="0"/>
                  </a:cubicBezTo>
                  <a:cubicBezTo>
                    <a:pt x="7899" y="0"/>
                    <a:pt x="0" y="7334"/>
                    <a:pt x="0" y="21439"/>
                  </a:cubicBezTo>
                  <a:lnTo>
                    <a:pt x="0" y="242602"/>
                  </a:lnTo>
                  <a:cubicBezTo>
                    <a:pt x="0" y="272504"/>
                    <a:pt x="15797" y="292815"/>
                    <a:pt x="49085" y="292815"/>
                  </a:cubicBezTo>
                  <a:cubicBezTo>
                    <a:pt x="73345" y="292815"/>
                    <a:pt x="84629" y="284352"/>
                    <a:pt x="84629" y="267426"/>
                  </a:cubicBezTo>
                  <a:cubicBezTo>
                    <a:pt x="84629" y="256143"/>
                    <a:pt x="79551" y="249372"/>
                    <a:pt x="69395" y="249372"/>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6" name="Free-form: Shape 33">
              <a:extLst>
                <a:ext uri="{FF2B5EF4-FFF2-40B4-BE49-F238E27FC236}">
                  <a16:creationId xmlns:a16="http://schemas.microsoft.com/office/drawing/2014/main" id="{B5C2FDAA-9249-B951-B6C6-5D092B6C10A8}"/>
                </a:ext>
              </a:extLst>
            </p:cNvPr>
            <p:cNvSpPr/>
            <p:nvPr/>
          </p:nvSpPr>
          <p:spPr>
            <a:xfrm>
              <a:off x="9075912" y="4633762"/>
              <a:ext cx="199723" cy="214392"/>
            </a:xfrm>
            <a:custGeom>
              <a:avLst/>
              <a:gdLst>
                <a:gd name="connsiteX0" fmla="*/ 102683 w 199723"/>
                <a:gd name="connsiteY0" fmla="*/ 0 h 214392"/>
                <a:gd name="connsiteX1" fmla="*/ 0 w 199723"/>
                <a:gd name="connsiteY1" fmla="*/ 103811 h 214392"/>
                <a:gd name="connsiteX2" fmla="*/ 102119 w 199723"/>
                <a:gd name="connsiteY2" fmla="*/ 214392 h 214392"/>
                <a:gd name="connsiteX3" fmla="*/ 193518 w 199723"/>
                <a:gd name="connsiteY3" fmla="*/ 159102 h 214392"/>
                <a:gd name="connsiteX4" fmla="*/ 173771 w 199723"/>
                <a:gd name="connsiteY4" fmla="*/ 138791 h 214392"/>
                <a:gd name="connsiteX5" fmla="*/ 104375 w 199723"/>
                <a:gd name="connsiteY5" fmla="*/ 170950 h 214392"/>
                <a:gd name="connsiteX6" fmla="*/ 53598 w 199723"/>
                <a:gd name="connsiteY6" fmla="*/ 123558 h 214392"/>
                <a:gd name="connsiteX7" fmla="*/ 63189 w 199723"/>
                <a:gd name="connsiteY7" fmla="*/ 113402 h 214392"/>
                <a:gd name="connsiteX8" fmla="*/ 176592 w 199723"/>
                <a:gd name="connsiteY8" fmla="*/ 113967 h 214392"/>
                <a:gd name="connsiteX9" fmla="*/ 199724 w 199723"/>
                <a:gd name="connsiteY9" fmla="*/ 85193 h 214392"/>
                <a:gd name="connsiteX10" fmla="*/ 102683 w 199723"/>
                <a:gd name="connsiteY10" fmla="*/ 0 h 214392"/>
                <a:gd name="connsiteX11" fmla="*/ 142176 w 199723"/>
                <a:gd name="connsiteY11" fmla="*/ 84629 h 214392"/>
                <a:gd name="connsiteX12" fmla="*/ 64318 w 199723"/>
                <a:gd name="connsiteY12" fmla="*/ 84629 h 214392"/>
                <a:gd name="connsiteX13" fmla="*/ 55855 w 199723"/>
                <a:gd name="connsiteY13" fmla="*/ 76166 h 214392"/>
                <a:gd name="connsiteX14" fmla="*/ 104375 w 199723"/>
                <a:gd name="connsiteY14" fmla="*/ 41186 h 214392"/>
                <a:gd name="connsiteX15" fmla="*/ 151767 w 199723"/>
                <a:gd name="connsiteY15" fmla="*/ 75602 h 214392"/>
                <a:gd name="connsiteX16" fmla="*/ 142176 w 199723"/>
                <a:gd name="connsiteY16" fmla="*/ 84629 h 2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723" h="214392">
                  <a:moveTo>
                    <a:pt x="102683" y="0"/>
                  </a:moveTo>
                  <a:cubicBezTo>
                    <a:pt x="36672" y="0"/>
                    <a:pt x="0" y="42879"/>
                    <a:pt x="0" y="103811"/>
                  </a:cubicBezTo>
                  <a:cubicBezTo>
                    <a:pt x="0" y="171514"/>
                    <a:pt x="38929" y="214392"/>
                    <a:pt x="102119" y="214392"/>
                  </a:cubicBezTo>
                  <a:cubicBezTo>
                    <a:pt x="169257" y="214392"/>
                    <a:pt x="193518" y="178848"/>
                    <a:pt x="193518" y="159102"/>
                  </a:cubicBezTo>
                  <a:cubicBezTo>
                    <a:pt x="193518" y="145561"/>
                    <a:pt x="183926" y="138791"/>
                    <a:pt x="173771" y="138791"/>
                  </a:cubicBezTo>
                  <a:cubicBezTo>
                    <a:pt x="144997" y="138791"/>
                    <a:pt x="154024" y="170950"/>
                    <a:pt x="104375" y="170950"/>
                  </a:cubicBezTo>
                  <a:cubicBezTo>
                    <a:pt x="74473" y="170950"/>
                    <a:pt x="53598" y="150639"/>
                    <a:pt x="53598" y="123558"/>
                  </a:cubicBezTo>
                  <a:cubicBezTo>
                    <a:pt x="53598" y="117352"/>
                    <a:pt x="54727" y="113402"/>
                    <a:pt x="63189" y="113402"/>
                  </a:cubicBezTo>
                  <a:cubicBezTo>
                    <a:pt x="72217" y="113402"/>
                    <a:pt x="165308" y="113967"/>
                    <a:pt x="176592" y="113967"/>
                  </a:cubicBezTo>
                  <a:cubicBezTo>
                    <a:pt x="191825" y="113967"/>
                    <a:pt x="199724" y="109453"/>
                    <a:pt x="199724" y="85193"/>
                  </a:cubicBezTo>
                  <a:cubicBezTo>
                    <a:pt x="199724" y="30466"/>
                    <a:pt x="164744" y="0"/>
                    <a:pt x="102683" y="0"/>
                  </a:cubicBezTo>
                  <a:close/>
                  <a:moveTo>
                    <a:pt x="142176" y="84629"/>
                  </a:moveTo>
                  <a:lnTo>
                    <a:pt x="64318" y="84629"/>
                  </a:lnTo>
                  <a:cubicBezTo>
                    <a:pt x="56983" y="84629"/>
                    <a:pt x="55855" y="82372"/>
                    <a:pt x="55855" y="76166"/>
                  </a:cubicBezTo>
                  <a:cubicBezTo>
                    <a:pt x="55855" y="62061"/>
                    <a:pt x="69960" y="41186"/>
                    <a:pt x="104375" y="41186"/>
                  </a:cubicBezTo>
                  <a:cubicBezTo>
                    <a:pt x="138227" y="41186"/>
                    <a:pt x="151767" y="60933"/>
                    <a:pt x="151767" y="75602"/>
                  </a:cubicBezTo>
                  <a:cubicBezTo>
                    <a:pt x="151767" y="82372"/>
                    <a:pt x="149511" y="84629"/>
                    <a:pt x="142176" y="84629"/>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7" name="Free-form: Shape 34">
              <a:extLst>
                <a:ext uri="{FF2B5EF4-FFF2-40B4-BE49-F238E27FC236}">
                  <a16:creationId xmlns:a16="http://schemas.microsoft.com/office/drawing/2014/main" id="{5E367B34-8FC3-EC4C-E10F-394D13C10B7D}"/>
                </a:ext>
              </a:extLst>
            </p:cNvPr>
            <p:cNvSpPr/>
            <p:nvPr/>
          </p:nvSpPr>
          <p:spPr>
            <a:xfrm>
              <a:off x="8871675" y="4634326"/>
              <a:ext cx="183926" cy="213828"/>
            </a:xfrm>
            <a:custGeom>
              <a:avLst/>
              <a:gdLst>
                <a:gd name="connsiteX0" fmla="*/ 106068 w 183926"/>
                <a:gd name="connsiteY0" fmla="*/ 93091 h 213828"/>
                <a:gd name="connsiteX1" fmla="*/ 54726 w 183926"/>
                <a:gd name="connsiteY1" fmla="*/ 63189 h 213828"/>
                <a:gd name="connsiteX2" fmla="*/ 90271 w 183926"/>
                <a:gd name="connsiteY2" fmla="*/ 41750 h 213828"/>
                <a:gd name="connsiteX3" fmla="*/ 130892 w 183926"/>
                <a:gd name="connsiteY3" fmla="*/ 63189 h 213828"/>
                <a:gd name="connsiteX4" fmla="*/ 151767 w 183926"/>
                <a:gd name="connsiteY4" fmla="*/ 75602 h 213828"/>
                <a:gd name="connsiteX5" fmla="*/ 177720 w 183926"/>
                <a:gd name="connsiteY5" fmla="*/ 55291 h 213828"/>
                <a:gd name="connsiteX6" fmla="*/ 90835 w 183926"/>
                <a:gd name="connsiteY6" fmla="*/ 0 h 213828"/>
                <a:gd name="connsiteX7" fmla="*/ 2257 w 183926"/>
                <a:gd name="connsiteY7" fmla="*/ 67139 h 213828"/>
                <a:gd name="connsiteX8" fmla="*/ 71088 w 183926"/>
                <a:gd name="connsiteY8" fmla="*/ 129200 h 213828"/>
                <a:gd name="connsiteX9" fmla="*/ 129200 w 183926"/>
                <a:gd name="connsiteY9" fmla="*/ 153460 h 213828"/>
                <a:gd name="connsiteX10" fmla="*/ 94220 w 183926"/>
                <a:gd name="connsiteY10" fmla="*/ 173207 h 213828"/>
                <a:gd name="connsiteX11" fmla="*/ 19747 w 183926"/>
                <a:gd name="connsiteY11" fmla="*/ 139355 h 213828"/>
                <a:gd name="connsiteX12" fmla="*/ 0 w 183926"/>
                <a:gd name="connsiteY12" fmla="*/ 160230 h 213828"/>
                <a:gd name="connsiteX13" fmla="*/ 88578 w 183926"/>
                <a:gd name="connsiteY13" fmla="*/ 213828 h 213828"/>
                <a:gd name="connsiteX14" fmla="*/ 183926 w 183926"/>
                <a:gd name="connsiteY14" fmla="*/ 150639 h 213828"/>
                <a:gd name="connsiteX15" fmla="*/ 106068 w 183926"/>
                <a:gd name="connsiteY15" fmla="*/ 93091 h 2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26" h="213828">
                  <a:moveTo>
                    <a:pt x="106068" y="93091"/>
                  </a:moveTo>
                  <a:cubicBezTo>
                    <a:pt x="61497" y="85193"/>
                    <a:pt x="54726" y="77858"/>
                    <a:pt x="54726" y="63189"/>
                  </a:cubicBezTo>
                  <a:cubicBezTo>
                    <a:pt x="54726" y="49085"/>
                    <a:pt x="67139" y="41750"/>
                    <a:pt x="90271" y="41750"/>
                  </a:cubicBezTo>
                  <a:cubicBezTo>
                    <a:pt x="109453" y="41750"/>
                    <a:pt x="121865" y="47392"/>
                    <a:pt x="130892" y="63189"/>
                  </a:cubicBezTo>
                  <a:cubicBezTo>
                    <a:pt x="134277" y="68831"/>
                    <a:pt x="140483" y="75602"/>
                    <a:pt x="151767" y="75602"/>
                  </a:cubicBezTo>
                  <a:cubicBezTo>
                    <a:pt x="168129" y="75602"/>
                    <a:pt x="177720" y="68267"/>
                    <a:pt x="177720" y="55291"/>
                  </a:cubicBezTo>
                  <a:cubicBezTo>
                    <a:pt x="177720" y="27081"/>
                    <a:pt x="151767" y="0"/>
                    <a:pt x="90835" y="0"/>
                  </a:cubicBezTo>
                  <a:cubicBezTo>
                    <a:pt x="46264" y="0"/>
                    <a:pt x="2257" y="20875"/>
                    <a:pt x="2257" y="67139"/>
                  </a:cubicBezTo>
                  <a:cubicBezTo>
                    <a:pt x="2257" y="94784"/>
                    <a:pt x="14105" y="119608"/>
                    <a:pt x="71088" y="129200"/>
                  </a:cubicBezTo>
                  <a:cubicBezTo>
                    <a:pt x="116787" y="136534"/>
                    <a:pt x="129200" y="139919"/>
                    <a:pt x="129200" y="153460"/>
                  </a:cubicBezTo>
                  <a:cubicBezTo>
                    <a:pt x="129200" y="163615"/>
                    <a:pt x="121865" y="173207"/>
                    <a:pt x="94220" y="173207"/>
                  </a:cubicBezTo>
                  <a:cubicBezTo>
                    <a:pt x="41186" y="173207"/>
                    <a:pt x="45135" y="139355"/>
                    <a:pt x="19747" y="139355"/>
                  </a:cubicBezTo>
                  <a:cubicBezTo>
                    <a:pt x="5642" y="139355"/>
                    <a:pt x="0" y="146125"/>
                    <a:pt x="0" y="160230"/>
                  </a:cubicBezTo>
                  <a:cubicBezTo>
                    <a:pt x="0" y="179977"/>
                    <a:pt x="23132" y="213828"/>
                    <a:pt x="88578" y="213828"/>
                  </a:cubicBezTo>
                  <a:cubicBezTo>
                    <a:pt x="154588" y="213828"/>
                    <a:pt x="183926" y="185055"/>
                    <a:pt x="183926" y="150639"/>
                  </a:cubicBezTo>
                  <a:cubicBezTo>
                    <a:pt x="183926" y="122994"/>
                    <a:pt x="172078" y="104375"/>
                    <a:pt x="106068"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8" name="Free-form: Shape 35">
              <a:extLst>
                <a:ext uri="{FF2B5EF4-FFF2-40B4-BE49-F238E27FC236}">
                  <a16:creationId xmlns:a16="http://schemas.microsoft.com/office/drawing/2014/main" id="{0BCFF0C5-2114-35BF-198E-EC37BBC844DE}"/>
                </a:ext>
              </a:extLst>
            </p:cNvPr>
            <p:cNvSpPr/>
            <p:nvPr/>
          </p:nvSpPr>
          <p:spPr>
            <a:xfrm>
              <a:off x="8068267" y="4556468"/>
              <a:ext cx="207622" cy="290558"/>
            </a:xfrm>
            <a:custGeom>
              <a:avLst/>
              <a:gdLst>
                <a:gd name="connsiteX0" fmla="*/ 125815 w 207622"/>
                <a:gd name="connsiteY0" fmla="*/ 75602 h 290558"/>
                <a:gd name="connsiteX1" fmla="*/ 61497 w 207622"/>
                <a:gd name="connsiteY1" fmla="*/ 104375 h 290558"/>
                <a:gd name="connsiteX2" fmla="*/ 57547 w 207622"/>
                <a:gd name="connsiteY2" fmla="*/ 95912 h 290558"/>
                <a:gd name="connsiteX3" fmla="*/ 58112 w 207622"/>
                <a:gd name="connsiteY3" fmla="*/ 62625 h 290558"/>
                <a:gd name="connsiteX4" fmla="*/ 58112 w 207622"/>
                <a:gd name="connsiteY4" fmla="*/ 22003 h 290558"/>
                <a:gd name="connsiteX5" fmla="*/ 29902 w 207622"/>
                <a:gd name="connsiteY5" fmla="*/ 0 h 290558"/>
                <a:gd name="connsiteX6" fmla="*/ 0 w 207622"/>
                <a:gd name="connsiteY6" fmla="*/ 22003 h 290558"/>
                <a:gd name="connsiteX7" fmla="*/ 564 w 207622"/>
                <a:gd name="connsiteY7" fmla="*/ 267426 h 290558"/>
                <a:gd name="connsiteX8" fmla="*/ 23132 w 207622"/>
                <a:gd name="connsiteY8" fmla="*/ 287737 h 290558"/>
                <a:gd name="connsiteX9" fmla="*/ 46828 w 207622"/>
                <a:gd name="connsiteY9" fmla="*/ 272504 h 290558"/>
                <a:gd name="connsiteX10" fmla="*/ 53034 w 207622"/>
                <a:gd name="connsiteY10" fmla="*/ 253322 h 290558"/>
                <a:gd name="connsiteX11" fmla="*/ 122429 w 207622"/>
                <a:gd name="connsiteY11" fmla="*/ 290558 h 290558"/>
                <a:gd name="connsiteX12" fmla="*/ 207622 w 207622"/>
                <a:gd name="connsiteY12" fmla="*/ 182234 h 290558"/>
                <a:gd name="connsiteX13" fmla="*/ 125815 w 207622"/>
                <a:gd name="connsiteY13" fmla="*/ 75602 h 290558"/>
                <a:gd name="connsiteX14" fmla="*/ 102119 w 207622"/>
                <a:gd name="connsiteY14" fmla="*/ 247116 h 290558"/>
                <a:gd name="connsiteX15" fmla="*/ 55291 w 207622"/>
                <a:gd name="connsiteY15" fmla="*/ 185055 h 290558"/>
                <a:gd name="connsiteX16" fmla="*/ 104375 w 207622"/>
                <a:gd name="connsiteY16" fmla="*/ 124686 h 290558"/>
                <a:gd name="connsiteX17" fmla="*/ 150639 w 207622"/>
                <a:gd name="connsiteY17" fmla="*/ 182234 h 290558"/>
                <a:gd name="connsiteX18" fmla="*/ 102119 w 207622"/>
                <a:gd name="connsiteY18" fmla="*/ 247116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22" h="290558">
                  <a:moveTo>
                    <a:pt x="125815" y="75602"/>
                  </a:moveTo>
                  <a:cubicBezTo>
                    <a:pt x="76166" y="75602"/>
                    <a:pt x="68267" y="104375"/>
                    <a:pt x="61497" y="104375"/>
                  </a:cubicBezTo>
                  <a:cubicBezTo>
                    <a:pt x="58112" y="104375"/>
                    <a:pt x="57547" y="102683"/>
                    <a:pt x="57547" y="95912"/>
                  </a:cubicBezTo>
                  <a:cubicBezTo>
                    <a:pt x="57547" y="89142"/>
                    <a:pt x="58112" y="82936"/>
                    <a:pt x="58112" y="62625"/>
                  </a:cubicBezTo>
                  <a:lnTo>
                    <a:pt x="58112" y="22003"/>
                  </a:lnTo>
                  <a:cubicBezTo>
                    <a:pt x="58112" y="7899"/>
                    <a:pt x="54726" y="0"/>
                    <a:pt x="29902" y="0"/>
                  </a:cubicBezTo>
                  <a:cubicBezTo>
                    <a:pt x="7334" y="0"/>
                    <a:pt x="0" y="7334"/>
                    <a:pt x="0" y="22003"/>
                  </a:cubicBezTo>
                  <a:cubicBezTo>
                    <a:pt x="0" y="157973"/>
                    <a:pt x="564" y="236396"/>
                    <a:pt x="564" y="267426"/>
                  </a:cubicBezTo>
                  <a:cubicBezTo>
                    <a:pt x="564" y="280403"/>
                    <a:pt x="5642" y="287737"/>
                    <a:pt x="23132" y="287737"/>
                  </a:cubicBezTo>
                  <a:cubicBezTo>
                    <a:pt x="36672" y="287737"/>
                    <a:pt x="44571" y="284352"/>
                    <a:pt x="46828" y="272504"/>
                  </a:cubicBezTo>
                  <a:cubicBezTo>
                    <a:pt x="50213" y="256143"/>
                    <a:pt x="49649" y="253322"/>
                    <a:pt x="53034" y="253322"/>
                  </a:cubicBezTo>
                  <a:cubicBezTo>
                    <a:pt x="60368" y="253322"/>
                    <a:pt x="60368" y="290558"/>
                    <a:pt x="122429" y="290558"/>
                  </a:cubicBezTo>
                  <a:cubicBezTo>
                    <a:pt x="174899" y="290558"/>
                    <a:pt x="207622" y="245987"/>
                    <a:pt x="207622" y="182234"/>
                  </a:cubicBezTo>
                  <a:cubicBezTo>
                    <a:pt x="207622" y="111710"/>
                    <a:pt x="176028" y="75602"/>
                    <a:pt x="125815" y="75602"/>
                  </a:cubicBezTo>
                  <a:close/>
                  <a:moveTo>
                    <a:pt x="102119" y="247116"/>
                  </a:moveTo>
                  <a:cubicBezTo>
                    <a:pt x="74473" y="247116"/>
                    <a:pt x="55291" y="223984"/>
                    <a:pt x="55291" y="185055"/>
                  </a:cubicBezTo>
                  <a:cubicBezTo>
                    <a:pt x="55291" y="139355"/>
                    <a:pt x="76166" y="124686"/>
                    <a:pt x="104375" y="124686"/>
                  </a:cubicBezTo>
                  <a:cubicBezTo>
                    <a:pt x="133149" y="124686"/>
                    <a:pt x="150639" y="139355"/>
                    <a:pt x="150639" y="182234"/>
                  </a:cubicBezTo>
                  <a:cubicBezTo>
                    <a:pt x="150639" y="224548"/>
                    <a:pt x="130892" y="247116"/>
                    <a:pt x="102119" y="247116"/>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9" name="Free-form: Shape 36">
              <a:extLst>
                <a:ext uri="{FF2B5EF4-FFF2-40B4-BE49-F238E27FC236}">
                  <a16:creationId xmlns:a16="http://schemas.microsoft.com/office/drawing/2014/main" id="{075AE6FC-F3E3-D988-6F1F-272D2BC9BD59}"/>
                </a:ext>
              </a:extLst>
            </p:cNvPr>
            <p:cNvSpPr/>
            <p:nvPr/>
          </p:nvSpPr>
          <p:spPr>
            <a:xfrm>
              <a:off x="9396936" y="4634326"/>
              <a:ext cx="183926" cy="213828"/>
            </a:xfrm>
            <a:custGeom>
              <a:avLst/>
              <a:gdLst>
                <a:gd name="connsiteX0" fmla="*/ 106068 w 183926"/>
                <a:gd name="connsiteY0" fmla="*/ 93091 h 213828"/>
                <a:gd name="connsiteX1" fmla="*/ 54726 w 183926"/>
                <a:gd name="connsiteY1" fmla="*/ 63189 h 213828"/>
                <a:gd name="connsiteX2" fmla="*/ 90271 w 183926"/>
                <a:gd name="connsiteY2" fmla="*/ 41750 h 213828"/>
                <a:gd name="connsiteX3" fmla="*/ 130892 w 183926"/>
                <a:gd name="connsiteY3" fmla="*/ 63189 h 213828"/>
                <a:gd name="connsiteX4" fmla="*/ 151767 w 183926"/>
                <a:gd name="connsiteY4" fmla="*/ 75602 h 213828"/>
                <a:gd name="connsiteX5" fmla="*/ 177720 w 183926"/>
                <a:gd name="connsiteY5" fmla="*/ 55291 h 213828"/>
                <a:gd name="connsiteX6" fmla="*/ 90835 w 183926"/>
                <a:gd name="connsiteY6" fmla="*/ 0 h 213828"/>
                <a:gd name="connsiteX7" fmla="*/ 2257 w 183926"/>
                <a:gd name="connsiteY7" fmla="*/ 67139 h 213828"/>
                <a:gd name="connsiteX8" fmla="*/ 71088 w 183926"/>
                <a:gd name="connsiteY8" fmla="*/ 129200 h 213828"/>
                <a:gd name="connsiteX9" fmla="*/ 129200 w 183926"/>
                <a:gd name="connsiteY9" fmla="*/ 153460 h 213828"/>
                <a:gd name="connsiteX10" fmla="*/ 94220 w 183926"/>
                <a:gd name="connsiteY10" fmla="*/ 173207 h 213828"/>
                <a:gd name="connsiteX11" fmla="*/ 19747 w 183926"/>
                <a:gd name="connsiteY11" fmla="*/ 139355 h 213828"/>
                <a:gd name="connsiteX12" fmla="*/ 0 w 183926"/>
                <a:gd name="connsiteY12" fmla="*/ 160230 h 213828"/>
                <a:gd name="connsiteX13" fmla="*/ 88578 w 183926"/>
                <a:gd name="connsiteY13" fmla="*/ 213828 h 213828"/>
                <a:gd name="connsiteX14" fmla="*/ 183926 w 183926"/>
                <a:gd name="connsiteY14" fmla="*/ 150639 h 213828"/>
                <a:gd name="connsiteX15" fmla="*/ 106068 w 183926"/>
                <a:gd name="connsiteY15" fmla="*/ 93091 h 2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26" h="213828">
                  <a:moveTo>
                    <a:pt x="106068" y="93091"/>
                  </a:moveTo>
                  <a:cubicBezTo>
                    <a:pt x="61497" y="85193"/>
                    <a:pt x="54726" y="77858"/>
                    <a:pt x="54726" y="63189"/>
                  </a:cubicBezTo>
                  <a:cubicBezTo>
                    <a:pt x="54726" y="49085"/>
                    <a:pt x="67139" y="41750"/>
                    <a:pt x="90271" y="41750"/>
                  </a:cubicBezTo>
                  <a:cubicBezTo>
                    <a:pt x="109453" y="41750"/>
                    <a:pt x="121865" y="47392"/>
                    <a:pt x="130892" y="63189"/>
                  </a:cubicBezTo>
                  <a:cubicBezTo>
                    <a:pt x="134277" y="68831"/>
                    <a:pt x="140483" y="75602"/>
                    <a:pt x="151767" y="75602"/>
                  </a:cubicBezTo>
                  <a:cubicBezTo>
                    <a:pt x="168129" y="75602"/>
                    <a:pt x="177720" y="68267"/>
                    <a:pt x="177720" y="55291"/>
                  </a:cubicBezTo>
                  <a:cubicBezTo>
                    <a:pt x="177720" y="27081"/>
                    <a:pt x="151767" y="0"/>
                    <a:pt x="90835" y="0"/>
                  </a:cubicBezTo>
                  <a:cubicBezTo>
                    <a:pt x="46264" y="0"/>
                    <a:pt x="2257" y="20875"/>
                    <a:pt x="2257" y="67139"/>
                  </a:cubicBezTo>
                  <a:cubicBezTo>
                    <a:pt x="2257" y="94784"/>
                    <a:pt x="14105" y="119608"/>
                    <a:pt x="71088" y="129200"/>
                  </a:cubicBezTo>
                  <a:cubicBezTo>
                    <a:pt x="116787" y="136534"/>
                    <a:pt x="129200" y="139919"/>
                    <a:pt x="129200" y="153460"/>
                  </a:cubicBezTo>
                  <a:cubicBezTo>
                    <a:pt x="129200" y="163615"/>
                    <a:pt x="121865" y="173207"/>
                    <a:pt x="94220" y="173207"/>
                  </a:cubicBezTo>
                  <a:cubicBezTo>
                    <a:pt x="41186" y="173207"/>
                    <a:pt x="45135" y="139355"/>
                    <a:pt x="19747" y="139355"/>
                  </a:cubicBezTo>
                  <a:cubicBezTo>
                    <a:pt x="6206" y="139355"/>
                    <a:pt x="0" y="146125"/>
                    <a:pt x="0" y="160230"/>
                  </a:cubicBezTo>
                  <a:cubicBezTo>
                    <a:pt x="0" y="179977"/>
                    <a:pt x="23132" y="213828"/>
                    <a:pt x="88578" y="213828"/>
                  </a:cubicBezTo>
                  <a:cubicBezTo>
                    <a:pt x="154588" y="213828"/>
                    <a:pt x="183926" y="185055"/>
                    <a:pt x="183926" y="150639"/>
                  </a:cubicBezTo>
                  <a:cubicBezTo>
                    <a:pt x="183362" y="122994"/>
                    <a:pt x="171514" y="104375"/>
                    <a:pt x="106068"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0" name="Free-form: Shape 37">
              <a:extLst>
                <a:ext uri="{FF2B5EF4-FFF2-40B4-BE49-F238E27FC236}">
                  <a16:creationId xmlns:a16="http://schemas.microsoft.com/office/drawing/2014/main" id="{1704D352-0750-4A8E-A427-543F3CF762B6}"/>
                </a:ext>
              </a:extLst>
            </p:cNvPr>
            <p:cNvSpPr/>
            <p:nvPr/>
          </p:nvSpPr>
          <p:spPr>
            <a:xfrm>
              <a:off x="8666309" y="4634326"/>
              <a:ext cx="183944" cy="213828"/>
            </a:xfrm>
            <a:custGeom>
              <a:avLst/>
              <a:gdLst>
                <a:gd name="connsiteX0" fmla="*/ 106632 w 183944"/>
                <a:gd name="connsiteY0" fmla="*/ 93091 h 213828"/>
                <a:gd name="connsiteX1" fmla="*/ 55291 w 183944"/>
                <a:gd name="connsiteY1" fmla="*/ 63189 h 213828"/>
                <a:gd name="connsiteX2" fmla="*/ 90835 w 183944"/>
                <a:gd name="connsiteY2" fmla="*/ 41750 h 213828"/>
                <a:gd name="connsiteX3" fmla="*/ 131456 w 183944"/>
                <a:gd name="connsiteY3" fmla="*/ 63189 h 213828"/>
                <a:gd name="connsiteX4" fmla="*/ 151767 w 183944"/>
                <a:gd name="connsiteY4" fmla="*/ 75602 h 213828"/>
                <a:gd name="connsiteX5" fmla="*/ 177720 w 183944"/>
                <a:gd name="connsiteY5" fmla="*/ 55291 h 213828"/>
                <a:gd name="connsiteX6" fmla="*/ 90835 w 183944"/>
                <a:gd name="connsiteY6" fmla="*/ 0 h 213828"/>
                <a:gd name="connsiteX7" fmla="*/ 2821 w 183944"/>
                <a:gd name="connsiteY7" fmla="*/ 67139 h 213828"/>
                <a:gd name="connsiteX8" fmla="*/ 71652 w 183944"/>
                <a:gd name="connsiteY8" fmla="*/ 129200 h 213828"/>
                <a:gd name="connsiteX9" fmla="*/ 129764 w 183944"/>
                <a:gd name="connsiteY9" fmla="*/ 153460 h 213828"/>
                <a:gd name="connsiteX10" fmla="*/ 94220 w 183944"/>
                <a:gd name="connsiteY10" fmla="*/ 173207 h 213828"/>
                <a:gd name="connsiteX11" fmla="*/ 19747 w 183944"/>
                <a:gd name="connsiteY11" fmla="*/ 139355 h 213828"/>
                <a:gd name="connsiteX12" fmla="*/ 0 w 183944"/>
                <a:gd name="connsiteY12" fmla="*/ 160230 h 213828"/>
                <a:gd name="connsiteX13" fmla="*/ 88578 w 183944"/>
                <a:gd name="connsiteY13" fmla="*/ 213828 h 213828"/>
                <a:gd name="connsiteX14" fmla="*/ 183926 w 183944"/>
                <a:gd name="connsiteY14" fmla="*/ 150639 h 213828"/>
                <a:gd name="connsiteX15" fmla="*/ 106632 w 183944"/>
                <a:gd name="connsiteY15" fmla="*/ 93091 h 2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44" h="213828">
                  <a:moveTo>
                    <a:pt x="106632" y="93091"/>
                  </a:moveTo>
                  <a:cubicBezTo>
                    <a:pt x="62061" y="85193"/>
                    <a:pt x="55291" y="77858"/>
                    <a:pt x="55291" y="63189"/>
                  </a:cubicBezTo>
                  <a:cubicBezTo>
                    <a:pt x="55291" y="49085"/>
                    <a:pt x="67703" y="41750"/>
                    <a:pt x="90835" y="41750"/>
                  </a:cubicBezTo>
                  <a:cubicBezTo>
                    <a:pt x="110017" y="41750"/>
                    <a:pt x="122429" y="47392"/>
                    <a:pt x="131456" y="63189"/>
                  </a:cubicBezTo>
                  <a:cubicBezTo>
                    <a:pt x="134842" y="68831"/>
                    <a:pt x="141048" y="75602"/>
                    <a:pt x="151767" y="75602"/>
                  </a:cubicBezTo>
                  <a:cubicBezTo>
                    <a:pt x="168129" y="75602"/>
                    <a:pt x="177720" y="68267"/>
                    <a:pt x="177720" y="55291"/>
                  </a:cubicBezTo>
                  <a:cubicBezTo>
                    <a:pt x="177720" y="27081"/>
                    <a:pt x="151767" y="0"/>
                    <a:pt x="90835" y="0"/>
                  </a:cubicBezTo>
                  <a:cubicBezTo>
                    <a:pt x="46264" y="0"/>
                    <a:pt x="2821" y="20875"/>
                    <a:pt x="2821" y="67139"/>
                  </a:cubicBezTo>
                  <a:cubicBezTo>
                    <a:pt x="2821" y="94784"/>
                    <a:pt x="14669" y="119608"/>
                    <a:pt x="71652" y="129200"/>
                  </a:cubicBezTo>
                  <a:cubicBezTo>
                    <a:pt x="117352" y="136534"/>
                    <a:pt x="129764" y="139919"/>
                    <a:pt x="129764" y="153460"/>
                  </a:cubicBezTo>
                  <a:cubicBezTo>
                    <a:pt x="129764" y="163615"/>
                    <a:pt x="122429" y="173207"/>
                    <a:pt x="94220" y="173207"/>
                  </a:cubicBezTo>
                  <a:cubicBezTo>
                    <a:pt x="41186" y="173207"/>
                    <a:pt x="45135" y="139355"/>
                    <a:pt x="19747" y="139355"/>
                  </a:cubicBezTo>
                  <a:cubicBezTo>
                    <a:pt x="5642" y="139355"/>
                    <a:pt x="0" y="146125"/>
                    <a:pt x="0" y="160230"/>
                  </a:cubicBezTo>
                  <a:cubicBezTo>
                    <a:pt x="0" y="179977"/>
                    <a:pt x="23132" y="213828"/>
                    <a:pt x="88578" y="213828"/>
                  </a:cubicBezTo>
                  <a:cubicBezTo>
                    <a:pt x="154588" y="213828"/>
                    <a:pt x="183926" y="185055"/>
                    <a:pt x="183926" y="150639"/>
                  </a:cubicBezTo>
                  <a:cubicBezTo>
                    <a:pt x="184490" y="122994"/>
                    <a:pt x="172642" y="104375"/>
                    <a:pt x="106632"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1" name="Free-form: Shape 38">
              <a:extLst>
                <a:ext uri="{FF2B5EF4-FFF2-40B4-BE49-F238E27FC236}">
                  <a16:creationId xmlns:a16="http://schemas.microsoft.com/office/drawing/2014/main" id="{929021ED-E4DB-7762-A638-189A0023BDDC}"/>
                </a:ext>
              </a:extLst>
            </p:cNvPr>
            <p:cNvSpPr/>
            <p:nvPr/>
          </p:nvSpPr>
          <p:spPr>
            <a:xfrm>
              <a:off x="8299021" y="4638839"/>
              <a:ext cx="130922" cy="205929"/>
            </a:xfrm>
            <a:custGeom>
              <a:avLst/>
              <a:gdLst>
                <a:gd name="connsiteX0" fmla="*/ 107760 w 130922"/>
                <a:gd name="connsiteY0" fmla="*/ 0 h 205929"/>
                <a:gd name="connsiteX1" fmla="*/ 53034 w 130922"/>
                <a:gd name="connsiteY1" fmla="*/ 34980 h 205929"/>
                <a:gd name="connsiteX2" fmla="*/ 46828 w 130922"/>
                <a:gd name="connsiteY2" fmla="*/ 19747 h 205929"/>
                <a:gd name="connsiteX3" fmla="*/ 23696 w 130922"/>
                <a:gd name="connsiteY3" fmla="*/ 564 h 205929"/>
                <a:gd name="connsiteX4" fmla="*/ 1693 w 130922"/>
                <a:gd name="connsiteY4" fmla="*/ 18054 h 205929"/>
                <a:gd name="connsiteX5" fmla="*/ 0 w 130922"/>
                <a:gd name="connsiteY5" fmla="*/ 185055 h 205929"/>
                <a:gd name="connsiteX6" fmla="*/ 28774 w 130922"/>
                <a:gd name="connsiteY6" fmla="*/ 205930 h 205929"/>
                <a:gd name="connsiteX7" fmla="*/ 56983 w 130922"/>
                <a:gd name="connsiteY7" fmla="*/ 185055 h 205929"/>
                <a:gd name="connsiteX8" fmla="*/ 56983 w 130922"/>
                <a:gd name="connsiteY8" fmla="*/ 111710 h 205929"/>
                <a:gd name="connsiteX9" fmla="*/ 107760 w 130922"/>
                <a:gd name="connsiteY9" fmla="*/ 51906 h 205929"/>
                <a:gd name="connsiteX10" fmla="*/ 130892 w 130922"/>
                <a:gd name="connsiteY10" fmla="*/ 24260 h 205929"/>
                <a:gd name="connsiteX11" fmla="*/ 107760 w 130922"/>
                <a:gd name="connsiteY11" fmla="*/ 0 h 20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922" h="205929">
                  <a:moveTo>
                    <a:pt x="107760" y="0"/>
                  </a:moveTo>
                  <a:cubicBezTo>
                    <a:pt x="67139" y="0"/>
                    <a:pt x="59804" y="34980"/>
                    <a:pt x="53034" y="34980"/>
                  </a:cubicBezTo>
                  <a:cubicBezTo>
                    <a:pt x="50213" y="34980"/>
                    <a:pt x="49085" y="33287"/>
                    <a:pt x="46828" y="19747"/>
                  </a:cubicBezTo>
                  <a:cubicBezTo>
                    <a:pt x="44571" y="4514"/>
                    <a:pt x="40622" y="564"/>
                    <a:pt x="23696" y="564"/>
                  </a:cubicBezTo>
                  <a:cubicBezTo>
                    <a:pt x="6770" y="564"/>
                    <a:pt x="1693" y="5078"/>
                    <a:pt x="1693" y="18054"/>
                  </a:cubicBezTo>
                  <a:cubicBezTo>
                    <a:pt x="1693" y="31595"/>
                    <a:pt x="0" y="80115"/>
                    <a:pt x="0" y="185055"/>
                  </a:cubicBezTo>
                  <a:cubicBezTo>
                    <a:pt x="0" y="199724"/>
                    <a:pt x="7334" y="205930"/>
                    <a:pt x="28774" y="205930"/>
                  </a:cubicBezTo>
                  <a:cubicBezTo>
                    <a:pt x="51341" y="205930"/>
                    <a:pt x="56983" y="199159"/>
                    <a:pt x="56983" y="185055"/>
                  </a:cubicBezTo>
                  <a:lnTo>
                    <a:pt x="56983" y="111710"/>
                  </a:lnTo>
                  <a:cubicBezTo>
                    <a:pt x="56983" y="71652"/>
                    <a:pt x="74473" y="51906"/>
                    <a:pt x="107760" y="51906"/>
                  </a:cubicBezTo>
                  <a:cubicBezTo>
                    <a:pt x="128071" y="51906"/>
                    <a:pt x="130892" y="38929"/>
                    <a:pt x="130892" y="24260"/>
                  </a:cubicBezTo>
                  <a:cubicBezTo>
                    <a:pt x="131456" y="5642"/>
                    <a:pt x="124122" y="0"/>
                    <a:pt x="107760" y="0"/>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2" name="Free-form: Shape 39">
              <a:extLst>
                <a:ext uri="{FF2B5EF4-FFF2-40B4-BE49-F238E27FC236}">
                  <a16:creationId xmlns:a16="http://schemas.microsoft.com/office/drawing/2014/main" id="{B0C96074-E4B1-253F-0731-6AEBFE51C01C}"/>
                </a:ext>
              </a:extLst>
            </p:cNvPr>
            <p:cNvSpPr/>
            <p:nvPr/>
          </p:nvSpPr>
          <p:spPr>
            <a:xfrm>
              <a:off x="8449096" y="4637711"/>
              <a:ext cx="190721" cy="211007"/>
            </a:xfrm>
            <a:custGeom>
              <a:avLst/>
              <a:gdLst>
                <a:gd name="connsiteX0" fmla="*/ 161923 w 190721"/>
                <a:gd name="connsiteY0" fmla="*/ 1128 h 211007"/>
                <a:gd name="connsiteX1" fmla="*/ 133713 w 190721"/>
                <a:gd name="connsiteY1" fmla="*/ 18618 h 211007"/>
                <a:gd name="connsiteX2" fmla="*/ 134277 w 190721"/>
                <a:gd name="connsiteY2" fmla="*/ 97605 h 211007"/>
                <a:gd name="connsiteX3" fmla="*/ 91963 w 190721"/>
                <a:gd name="connsiteY3" fmla="*/ 163051 h 211007"/>
                <a:gd name="connsiteX4" fmla="*/ 55855 w 190721"/>
                <a:gd name="connsiteY4" fmla="*/ 110581 h 211007"/>
                <a:gd name="connsiteX5" fmla="*/ 56983 w 190721"/>
                <a:gd name="connsiteY5" fmla="*/ 19182 h 211007"/>
                <a:gd name="connsiteX6" fmla="*/ 28210 w 190721"/>
                <a:gd name="connsiteY6" fmla="*/ 0 h 211007"/>
                <a:gd name="connsiteX7" fmla="*/ 0 w 190721"/>
                <a:gd name="connsiteY7" fmla="*/ 19747 h 211007"/>
                <a:gd name="connsiteX8" fmla="*/ 564 w 190721"/>
                <a:gd name="connsiteY8" fmla="*/ 124122 h 211007"/>
                <a:gd name="connsiteX9" fmla="*/ 69395 w 190721"/>
                <a:gd name="connsiteY9" fmla="*/ 211007 h 211007"/>
                <a:gd name="connsiteX10" fmla="*/ 134842 w 190721"/>
                <a:gd name="connsiteY10" fmla="*/ 170386 h 211007"/>
                <a:gd name="connsiteX11" fmla="*/ 140483 w 190721"/>
                <a:gd name="connsiteY11" fmla="*/ 186747 h 211007"/>
                <a:gd name="connsiteX12" fmla="*/ 165872 w 190721"/>
                <a:gd name="connsiteY12" fmla="*/ 205930 h 211007"/>
                <a:gd name="connsiteX13" fmla="*/ 189568 w 190721"/>
                <a:gd name="connsiteY13" fmla="*/ 185055 h 211007"/>
                <a:gd name="connsiteX14" fmla="*/ 190696 w 190721"/>
                <a:gd name="connsiteY14" fmla="*/ 19747 h 211007"/>
                <a:gd name="connsiteX15" fmla="*/ 161923 w 190721"/>
                <a:gd name="connsiteY15" fmla="*/ 1128 h 2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721" h="211007">
                  <a:moveTo>
                    <a:pt x="161923" y="1128"/>
                  </a:moveTo>
                  <a:cubicBezTo>
                    <a:pt x="141048" y="1128"/>
                    <a:pt x="133713" y="6206"/>
                    <a:pt x="133713" y="18618"/>
                  </a:cubicBezTo>
                  <a:cubicBezTo>
                    <a:pt x="133713" y="31030"/>
                    <a:pt x="134277" y="48520"/>
                    <a:pt x="134277" y="97605"/>
                  </a:cubicBezTo>
                  <a:cubicBezTo>
                    <a:pt x="134277" y="141048"/>
                    <a:pt x="120173" y="163051"/>
                    <a:pt x="91963" y="163051"/>
                  </a:cubicBezTo>
                  <a:cubicBezTo>
                    <a:pt x="68831" y="163051"/>
                    <a:pt x="55855" y="145561"/>
                    <a:pt x="55855" y="110581"/>
                  </a:cubicBezTo>
                  <a:cubicBezTo>
                    <a:pt x="55855" y="90271"/>
                    <a:pt x="56983" y="25953"/>
                    <a:pt x="56983" y="19182"/>
                  </a:cubicBezTo>
                  <a:cubicBezTo>
                    <a:pt x="56983" y="3949"/>
                    <a:pt x="48520" y="0"/>
                    <a:pt x="28210" y="0"/>
                  </a:cubicBezTo>
                  <a:cubicBezTo>
                    <a:pt x="5642" y="0"/>
                    <a:pt x="0" y="6770"/>
                    <a:pt x="0" y="19747"/>
                  </a:cubicBezTo>
                  <a:cubicBezTo>
                    <a:pt x="0" y="89706"/>
                    <a:pt x="564" y="60368"/>
                    <a:pt x="564" y="124122"/>
                  </a:cubicBezTo>
                  <a:cubicBezTo>
                    <a:pt x="564" y="182234"/>
                    <a:pt x="23132" y="211007"/>
                    <a:pt x="69395" y="211007"/>
                  </a:cubicBezTo>
                  <a:cubicBezTo>
                    <a:pt x="125814" y="211007"/>
                    <a:pt x="128071" y="170386"/>
                    <a:pt x="134842" y="170386"/>
                  </a:cubicBezTo>
                  <a:cubicBezTo>
                    <a:pt x="138227" y="170386"/>
                    <a:pt x="138227" y="177720"/>
                    <a:pt x="140483" y="186747"/>
                  </a:cubicBezTo>
                  <a:cubicBezTo>
                    <a:pt x="143304" y="199159"/>
                    <a:pt x="148382" y="205930"/>
                    <a:pt x="165872" y="205930"/>
                  </a:cubicBezTo>
                  <a:cubicBezTo>
                    <a:pt x="182234" y="205930"/>
                    <a:pt x="189568" y="198031"/>
                    <a:pt x="189568" y="185055"/>
                  </a:cubicBezTo>
                  <a:cubicBezTo>
                    <a:pt x="189568" y="171514"/>
                    <a:pt x="190696" y="43443"/>
                    <a:pt x="190696" y="19747"/>
                  </a:cubicBezTo>
                  <a:cubicBezTo>
                    <a:pt x="191261" y="4513"/>
                    <a:pt x="182234" y="1128"/>
                    <a:pt x="161923" y="1128"/>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3" name="Free-form: Shape 40">
              <a:extLst>
                <a:ext uri="{FF2B5EF4-FFF2-40B4-BE49-F238E27FC236}">
                  <a16:creationId xmlns:a16="http://schemas.microsoft.com/office/drawing/2014/main" id="{81D68832-23A7-BE84-525C-2355BB1FC7AF}"/>
                </a:ext>
              </a:extLst>
            </p:cNvPr>
            <p:cNvSpPr/>
            <p:nvPr/>
          </p:nvSpPr>
          <p:spPr>
            <a:xfrm>
              <a:off x="7980912" y="4785852"/>
              <a:ext cx="58863" cy="56924"/>
            </a:xfrm>
            <a:custGeom>
              <a:avLst/>
              <a:gdLst>
                <a:gd name="connsiteX0" fmla="*/ 24165 w 58863"/>
                <a:gd name="connsiteY0" fmla="*/ 805 h 56924"/>
                <a:gd name="connsiteX1" fmla="*/ 24165 w 58863"/>
                <a:gd name="connsiteY1" fmla="*/ 56660 h 56924"/>
                <a:gd name="connsiteX2" fmla="*/ 24165 w 58863"/>
                <a:gd name="connsiteY2" fmla="*/ 805 h 56924"/>
              </a:gdLst>
              <a:ahLst/>
              <a:cxnLst>
                <a:cxn ang="0">
                  <a:pos x="connsiteX0" y="connsiteY0"/>
                </a:cxn>
                <a:cxn ang="0">
                  <a:pos x="connsiteX1" y="connsiteY1"/>
                </a:cxn>
                <a:cxn ang="0">
                  <a:pos x="connsiteX2" y="connsiteY2"/>
                </a:cxn>
              </a:cxnLst>
              <a:rect l="l" t="t" r="r" b="b"/>
              <a:pathLst>
                <a:path w="58863" h="56924">
                  <a:moveTo>
                    <a:pt x="24165" y="805"/>
                  </a:moveTo>
                  <a:cubicBezTo>
                    <a:pt x="-10814" y="7575"/>
                    <a:pt x="-5173" y="52711"/>
                    <a:pt x="24165" y="56660"/>
                  </a:cubicBezTo>
                  <a:cubicBezTo>
                    <a:pt x="70429" y="61738"/>
                    <a:pt x="70429" y="-8222"/>
                    <a:pt x="24165" y="805"/>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4" name="Free-form: Shape 41">
              <a:extLst>
                <a:ext uri="{FF2B5EF4-FFF2-40B4-BE49-F238E27FC236}">
                  <a16:creationId xmlns:a16="http://schemas.microsoft.com/office/drawing/2014/main" id="{3BBB9693-5728-F146-E64C-CF256972A874}"/>
                </a:ext>
              </a:extLst>
            </p:cNvPr>
            <p:cNvSpPr/>
            <p:nvPr/>
          </p:nvSpPr>
          <p:spPr>
            <a:xfrm>
              <a:off x="8069959" y="4244470"/>
              <a:ext cx="211007" cy="279838"/>
            </a:xfrm>
            <a:custGeom>
              <a:avLst/>
              <a:gdLst>
                <a:gd name="connsiteX0" fmla="*/ 121301 w 211007"/>
                <a:gd name="connsiteY0" fmla="*/ 0 h 279838"/>
                <a:gd name="connsiteX1" fmla="*/ 54726 w 211007"/>
                <a:gd name="connsiteY1" fmla="*/ 34980 h 279838"/>
                <a:gd name="connsiteX2" fmla="*/ 48520 w 211007"/>
                <a:gd name="connsiteY2" fmla="*/ 24260 h 279838"/>
                <a:gd name="connsiteX3" fmla="*/ 24824 w 211007"/>
                <a:gd name="connsiteY3" fmla="*/ 2257 h 279838"/>
                <a:gd name="connsiteX4" fmla="*/ 1128 w 211007"/>
                <a:gd name="connsiteY4" fmla="*/ 21439 h 279838"/>
                <a:gd name="connsiteX5" fmla="*/ 0 w 211007"/>
                <a:gd name="connsiteY5" fmla="*/ 260656 h 279838"/>
                <a:gd name="connsiteX6" fmla="*/ 29338 w 211007"/>
                <a:gd name="connsiteY6" fmla="*/ 279839 h 279838"/>
                <a:gd name="connsiteX7" fmla="*/ 58112 w 211007"/>
                <a:gd name="connsiteY7" fmla="*/ 260656 h 279838"/>
                <a:gd name="connsiteX8" fmla="*/ 57547 w 211007"/>
                <a:gd name="connsiteY8" fmla="*/ 227933 h 279838"/>
                <a:gd name="connsiteX9" fmla="*/ 57547 w 211007"/>
                <a:gd name="connsiteY9" fmla="*/ 200288 h 279838"/>
                <a:gd name="connsiteX10" fmla="*/ 60933 w 211007"/>
                <a:gd name="connsiteY10" fmla="*/ 195210 h 279838"/>
                <a:gd name="connsiteX11" fmla="*/ 119608 w 211007"/>
                <a:gd name="connsiteY11" fmla="*/ 217778 h 279838"/>
                <a:gd name="connsiteX12" fmla="*/ 211007 w 211007"/>
                <a:gd name="connsiteY12" fmla="*/ 110017 h 279838"/>
                <a:gd name="connsiteX13" fmla="*/ 121301 w 211007"/>
                <a:gd name="connsiteY13" fmla="*/ 0 h 279838"/>
                <a:gd name="connsiteX14" fmla="*/ 105504 w 211007"/>
                <a:gd name="connsiteY14" fmla="*/ 173771 h 279838"/>
                <a:gd name="connsiteX15" fmla="*/ 58112 w 211007"/>
                <a:gd name="connsiteY15" fmla="*/ 107196 h 279838"/>
                <a:gd name="connsiteX16" fmla="*/ 104375 w 211007"/>
                <a:gd name="connsiteY16" fmla="*/ 49649 h 279838"/>
                <a:gd name="connsiteX17" fmla="*/ 152896 w 211007"/>
                <a:gd name="connsiteY17" fmla="*/ 106068 h 279838"/>
                <a:gd name="connsiteX18" fmla="*/ 105504 w 211007"/>
                <a:gd name="connsiteY18" fmla="*/ 173771 h 27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007" h="279838">
                  <a:moveTo>
                    <a:pt x="121301" y="0"/>
                  </a:moveTo>
                  <a:cubicBezTo>
                    <a:pt x="71088" y="0"/>
                    <a:pt x="63754" y="34980"/>
                    <a:pt x="54726" y="34980"/>
                  </a:cubicBezTo>
                  <a:cubicBezTo>
                    <a:pt x="51906" y="34980"/>
                    <a:pt x="50213" y="32723"/>
                    <a:pt x="48520" y="24260"/>
                  </a:cubicBezTo>
                  <a:cubicBezTo>
                    <a:pt x="44007" y="6206"/>
                    <a:pt x="40622" y="2257"/>
                    <a:pt x="24824" y="2257"/>
                  </a:cubicBezTo>
                  <a:cubicBezTo>
                    <a:pt x="3949" y="2257"/>
                    <a:pt x="1128" y="7899"/>
                    <a:pt x="1128" y="21439"/>
                  </a:cubicBezTo>
                  <a:cubicBezTo>
                    <a:pt x="1128" y="34980"/>
                    <a:pt x="0" y="152896"/>
                    <a:pt x="0" y="260656"/>
                  </a:cubicBezTo>
                  <a:cubicBezTo>
                    <a:pt x="0" y="276453"/>
                    <a:pt x="12412" y="279839"/>
                    <a:pt x="29338" y="279839"/>
                  </a:cubicBezTo>
                  <a:cubicBezTo>
                    <a:pt x="53034" y="279839"/>
                    <a:pt x="58112" y="273632"/>
                    <a:pt x="58112" y="260656"/>
                  </a:cubicBezTo>
                  <a:cubicBezTo>
                    <a:pt x="58112" y="252757"/>
                    <a:pt x="57547" y="238653"/>
                    <a:pt x="57547" y="227933"/>
                  </a:cubicBezTo>
                  <a:lnTo>
                    <a:pt x="57547" y="200288"/>
                  </a:lnTo>
                  <a:cubicBezTo>
                    <a:pt x="57547" y="196903"/>
                    <a:pt x="58676" y="195210"/>
                    <a:pt x="60933" y="195210"/>
                  </a:cubicBezTo>
                  <a:cubicBezTo>
                    <a:pt x="67139" y="195210"/>
                    <a:pt x="77294" y="217778"/>
                    <a:pt x="119608" y="217778"/>
                  </a:cubicBezTo>
                  <a:cubicBezTo>
                    <a:pt x="167565" y="217778"/>
                    <a:pt x="211007" y="178848"/>
                    <a:pt x="211007" y="110017"/>
                  </a:cubicBezTo>
                  <a:cubicBezTo>
                    <a:pt x="210443" y="38365"/>
                    <a:pt x="173771" y="0"/>
                    <a:pt x="121301" y="0"/>
                  </a:cubicBezTo>
                  <a:close/>
                  <a:moveTo>
                    <a:pt x="105504" y="173771"/>
                  </a:moveTo>
                  <a:cubicBezTo>
                    <a:pt x="76730" y="173771"/>
                    <a:pt x="58112" y="153460"/>
                    <a:pt x="58112" y="107196"/>
                  </a:cubicBezTo>
                  <a:cubicBezTo>
                    <a:pt x="58112" y="70524"/>
                    <a:pt x="80679" y="49649"/>
                    <a:pt x="104375" y="49649"/>
                  </a:cubicBezTo>
                  <a:cubicBezTo>
                    <a:pt x="133713" y="49649"/>
                    <a:pt x="152896" y="69960"/>
                    <a:pt x="152896" y="106068"/>
                  </a:cubicBezTo>
                  <a:cubicBezTo>
                    <a:pt x="152332" y="156845"/>
                    <a:pt x="133713" y="173771"/>
                    <a:pt x="105504" y="173771"/>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5" name="Free-form: Shape 42">
              <a:extLst>
                <a:ext uri="{FF2B5EF4-FFF2-40B4-BE49-F238E27FC236}">
                  <a16:creationId xmlns:a16="http://schemas.microsoft.com/office/drawing/2014/main" id="{8CEFB9F8-9CFC-1ECF-7BF3-97F10E580BC8}"/>
                </a:ext>
              </a:extLst>
            </p:cNvPr>
            <p:cNvSpPr/>
            <p:nvPr/>
          </p:nvSpPr>
          <p:spPr>
            <a:xfrm>
              <a:off x="8294507" y="4244470"/>
              <a:ext cx="203108" cy="218341"/>
            </a:xfrm>
            <a:custGeom>
              <a:avLst/>
              <a:gdLst>
                <a:gd name="connsiteX0" fmla="*/ 103811 w 203108"/>
                <a:gd name="connsiteY0" fmla="*/ 218342 h 218341"/>
                <a:gd name="connsiteX1" fmla="*/ 196903 w 203108"/>
                <a:gd name="connsiteY1" fmla="*/ 161923 h 218341"/>
                <a:gd name="connsiteX2" fmla="*/ 176592 w 203108"/>
                <a:gd name="connsiteY2" fmla="*/ 141048 h 218341"/>
                <a:gd name="connsiteX3" fmla="*/ 106068 w 203108"/>
                <a:gd name="connsiteY3" fmla="*/ 173771 h 218341"/>
                <a:gd name="connsiteX4" fmla="*/ 54162 w 203108"/>
                <a:gd name="connsiteY4" fmla="*/ 125815 h 218341"/>
                <a:gd name="connsiteX5" fmla="*/ 63754 w 203108"/>
                <a:gd name="connsiteY5" fmla="*/ 115095 h 218341"/>
                <a:gd name="connsiteX6" fmla="*/ 179413 w 203108"/>
                <a:gd name="connsiteY6" fmla="*/ 115659 h 218341"/>
                <a:gd name="connsiteX7" fmla="*/ 203109 w 203108"/>
                <a:gd name="connsiteY7" fmla="*/ 86321 h 218341"/>
                <a:gd name="connsiteX8" fmla="*/ 104375 w 203108"/>
                <a:gd name="connsiteY8" fmla="*/ 0 h 218341"/>
                <a:gd name="connsiteX9" fmla="*/ 0 w 203108"/>
                <a:gd name="connsiteY9" fmla="*/ 105504 h 218341"/>
                <a:gd name="connsiteX10" fmla="*/ 103811 w 203108"/>
                <a:gd name="connsiteY10" fmla="*/ 218342 h 218341"/>
                <a:gd name="connsiteX11" fmla="*/ 106068 w 203108"/>
                <a:gd name="connsiteY11" fmla="*/ 41750 h 218341"/>
                <a:gd name="connsiteX12" fmla="*/ 154588 w 203108"/>
                <a:gd name="connsiteY12" fmla="*/ 76730 h 218341"/>
                <a:gd name="connsiteX13" fmla="*/ 144433 w 203108"/>
                <a:gd name="connsiteY13" fmla="*/ 85757 h 218341"/>
                <a:gd name="connsiteX14" fmla="*/ 65446 w 203108"/>
                <a:gd name="connsiteY14" fmla="*/ 85757 h 218341"/>
                <a:gd name="connsiteX15" fmla="*/ 56419 w 203108"/>
                <a:gd name="connsiteY15" fmla="*/ 77294 h 218341"/>
                <a:gd name="connsiteX16" fmla="*/ 106068 w 203108"/>
                <a:gd name="connsiteY16" fmla="*/ 41750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08" h="218341">
                  <a:moveTo>
                    <a:pt x="103811" y="218342"/>
                  </a:moveTo>
                  <a:cubicBezTo>
                    <a:pt x="172078" y="218342"/>
                    <a:pt x="196903" y="182234"/>
                    <a:pt x="196903" y="161923"/>
                  </a:cubicBezTo>
                  <a:cubicBezTo>
                    <a:pt x="196903" y="148382"/>
                    <a:pt x="187311" y="141048"/>
                    <a:pt x="176592" y="141048"/>
                  </a:cubicBezTo>
                  <a:cubicBezTo>
                    <a:pt x="147254" y="141048"/>
                    <a:pt x="156281" y="173771"/>
                    <a:pt x="106068" y="173771"/>
                  </a:cubicBezTo>
                  <a:cubicBezTo>
                    <a:pt x="75602" y="173771"/>
                    <a:pt x="54162" y="153460"/>
                    <a:pt x="54162" y="125815"/>
                  </a:cubicBezTo>
                  <a:cubicBezTo>
                    <a:pt x="54162" y="119608"/>
                    <a:pt x="54726" y="115095"/>
                    <a:pt x="63754" y="115095"/>
                  </a:cubicBezTo>
                  <a:cubicBezTo>
                    <a:pt x="72781" y="115095"/>
                    <a:pt x="168129" y="115659"/>
                    <a:pt x="179413" y="115659"/>
                  </a:cubicBezTo>
                  <a:cubicBezTo>
                    <a:pt x="195210" y="115659"/>
                    <a:pt x="203109" y="110581"/>
                    <a:pt x="203109" y="86321"/>
                  </a:cubicBezTo>
                  <a:cubicBezTo>
                    <a:pt x="203109" y="31030"/>
                    <a:pt x="167000" y="0"/>
                    <a:pt x="104375" y="0"/>
                  </a:cubicBezTo>
                  <a:cubicBezTo>
                    <a:pt x="37237" y="0"/>
                    <a:pt x="0" y="44007"/>
                    <a:pt x="0" y="105504"/>
                  </a:cubicBezTo>
                  <a:cubicBezTo>
                    <a:pt x="0" y="174335"/>
                    <a:pt x="40057" y="218342"/>
                    <a:pt x="103811" y="218342"/>
                  </a:cubicBezTo>
                  <a:close/>
                  <a:moveTo>
                    <a:pt x="106068" y="41750"/>
                  </a:moveTo>
                  <a:cubicBezTo>
                    <a:pt x="140484" y="41750"/>
                    <a:pt x="154588" y="62061"/>
                    <a:pt x="154588" y="76730"/>
                  </a:cubicBezTo>
                  <a:cubicBezTo>
                    <a:pt x="154588" y="82936"/>
                    <a:pt x="152331" y="85757"/>
                    <a:pt x="144433" y="85757"/>
                  </a:cubicBezTo>
                  <a:lnTo>
                    <a:pt x="65446" y="85757"/>
                  </a:lnTo>
                  <a:cubicBezTo>
                    <a:pt x="58112" y="85757"/>
                    <a:pt x="56419" y="83500"/>
                    <a:pt x="56419" y="77294"/>
                  </a:cubicBezTo>
                  <a:cubicBezTo>
                    <a:pt x="56419" y="63189"/>
                    <a:pt x="70524" y="41750"/>
                    <a:pt x="106068" y="4175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6" name="Free-form: Shape 43">
              <a:extLst>
                <a:ext uri="{FF2B5EF4-FFF2-40B4-BE49-F238E27FC236}">
                  <a16:creationId xmlns:a16="http://schemas.microsoft.com/office/drawing/2014/main" id="{5C63FBC4-137B-12F9-4072-1F45E7A2E5BB}"/>
                </a:ext>
              </a:extLst>
            </p:cNvPr>
            <p:cNvSpPr/>
            <p:nvPr/>
          </p:nvSpPr>
          <p:spPr>
            <a:xfrm>
              <a:off x="8516234" y="4248984"/>
              <a:ext cx="133713" cy="209314"/>
            </a:xfrm>
            <a:custGeom>
              <a:avLst/>
              <a:gdLst>
                <a:gd name="connsiteX0" fmla="*/ 109453 w 133713"/>
                <a:gd name="connsiteY0" fmla="*/ 0 h 209314"/>
                <a:gd name="connsiteX1" fmla="*/ 53598 w 133713"/>
                <a:gd name="connsiteY1" fmla="*/ 35544 h 209314"/>
                <a:gd name="connsiteX2" fmla="*/ 47392 w 133713"/>
                <a:gd name="connsiteY2" fmla="*/ 19747 h 209314"/>
                <a:gd name="connsiteX3" fmla="*/ 23696 w 133713"/>
                <a:gd name="connsiteY3" fmla="*/ 0 h 209314"/>
                <a:gd name="connsiteX4" fmla="*/ 1693 w 133713"/>
                <a:gd name="connsiteY4" fmla="*/ 17490 h 209314"/>
                <a:gd name="connsiteX5" fmla="*/ 0 w 133713"/>
                <a:gd name="connsiteY5" fmla="*/ 187875 h 209314"/>
                <a:gd name="connsiteX6" fmla="*/ 29338 w 133713"/>
                <a:gd name="connsiteY6" fmla="*/ 209315 h 209314"/>
                <a:gd name="connsiteX7" fmla="*/ 58112 w 133713"/>
                <a:gd name="connsiteY7" fmla="*/ 187875 h 209314"/>
                <a:gd name="connsiteX8" fmla="*/ 58112 w 133713"/>
                <a:gd name="connsiteY8" fmla="*/ 112838 h 209314"/>
                <a:gd name="connsiteX9" fmla="*/ 110017 w 133713"/>
                <a:gd name="connsiteY9" fmla="*/ 51906 h 209314"/>
                <a:gd name="connsiteX10" fmla="*/ 133713 w 133713"/>
                <a:gd name="connsiteY10" fmla="*/ 23696 h 209314"/>
                <a:gd name="connsiteX11" fmla="*/ 109453 w 133713"/>
                <a:gd name="connsiteY11" fmla="*/ 0 h 20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713" h="209314">
                  <a:moveTo>
                    <a:pt x="109453" y="0"/>
                  </a:moveTo>
                  <a:cubicBezTo>
                    <a:pt x="67703" y="0"/>
                    <a:pt x="60368" y="35544"/>
                    <a:pt x="53598" y="35544"/>
                  </a:cubicBezTo>
                  <a:cubicBezTo>
                    <a:pt x="50777" y="35544"/>
                    <a:pt x="49649" y="33287"/>
                    <a:pt x="47392" y="19747"/>
                  </a:cubicBezTo>
                  <a:cubicBezTo>
                    <a:pt x="45135" y="4514"/>
                    <a:pt x="41186" y="0"/>
                    <a:pt x="23696" y="0"/>
                  </a:cubicBezTo>
                  <a:cubicBezTo>
                    <a:pt x="6770" y="0"/>
                    <a:pt x="1693" y="4514"/>
                    <a:pt x="1693" y="17490"/>
                  </a:cubicBezTo>
                  <a:cubicBezTo>
                    <a:pt x="1693" y="31030"/>
                    <a:pt x="0" y="80679"/>
                    <a:pt x="0" y="187875"/>
                  </a:cubicBezTo>
                  <a:cubicBezTo>
                    <a:pt x="0" y="202544"/>
                    <a:pt x="7899" y="209315"/>
                    <a:pt x="29338" y="209315"/>
                  </a:cubicBezTo>
                  <a:cubicBezTo>
                    <a:pt x="52470" y="209315"/>
                    <a:pt x="58112" y="202544"/>
                    <a:pt x="58112" y="187875"/>
                  </a:cubicBezTo>
                  <a:lnTo>
                    <a:pt x="58112" y="112838"/>
                  </a:lnTo>
                  <a:cubicBezTo>
                    <a:pt x="58112" y="72216"/>
                    <a:pt x="75602" y="51906"/>
                    <a:pt x="110017" y="51906"/>
                  </a:cubicBezTo>
                  <a:cubicBezTo>
                    <a:pt x="130328" y="51906"/>
                    <a:pt x="133713" y="38365"/>
                    <a:pt x="133713" y="23696"/>
                  </a:cubicBezTo>
                  <a:cubicBezTo>
                    <a:pt x="133149" y="6206"/>
                    <a:pt x="125814" y="0"/>
                    <a:pt x="109453" y="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7" name="Free-form: Shape 44">
              <a:extLst>
                <a:ext uri="{FF2B5EF4-FFF2-40B4-BE49-F238E27FC236}">
                  <a16:creationId xmlns:a16="http://schemas.microsoft.com/office/drawing/2014/main" id="{5F324FA4-984A-61A0-4E26-DFB336692E7C}"/>
                </a:ext>
              </a:extLst>
            </p:cNvPr>
            <p:cNvSpPr/>
            <p:nvPr/>
          </p:nvSpPr>
          <p:spPr>
            <a:xfrm>
              <a:off x="8656718" y="4245034"/>
              <a:ext cx="187311" cy="217777"/>
            </a:xfrm>
            <a:custGeom>
              <a:avLst/>
              <a:gdLst>
                <a:gd name="connsiteX0" fmla="*/ 96477 w 187311"/>
                <a:gd name="connsiteY0" fmla="*/ 176592 h 217777"/>
                <a:gd name="connsiteX1" fmla="*/ 20311 w 187311"/>
                <a:gd name="connsiteY1" fmla="*/ 141612 h 217777"/>
                <a:gd name="connsiteX2" fmla="*/ 0 w 187311"/>
                <a:gd name="connsiteY2" fmla="*/ 163051 h 217777"/>
                <a:gd name="connsiteX3" fmla="*/ 90271 w 187311"/>
                <a:gd name="connsiteY3" fmla="*/ 217778 h 217777"/>
                <a:gd name="connsiteX4" fmla="*/ 187311 w 187311"/>
                <a:gd name="connsiteY4" fmla="*/ 153460 h 217777"/>
                <a:gd name="connsiteX5" fmla="*/ 108325 w 187311"/>
                <a:gd name="connsiteY5" fmla="*/ 94220 h 217777"/>
                <a:gd name="connsiteX6" fmla="*/ 55855 w 187311"/>
                <a:gd name="connsiteY6" fmla="*/ 63754 h 217777"/>
                <a:gd name="connsiteX7" fmla="*/ 91963 w 187311"/>
                <a:gd name="connsiteY7" fmla="*/ 41750 h 217777"/>
                <a:gd name="connsiteX8" fmla="*/ 133713 w 187311"/>
                <a:gd name="connsiteY8" fmla="*/ 63754 h 217777"/>
                <a:gd name="connsiteX9" fmla="*/ 154588 w 187311"/>
                <a:gd name="connsiteY9" fmla="*/ 76730 h 217777"/>
                <a:gd name="connsiteX10" fmla="*/ 181105 w 187311"/>
                <a:gd name="connsiteY10" fmla="*/ 55855 h 217777"/>
                <a:gd name="connsiteX11" fmla="*/ 92527 w 187311"/>
                <a:gd name="connsiteY11" fmla="*/ 0 h 217777"/>
                <a:gd name="connsiteX12" fmla="*/ 2257 w 187311"/>
                <a:gd name="connsiteY12" fmla="*/ 68267 h 217777"/>
                <a:gd name="connsiteX13" fmla="*/ 72781 w 187311"/>
                <a:gd name="connsiteY13" fmla="*/ 131456 h 217777"/>
                <a:gd name="connsiteX14" fmla="*/ 132021 w 187311"/>
                <a:gd name="connsiteY14" fmla="*/ 156281 h 217777"/>
                <a:gd name="connsiteX15" fmla="*/ 96477 w 187311"/>
                <a:gd name="connsiteY15" fmla="*/ 176592 h 21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311" h="217777">
                  <a:moveTo>
                    <a:pt x="96477" y="176592"/>
                  </a:moveTo>
                  <a:cubicBezTo>
                    <a:pt x="42314" y="176592"/>
                    <a:pt x="46264" y="141612"/>
                    <a:pt x="20311" y="141612"/>
                  </a:cubicBezTo>
                  <a:cubicBezTo>
                    <a:pt x="6206" y="141612"/>
                    <a:pt x="0" y="148382"/>
                    <a:pt x="0" y="163051"/>
                  </a:cubicBezTo>
                  <a:cubicBezTo>
                    <a:pt x="0" y="183362"/>
                    <a:pt x="23696" y="217778"/>
                    <a:pt x="90271" y="217778"/>
                  </a:cubicBezTo>
                  <a:cubicBezTo>
                    <a:pt x="157973" y="217778"/>
                    <a:pt x="187311" y="188440"/>
                    <a:pt x="187311" y="153460"/>
                  </a:cubicBezTo>
                  <a:cubicBezTo>
                    <a:pt x="187311" y="124686"/>
                    <a:pt x="175463" y="106068"/>
                    <a:pt x="108325" y="94220"/>
                  </a:cubicBezTo>
                  <a:cubicBezTo>
                    <a:pt x="62625" y="86321"/>
                    <a:pt x="55855" y="78987"/>
                    <a:pt x="55855" y="63754"/>
                  </a:cubicBezTo>
                  <a:cubicBezTo>
                    <a:pt x="55855" y="49085"/>
                    <a:pt x="68831" y="41750"/>
                    <a:pt x="91963" y="41750"/>
                  </a:cubicBezTo>
                  <a:cubicBezTo>
                    <a:pt x="111146" y="41750"/>
                    <a:pt x="124122" y="47956"/>
                    <a:pt x="133713" y="63754"/>
                  </a:cubicBezTo>
                  <a:cubicBezTo>
                    <a:pt x="137098" y="69395"/>
                    <a:pt x="143304" y="76730"/>
                    <a:pt x="154588" y="76730"/>
                  </a:cubicBezTo>
                  <a:cubicBezTo>
                    <a:pt x="170950" y="76730"/>
                    <a:pt x="181105" y="69395"/>
                    <a:pt x="181105" y="55855"/>
                  </a:cubicBezTo>
                  <a:cubicBezTo>
                    <a:pt x="181105" y="26517"/>
                    <a:pt x="154588" y="0"/>
                    <a:pt x="92527" y="0"/>
                  </a:cubicBezTo>
                  <a:cubicBezTo>
                    <a:pt x="46828" y="0"/>
                    <a:pt x="2257" y="21439"/>
                    <a:pt x="2257" y="68267"/>
                  </a:cubicBezTo>
                  <a:cubicBezTo>
                    <a:pt x="2257" y="96477"/>
                    <a:pt x="14105" y="121865"/>
                    <a:pt x="72781" y="131456"/>
                  </a:cubicBezTo>
                  <a:cubicBezTo>
                    <a:pt x="119044" y="139355"/>
                    <a:pt x="132021" y="142176"/>
                    <a:pt x="132021" y="156281"/>
                  </a:cubicBezTo>
                  <a:cubicBezTo>
                    <a:pt x="132021" y="166436"/>
                    <a:pt x="124686" y="176592"/>
                    <a:pt x="96477" y="176592"/>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8" name="Free-form: Shape 45">
              <a:extLst>
                <a:ext uri="{FF2B5EF4-FFF2-40B4-BE49-F238E27FC236}">
                  <a16:creationId xmlns:a16="http://schemas.microsoft.com/office/drawing/2014/main" id="{9A1F9896-80DE-88DC-94A5-A30AE2E075E9}"/>
                </a:ext>
              </a:extLst>
            </p:cNvPr>
            <p:cNvSpPr/>
            <p:nvPr/>
          </p:nvSpPr>
          <p:spPr>
            <a:xfrm>
              <a:off x="8864904" y="4244470"/>
              <a:ext cx="211007" cy="279838"/>
            </a:xfrm>
            <a:custGeom>
              <a:avLst/>
              <a:gdLst>
                <a:gd name="connsiteX0" fmla="*/ 121301 w 211007"/>
                <a:gd name="connsiteY0" fmla="*/ 0 h 279838"/>
                <a:gd name="connsiteX1" fmla="*/ 54727 w 211007"/>
                <a:gd name="connsiteY1" fmla="*/ 34980 h 279838"/>
                <a:gd name="connsiteX2" fmla="*/ 48520 w 211007"/>
                <a:gd name="connsiteY2" fmla="*/ 24260 h 279838"/>
                <a:gd name="connsiteX3" fmla="*/ 24824 w 211007"/>
                <a:gd name="connsiteY3" fmla="*/ 2257 h 279838"/>
                <a:gd name="connsiteX4" fmla="*/ 1128 w 211007"/>
                <a:gd name="connsiteY4" fmla="*/ 21439 h 279838"/>
                <a:gd name="connsiteX5" fmla="*/ 0 w 211007"/>
                <a:gd name="connsiteY5" fmla="*/ 260656 h 279838"/>
                <a:gd name="connsiteX6" fmla="*/ 29338 w 211007"/>
                <a:gd name="connsiteY6" fmla="*/ 279839 h 279838"/>
                <a:gd name="connsiteX7" fmla="*/ 58112 w 211007"/>
                <a:gd name="connsiteY7" fmla="*/ 260656 h 279838"/>
                <a:gd name="connsiteX8" fmla="*/ 57548 w 211007"/>
                <a:gd name="connsiteY8" fmla="*/ 227933 h 279838"/>
                <a:gd name="connsiteX9" fmla="*/ 57548 w 211007"/>
                <a:gd name="connsiteY9" fmla="*/ 200288 h 279838"/>
                <a:gd name="connsiteX10" fmla="*/ 60933 w 211007"/>
                <a:gd name="connsiteY10" fmla="*/ 195210 h 279838"/>
                <a:gd name="connsiteX11" fmla="*/ 119609 w 211007"/>
                <a:gd name="connsiteY11" fmla="*/ 217778 h 279838"/>
                <a:gd name="connsiteX12" fmla="*/ 211007 w 211007"/>
                <a:gd name="connsiteY12" fmla="*/ 110017 h 279838"/>
                <a:gd name="connsiteX13" fmla="*/ 121301 w 211007"/>
                <a:gd name="connsiteY13" fmla="*/ 0 h 279838"/>
                <a:gd name="connsiteX14" fmla="*/ 105504 w 211007"/>
                <a:gd name="connsiteY14" fmla="*/ 173771 h 279838"/>
                <a:gd name="connsiteX15" fmla="*/ 58112 w 211007"/>
                <a:gd name="connsiteY15" fmla="*/ 107196 h 279838"/>
                <a:gd name="connsiteX16" fmla="*/ 104375 w 211007"/>
                <a:gd name="connsiteY16" fmla="*/ 49649 h 279838"/>
                <a:gd name="connsiteX17" fmla="*/ 152896 w 211007"/>
                <a:gd name="connsiteY17" fmla="*/ 106068 h 279838"/>
                <a:gd name="connsiteX18" fmla="*/ 105504 w 211007"/>
                <a:gd name="connsiteY18" fmla="*/ 173771 h 27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007" h="279838">
                  <a:moveTo>
                    <a:pt x="121301" y="0"/>
                  </a:moveTo>
                  <a:cubicBezTo>
                    <a:pt x="71088" y="0"/>
                    <a:pt x="63754" y="34980"/>
                    <a:pt x="54727" y="34980"/>
                  </a:cubicBezTo>
                  <a:cubicBezTo>
                    <a:pt x="51906" y="34980"/>
                    <a:pt x="50213" y="32723"/>
                    <a:pt x="48520" y="24260"/>
                  </a:cubicBezTo>
                  <a:cubicBezTo>
                    <a:pt x="44007" y="6206"/>
                    <a:pt x="40622" y="2257"/>
                    <a:pt x="24824" y="2257"/>
                  </a:cubicBezTo>
                  <a:cubicBezTo>
                    <a:pt x="3949" y="2257"/>
                    <a:pt x="1128" y="7899"/>
                    <a:pt x="1128" y="21439"/>
                  </a:cubicBezTo>
                  <a:cubicBezTo>
                    <a:pt x="1128" y="34980"/>
                    <a:pt x="0" y="152896"/>
                    <a:pt x="0" y="260656"/>
                  </a:cubicBezTo>
                  <a:cubicBezTo>
                    <a:pt x="0" y="276453"/>
                    <a:pt x="12412" y="279839"/>
                    <a:pt x="29338" y="279839"/>
                  </a:cubicBezTo>
                  <a:cubicBezTo>
                    <a:pt x="53034" y="279839"/>
                    <a:pt x="58112" y="273632"/>
                    <a:pt x="58112" y="260656"/>
                  </a:cubicBezTo>
                  <a:cubicBezTo>
                    <a:pt x="58112" y="252757"/>
                    <a:pt x="57548" y="238653"/>
                    <a:pt x="57548" y="227933"/>
                  </a:cubicBezTo>
                  <a:lnTo>
                    <a:pt x="57548" y="200288"/>
                  </a:lnTo>
                  <a:cubicBezTo>
                    <a:pt x="57548" y="196903"/>
                    <a:pt x="58676" y="195210"/>
                    <a:pt x="60933" y="195210"/>
                  </a:cubicBezTo>
                  <a:cubicBezTo>
                    <a:pt x="67139" y="195210"/>
                    <a:pt x="77294" y="217778"/>
                    <a:pt x="119609" y="217778"/>
                  </a:cubicBezTo>
                  <a:cubicBezTo>
                    <a:pt x="167565" y="217778"/>
                    <a:pt x="211007" y="178848"/>
                    <a:pt x="211007" y="110017"/>
                  </a:cubicBezTo>
                  <a:cubicBezTo>
                    <a:pt x="210443" y="38365"/>
                    <a:pt x="173771" y="0"/>
                    <a:pt x="121301" y="0"/>
                  </a:cubicBezTo>
                  <a:close/>
                  <a:moveTo>
                    <a:pt x="105504" y="173771"/>
                  </a:moveTo>
                  <a:cubicBezTo>
                    <a:pt x="76730" y="173771"/>
                    <a:pt x="58112" y="153460"/>
                    <a:pt x="58112" y="107196"/>
                  </a:cubicBezTo>
                  <a:cubicBezTo>
                    <a:pt x="58112" y="70524"/>
                    <a:pt x="80679" y="49649"/>
                    <a:pt x="104375" y="49649"/>
                  </a:cubicBezTo>
                  <a:cubicBezTo>
                    <a:pt x="133713" y="49649"/>
                    <a:pt x="152896" y="69960"/>
                    <a:pt x="152896" y="106068"/>
                  </a:cubicBezTo>
                  <a:cubicBezTo>
                    <a:pt x="152896" y="156845"/>
                    <a:pt x="134278" y="173771"/>
                    <a:pt x="105504" y="173771"/>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9" name="Free-form: Shape 46">
              <a:extLst>
                <a:ext uri="{FF2B5EF4-FFF2-40B4-BE49-F238E27FC236}">
                  <a16:creationId xmlns:a16="http://schemas.microsoft.com/office/drawing/2014/main" id="{530C78A1-F390-3CFC-6DC7-BAAD1AC27115}"/>
                </a:ext>
              </a:extLst>
            </p:cNvPr>
            <p:cNvSpPr/>
            <p:nvPr/>
          </p:nvSpPr>
          <p:spPr>
            <a:xfrm>
              <a:off x="9089452" y="4243906"/>
              <a:ext cx="203672" cy="218341"/>
            </a:xfrm>
            <a:custGeom>
              <a:avLst/>
              <a:gdLst>
                <a:gd name="connsiteX0" fmla="*/ 104375 w 203672"/>
                <a:gd name="connsiteY0" fmla="*/ 0 h 218341"/>
                <a:gd name="connsiteX1" fmla="*/ 0 w 203672"/>
                <a:gd name="connsiteY1" fmla="*/ 105504 h 218341"/>
                <a:gd name="connsiteX2" fmla="*/ 104375 w 203672"/>
                <a:gd name="connsiteY2" fmla="*/ 218342 h 218341"/>
                <a:gd name="connsiteX3" fmla="*/ 197467 w 203672"/>
                <a:gd name="connsiteY3" fmla="*/ 161923 h 218341"/>
                <a:gd name="connsiteX4" fmla="*/ 177156 w 203672"/>
                <a:gd name="connsiteY4" fmla="*/ 141048 h 218341"/>
                <a:gd name="connsiteX5" fmla="*/ 106632 w 203672"/>
                <a:gd name="connsiteY5" fmla="*/ 173771 h 218341"/>
                <a:gd name="connsiteX6" fmla="*/ 54726 w 203672"/>
                <a:gd name="connsiteY6" fmla="*/ 125815 h 218341"/>
                <a:gd name="connsiteX7" fmla="*/ 64318 w 203672"/>
                <a:gd name="connsiteY7" fmla="*/ 115095 h 218341"/>
                <a:gd name="connsiteX8" fmla="*/ 179977 w 203672"/>
                <a:gd name="connsiteY8" fmla="*/ 115659 h 218341"/>
                <a:gd name="connsiteX9" fmla="*/ 203673 w 203672"/>
                <a:gd name="connsiteY9" fmla="*/ 86321 h 218341"/>
                <a:gd name="connsiteX10" fmla="*/ 104375 w 203672"/>
                <a:gd name="connsiteY10" fmla="*/ 0 h 218341"/>
                <a:gd name="connsiteX11" fmla="*/ 144433 w 203672"/>
                <a:gd name="connsiteY11" fmla="*/ 86885 h 218341"/>
                <a:gd name="connsiteX12" fmla="*/ 65446 w 203672"/>
                <a:gd name="connsiteY12" fmla="*/ 86885 h 218341"/>
                <a:gd name="connsiteX13" fmla="*/ 56419 w 203672"/>
                <a:gd name="connsiteY13" fmla="*/ 78423 h 218341"/>
                <a:gd name="connsiteX14" fmla="*/ 106068 w 203672"/>
                <a:gd name="connsiteY14" fmla="*/ 42314 h 218341"/>
                <a:gd name="connsiteX15" fmla="*/ 154588 w 203672"/>
                <a:gd name="connsiteY15" fmla="*/ 77294 h 218341"/>
                <a:gd name="connsiteX16" fmla="*/ 144433 w 203672"/>
                <a:gd name="connsiteY16" fmla="*/ 86885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72" h="218341">
                  <a:moveTo>
                    <a:pt x="104375" y="0"/>
                  </a:moveTo>
                  <a:cubicBezTo>
                    <a:pt x="37236" y="0"/>
                    <a:pt x="0" y="44007"/>
                    <a:pt x="0" y="105504"/>
                  </a:cubicBezTo>
                  <a:cubicBezTo>
                    <a:pt x="0" y="174335"/>
                    <a:pt x="40057" y="218342"/>
                    <a:pt x="104375" y="218342"/>
                  </a:cubicBezTo>
                  <a:cubicBezTo>
                    <a:pt x="172642" y="218342"/>
                    <a:pt x="197467" y="182234"/>
                    <a:pt x="197467" y="161923"/>
                  </a:cubicBezTo>
                  <a:cubicBezTo>
                    <a:pt x="197467" y="148382"/>
                    <a:pt x="187875" y="141048"/>
                    <a:pt x="177156" y="141048"/>
                  </a:cubicBezTo>
                  <a:cubicBezTo>
                    <a:pt x="147818" y="141048"/>
                    <a:pt x="156845" y="173771"/>
                    <a:pt x="106632" y="173771"/>
                  </a:cubicBezTo>
                  <a:cubicBezTo>
                    <a:pt x="76166" y="173771"/>
                    <a:pt x="54726" y="153460"/>
                    <a:pt x="54726" y="125815"/>
                  </a:cubicBezTo>
                  <a:cubicBezTo>
                    <a:pt x="54726" y="119608"/>
                    <a:pt x="55291" y="115095"/>
                    <a:pt x="64318" y="115095"/>
                  </a:cubicBezTo>
                  <a:cubicBezTo>
                    <a:pt x="73345" y="115095"/>
                    <a:pt x="168693" y="115659"/>
                    <a:pt x="179977" y="115659"/>
                  </a:cubicBezTo>
                  <a:cubicBezTo>
                    <a:pt x="195774" y="115659"/>
                    <a:pt x="203673" y="110581"/>
                    <a:pt x="203673" y="86321"/>
                  </a:cubicBezTo>
                  <a:cubicBezTo>
                    <a:pt x="203673" y="31595"/>
                    <a:pt x="167565" y="0"/>
                    <a:pt x="104375" y="0"/>
                  </a:cubicBezTo>
                  <a:close/>
                  <a:moveTo>
                    <a:pt x="144433" y="86885"/>
                  </a:moveTo>
                  <a:lnTo>
                    <a:pt x="65446" y="86885"/>
                  </a:lnTo>
                  <a:cubicBezTo>
                    <a:pt x="58112" y="86885"/>
                    <a:pt x="56419" y="84629"/>
                    <a:pt x="56419" y="78423"/>
                  </a:cubicBezTo>
                  <a:cubicBezTo>
                    <a:pt x="56419" y="64318"/>
                    <a:pt x="70524" y="42314"/>
                    <a:pt x="106068" y="42314"/>
                  </a:cubicBezTo>
                  <a:cubicBezTo>
                    <a:pt x="140483" y="42314"/>
                    <a:pt x="154588" y="62625"/>
                    <a:pt x="154588" y="77294"/>
                  </a:cubicBezTo>
                  <a:cubicBezTo>
                    <a:pt x="154588" y="84064"/>
                    <a:pt x="152332" y="86885"/>
                    <a:pt x="144433" y="86885"/>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0" name="Free-form: Shape 47">
              <a:extLst>
                <a:ext uri="{FF2B5EF4-FFF2-40B4-BE49-F238E27FC236}">
                  <a16:creationId xmlns:a16="http://schemas.microsoft.com/office/drawing/2014/main" id="{5F96268E-2D27-EFD4-C753-1B1072FF33DC}"/>
                </a:ext>
              </a:extLst>
            </p:cNvPr>
            <p:cNvSpPr/>
            <p:nvPr/>
          </p:nvSpPr>
          <p:spPr>
            <a:xfrm>
              <a:off x="9303281" y="4244470"/>
              <a:ext cx="200851" cy="218341"/>
            </a:xfrm>
            <a:custGeom>
              <a:avLst/>
              <a:gdLst>
                <a:gd name="connsiteX0" fmla="*/ 107760 w 200851"/>
                <a:gd name="connsiteY0" fmla="*/ 218342 h 218341"/>
                <a:gd name="connsiteX1" fmla="*/ 200288 w 200851"/>
                <a:gd name="connsiteY1" fmla="*/ 161923 h 218341"/>
                <a:gd name="connsiteX2" fmla="*/ 179977 w 200851"/>
                <a:gd name="connsiteY2" fmla="*/ 141048 h 218341"/>
                <a:gd name="connsiteX3" fmla="*/ 109453 w 200851"/>
                <a:gd name="connsiteY3" fmla="*/ 173771 h 218341"/>
                <a:gd name="connsiteX4" fmla="*/ 54726 w 200851"/>
                <a:gd name="connsiteY4" fmla="*/ 109453 h 218341"/>
                <a:gd name="connsiteX5" fmla="*/ 104940 w 200851"/>
                <a:gd name="connsiteY5" fmla="*/ 46264 h 218341"/>
                <a:gd name="connsiteX6" fmla="*/ 151767 w 200851"/>
                <a:gd name="connsiteY6" fmla="*/ 82936 h 218341"/>
                <a:gd name="connsiteX7" fmla="*/ 173771 w 200851"/>
                <a:gd name="connsiteY7" fmla="*/ 95348 h 218341"/>
                <a:gd name="connsiteX8" fmla="*/ 200852 w 200851"/>
                <a:gd name="connsiteY8" fmla="*/ 73909 h 218341"/>
                <a:gd name="connsiteX9" fmla="*/ 107196 w 200851"/>
                <a:gd name="connsiteY9" fmla="*/ 0 h 218341"/>
                <a:gd name="connsiteX10" fmla="*/ 0 w 200851"/>
                <a:gd name="connsiteY10" fmla="*/ 104939 h 218341"/>
                <a:gd name="connsiteX11" fmla="*/ 107760 w 200851"/>
                <a:gd name="connsiteY11" fmla="*/ 218342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851" h="218341">
                  <a:moveTo>
                    <a:pt x="107760" y="218342"/>
                  </a:moveTo>
                  <a:cubicBezTo>
                    <a:pt x="176027" y="218342"/>
                    <a:pt x="200288" y="182234"/>
                    <a:pt x="200288" y="161923"/>
                  </a:cubicBezTo>
                  <a:cubicBezTo>
                    <a:pt x="200288" y="148382"/>
                    <a:pt x="190696" y="141048"/>
                    <a:pt x="179977" y="141048"/>
                  </a:cubicBezTo>
                  <a:cubicBezTo>
                    <a:pt x="150639" y="141048"/>
                    <a:pt x="160230" y="173771"/>
                    <a:pt x="109453" y="173771"/>
                  </a:cubicBezTo>
                  <a:cubicBezTo>
                    <a:pt x="74473" y="173771"/>
                    <a:pt x="54726" y="147818"/>
                    <a:pt x="54726" y="109453"/>
                  </a:cubicBezTo>
                  <a:cubicBezTo>
                    <a:pt x="54726" y="64882"/>
                    <a:pt x="75037" y="46264"/>
                    <a:pt x="104940" y="46264"/>
                  </a:cubicBezTo>
                  <a:cubicBezTo>
                    <a:pt x="139355" y="46264"/>
                    <a:pt x="142740" y="58112"/>
                    <a:pt x="151767" y="82936"/>
                  </a:cubicBezTo>
                  <a:cubicBezTo>
                    <a:pt x="155152" y="91399"/>
                    <a:pt x="163051" y="95348"/>
                    <a:pt x="173771" y="95348"/>
                  </a:cubicBezTo>
                  <a:cubicBezTo>
                    <a:pt x="190132" y="95348"/>
                    <a:pt x="200852" y="88014"/>
                    <a:pt x="200852" y="73909"/>
                  </a:cubicBezTo>
                  <a:cubicBezTo>
                    <a:pt x="200852" y="34416"/>
                    <a:pt x="172078" y="0"/>
                    <a:pt x="107196" y="0"/>
                  </a:cubicBezTo>
                  <a:cubicBezTo>
                    <a:pt x="37801" y="0"/>
                    <a:pt x="0" y="45699"/>
                    <a:pt x="0" y="104939"/>
                  </a:cubicBezTo>
                  <a:cubicBezTo>
                    <a:pt x="564" y="168693"/>
                    <a:pt x="36108" y="218342"/>
                    <a:pt x="107760" y="218342"/>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1" name="Free-form: Shape 48">
              <a:extLst>
                <a:ext uri="{FF2B5EF4-FFF2-40B4-BE49-F238E27FC236}">
                  <a16:creationId xmlns:a16="http://schemas.microsoft.com/office/drawing/2014/main" id="{2EAC97A5-FD98-5349-79B0-406C40E2E68B}"/>
                </a:ext>
              </a:extLst>
            </p:cNvPr>
            <p:cNvSpPr/>
            <p:nvPr/>
          </p:nvSpPr>
          <p:spPr>
            <a:xfrm>
              <a:off x="9511467" y="4180152"/>
              <a:ext cx="146689" cy="283787"/>
            </a:xfrm>
            <a:custGeom>
              <a:avLst/>
              <a:gdLst>
                <a:gd name="connsiteX0" fmla="*/ 126943 w 146689"/>
                <a:gd name="connsiteY0" fmla="*/ 234139 h 283787"/>
                <a:gd name="connsiteX1" fmla="*/ 104940 w 146689"/>
                <a:gd name="connsiteY1" fmla="*/ 239217 h 283787"/>
                <a:gd name="connsiteX2" fmla="*/ 86885 w 146689"/>
                <a:gd name="connsiteY2" fmla="*/ 216085 h 283787"/>
                <a:gd name="connsiteX3" fmla="*/ 87450 w 146689"/>
                <a:gd name="connsiteY3" fmla="*/ 120173 h 283787"/>
                <a:gd name="connsiteX4" fmla="*/ 96477 w 146689"/>
                <a:gd name="connsiteY4" fmla="*/ 111710 h 283787"/>
                <a:gd name="connsiteX5" fmla="*/ 129200 w 146689"/>
                <a:gd name="connsiteY5" fmla="*/ 111710 h 283787"/>
                <a:gd name="connsiteX6" fmla="*/ 145561 w 146689"/>
                <a:gd name="connsiteY6" fmla="*/ 90271 h 283787"/>
                <a:gd name="connsiteX7" fmla="*/ 130892 w 146689"/>
                <a:gd name="connsiteY7" fmla="*/ 68831 h 283787"/>
                <a:gd name="connsiteX8" fmla="*/ 94784 w 146689"/>
                <a:gd name="connsiteY8" fmla="*/ 68831 h 283787"/>
                <a:gd name="connsiteX9" fmla="*/ 88578 w 146689"/>
                <a:gd name="connsiteY9" fmla="*/ 62625 h 283787"/>
                <a:gd name="connsiteX10" fmla="*/ 88578 w 146689"/>
                <a:gd name="connsiteY10" fmla="*/ 22003 h 283787"/>
                <a:gd name="connsiteX11" fmla="*/ 60933 w 146689"/>
                <a:gd name="connsiteY11" fmla="*/ 0 h 283787"/>
                <a:gd name="connsiteX12" fmla="*/ 32159 w 146689"/>
                <a:gd name="connsiteY12" fmla="*/ 23132 h 283787"/>
                <a:gd name="connsiteX13" fmla="*/ 31595 w 146689"/>
                <a:gd name="connsiteY13" fmla="*/ 63754 h 283787"/>
                <a:gd name="connsiteX14" fmla="*/ 12976 w 146689"/>
                <a:gd name="connsiteY14" fmla="*/ 75037 h 283787"/>
                <a:gd name="connsiteX15" fmla="*/ 0 w 146689"/>
                <a:gd name="connsiteY15" fmla="*/ 94220 h 283787"/>
                <a:gd name="connsiteX16" fmla="*/ 11284 w 146689"/>
                <a:gd name="connsiteY16" fmla="*/ 112274 h 283787"/>
                <a:gd name="connsiteX17" fmla="*/ 25953 w 146689"/>
                <a:gd name="connsiteY17" fmla="*/ 112274 h 283787"/>
                <a:gd name="connsiteX18" fmla="*/ 31595 w 146689"/>
                <a:gd name="connsiteY18" fmla="*/ 120737 h 283787"/>
                <a:gd name="connsiteX19" fmla="*/ 32159 w 146689"/>
                <a:gd name="connsiteY19" fmla="*/ 225112 h 283787"/>
                <a:gd name="connsiteX20" fmla="*/ 93656 w 146689"/>
                <a:gd name="connsiteY20" fmla="*/ 283788 h 283787"/>
                <a:gd name="connsiteX21" fmla="*/ 146690 w 146689"/>
                <a:gd name="connsiteY21" fmla="*/ 256143 h 283787"/>
                <a:gd name="connsiteX22" fmla="*/ 126943 w 146689"/>
                <a:gd name="connsiteY22" fmla="*/ 234139 h 2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689" h="283787">
                  <a:moveTo>
                    <a:pt x="126943" y="234139"/>
                  </a:moveTo>
                  <a:cubicBezTo>
                    <a:pt x="117352" y="234139"/>
                    <a:pt x="116223" y="239217"/>
                    <a:pt x="104940" y="239217"/>
                  </a:cubicBezTo>
                  <a:cubicBezTo>
                    <a:pt x="91963" y="239217"/>
                    <a:pt x="86885" y="231318"/>
                    <a:pt x="86885" y="216085"/>
                  </a:cubicBezTo>
                  <a:cubicBezTo>
                    <a:pt x="86885" y="203673"/>
                    <a:pt x="87450" y="142740"/>
                    <a:pt x="87450" y="120173"/>
                  </a:cubicBezTo>
                  <a:cubicBezTo>
                    <a:pt x="87450" y="113967"/>
                    <a:pt x="88014" y="111710"/>
                    <a:pt x="96477" y="111710"/>
                  </a:cubicBezTo>
                  <a:lnTo>
                    <a:pt x="129200" y="111710"/>
                  </a:lnTo>
                  <a:cubicBezTo>
                    <a:pt x="141048" y="111710"/>
                    <a:pt x="145561" y="107196"/>
                    <a:pt x="145561" y="90271"/>
                  </a:cubicBezTo>
                  <a:cubicBezTo>
                    <a:pt x="145561" y="72781"/>
                    <a:pt x="140483" y="68831"/>
                    <a:pt x="130892" y="68831"/>
                  </a:cubicBezTo>
                  <a:lnTo>
                    <a:pt x="94784" y="68831"/>
                  </a:lnTo>
                  <a:cubicBezTo>
                    <a:pt x="90835" y="68831"/>
                    <a:pt x="88578" y="67703"/>
                    <a:pt x="88578" y="62625"/>
                  </a:cubicBezTo>
                  <a:lnTo>
                    <a:pt x="88578" y="22003"/>
                  </a:lnTo>
                  <a:cubicBezTo>
                    <a:pt x="88578" y="6206"/>
                    <a:pt x="80679" y="0"/>
                    <a:pt x="60933" y="0"/>
                  </a:cubicBezTo>
                  <a:cubicBezTo>
                    <a:pt x="40622" y="0"/>
                    <a:pt x="32159" y="6770"/>
                    <a:pt x="32159" y="23132"/>
                  </a:cubicBezTo>
                  <a:cubicBezTo>
                    <a:pt x="32159" y="33851"/>
                    <a:pt x="31595" y="52470"/>
                    <a:pt x="31595" y="63754"/>
                  </a:cubicBezTo>
                  <a:cubicBezTo>
                    <a:pt x="31595" y="69960"/>
                    <a:pt x="26517" y="73345"/>
                    <a:pt x="12976" y="75037"/>
                  </a:cubicBezTo>
                  <a:cubicBezTo>
                    <a:pt x="3385" y="76730"/>
                    <a:pt x="0" y="83500"/>
                    <a:pt x="0" y="94220"/>
                  </a:cubicBezTo>
                  <a:cubicBezTo>
                    <a:pt x="0" y="108889"/>
                    <a:pt x="3385" y="112274"/>
                    <a:pt x="11284" y="112274"/>
                  </a:cubicBezTo>
                  <a:lnTo>
                    <a:pt x="25953" y="112274"/>
                  </a:lnTo>
                  <a:cubicBezTo>
                    <a:pt x="31030" y="112274"/>
                    <a:pt x="31595" y="114531"/>
                    <a:pt x="31595" y="120737"/>
                  </a:cubicBezTo>
                  <a:cubicBezTo>
                    <a:pt x="31595" y="152896"/>
                    <a:pt x="32159" y="187311"/>
                    <a:pt x="32159" y="225112"/>
                  </a:cubicBezTo>
                  <a:cubicBezTo>
                    <a:pt x="32159" y="261220"/>
                    <a:pt x="51341" y="283788"/>
                    <a:pt x="93656" y="283788"/>
                  </a:cubicBezTo>
                  <a:cubicBezTo>
                    <a:pt x="128635" y="283788"/>
                    <a:pt x="146690" y="274197"/>
                    <a:pt x="146690" y="256143"/>
                  </a:cubicBezTo>
                  <a:cubicBezTo>
                    <a:pt x="144997" y="240909"/>
                    <a:pt x="137663" y="234139"/>
                    <a:pt x="126943" y="234139"/>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2" name="Free-form: Shape 49">
              <a:extLst>
                <a:ext uri="{FF2B5EF4-FFF2-40B4-BE49-F238E27FC236}">
                  <a16:creationId xmlns:a16="http://schemas.microsoft.com/office/drawing/2014/main" id="{F2B899EA-2E7E-DB9B-0637-9884DBE66494}"/>
                </a:ext>
              </a:extLst>
            </p:cNvPr>
            <p:cNvSpPr/>
            <p:nvPr/>
          </p:nvSpPr>
          <p:spPr>
            <a:xfrm>
              <a:off x="9669440" y="4157585"/>
              <a:ext cx="71088" cy="68831"/>
            </a:xfrm>
            <a:custGeom>
              <a:avLst/>
              <a:gdLst>
                <a:gd name="connsiteX0" fmla="*/ 34980 w 71088"/>
                <a:gd name="connsiteY0" fmla="*/ 68831 h 68831"/>
                <a:gd name="connsiteX1" fmla="*/ 71088 w 71088"/>
                <a:gd name="connsiteY1" fmla="*/ 37801 h 68831"/>
                <a:gd name="connsiteX2" fmla="*/ 34980 w 71088"/>
                <a:gd name="connsiteY2" fmla="*/ 0 h 68831"/>
                <a:gd name="connsiteX3" fmla="*/ 0 w 71088"/>
                <a:gd name="connsiteY3" fmla="*/ 35544 h 68831"/>
                <a:gd name="connsiteX4" fmla="*/ 34980 w 71088"/>
                <a:gd name="connsiteY4" fmla="*/ 68831 h 68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88" h="68831">
                  <a:moveTo>
                    <a:pt x="34980" y="68831"/>
                  </a:moveTo>
                  <a:cubicBezTo>
                    <a:pt x="55291" y="68831"/>
                    <a:pt x="71088" y="55291"/>
                    <a:pt x="71088" y="37801"/>
                  </a:cubicBezTo>
                  <a:cubicBezTo>
                    <a:pt x="71088" y="15797"/>
                    <a:pt x="60368" y="0"/>
                    <a:pt x="34980" y="0"/>
                  </a:cubicBezTo>
                  <a:cubicBezTo>
                    <a:pt x="11284" y="0"/>
                    <a:pt x="0" y="16362"/>
                    <a:pt x="0" y="35544"/>
                  </a:cubicBezTo>
                  <a:cubicBezTo>
                    <a:pt x="0" y="54726"/>
                    <a:pt x="12976" y="68831"/>
                    <a:pt x="34980" y="68831"/>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3" name="Free-form: Shape 50">
              <a:extLst>
                <a:ext uri="{FF2B5EF4-FFF2-40B4-BE49-F238E27FC236}">
                  <a16:creationId xmlns:a16="http://schemas.microsoft.com/office/drawing/2014/main" id="{C6EA209D-DEC8-6C33-13BC-2838AF284553}"/>
                </a:ext>
              </a:extLst>
            </p:cNvPr>
            <p:cNvSpPr/>
            <p:nvPr/>
          </p:nvSpPr>
          <p:spPr>
            <a:xfrm>
              <a:off x="9675647" y="4248984"/>
              <a:ext cx="56983" cy="211007"/>
            </a:xfrm>
            <a:custGeom>
              <a:avLst/>
              <a:gdLst>
                <a:gd name="connsiteX0" fmla="*/ 29338 w 56983"/>
                <a:gd name="connsiteY0" fmla="*/ 0 h 211007"/>
                <a:gd name="connsiteX1" fmla="*/ 1128 w 56983"/>
                <a:gd name="connsiteY1" fmla="*/ 20311 h 211007"/>
                <a:gd name="connsiteX2" fmla="*/ 0 w 56983"/>
                <a:gd name="connsiteY2" fmla="*/ 190132 h 211007"/>
                <a:gd name="connsiteX3" fmla="*/ 29338 w 56983"/>
                <a:gd name="connsiteY3" fmla="*/ 211007 h 211007"/>
                <a:gd name="connsiteX4" fmla="*/ 56983 w 56983"/>
                <a:gd name="connsiteY4" fmla="*/ 191825 h 211007"/>
                <a:gd name="connsiteX5" fmla="*/ 56419 w 56983"/>
                <a:gd name="connsiteY5" fmla="*/ 23132 h 211007"/>
                <a:gd name="connsiteX6" fmla="*/ 29338 w 56983"/>
                <a:gd name="connsiteY6" fmla="*/ 0 h 2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83" h="211007">
                  <a:moveTo>
                    <a:pt x="29338" y="0"/>
                  </a:moveTo>
                  <a:cubicBezTo>
                    <a:pt x="5078" y="0"/>
                    <a:pt x="1128" y="5078"/>
                    <a:pt x="1128" y="20311"/>
                  </a:cubicBezTo>
                  <a:cubicBezTo>
                    <a:pt x="1128" y="42314"/>
                    <a:pt x="0" y="179413"/>
                    <a:pt x="0" y="190132"/>
                  </a:cubicBezTo>
                  <a:cubicBezTo>
                    <a:pt x="0" y="205365"/>
                    <a:pt x="6770" y="211007"/>
                    <a:pt x="29338" y="211007"/>
                  </a:cubicBezTo>
                  <a:cubicBezTo>
                    <a:pt x="51905" y="211007"/>
                    <a:pt x="56983" y="206494"/>
                    <a:pt x="56983" y="191825"/>
                  </a:cubicBezTo>
                  <a:cubicBezTo>
                    <a:pt x="56983" y="171514"/>
                    <a:pt x="56419" y="47392"/>
                    <a:pt x="56419" y="23132"/>
                  </a:cubicBezTo>
                  <a:cubicBezTo>
                    <a:pt x="56419" y="7899"/>
                    <a:pt x="50777" y="0"/>
                    <a:pt x="29338" y="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4" name="Free-form: Shape 51">
              <a:extLst>
                <a:ext uri="{FF2B5EF4-FFF2-40B4-BE49-F238E27FC236}">
                  <a16:creationId xmlns:a16="http://schemas.microsoft.com/office/drawing/2014/main" id="{00761634-5DA3-60DC-0BBC-D91AF08CAB32}"/>
                </a:ext>
              </a:extLst>
            </p:cNvPr>
            <p:cNvSpPr/>
            <p:nvPr/>
          </p:nvSpPr>
          <p:spPr>
            <a:xfrm>
              <a:off x="9748427" y="4248984"/>
              <a:ext cx="190696" cy="211007"/>
            </a:xfrm>
            <a:custGeom>
              <a:avLst/>
              <a:gdLst>
                <a:gd name="connsiteX0" fmla="*/ 27645 w 190696"/>
                <a:gd name="connsiteY0" fmla="*/ 99862 h 211007"/>
                <a:gd name="connsiteX1" fmla="*/ 52470 w 190696"/>
                <a:gd name="connsiteY1" fmla="*/ 174335 h 211007"/>
                <a:gd name="connsiteX2" fmla="*/ 95912 w 190696"/>
                <a:gd name="connsiteY2" fmla="*/ 211007 h 211007"/>
                <a:gd name="connsiteX3" fmla="*/ 137663 w 190696"/>
                <a:gd name="connsiteY3" fmla="*/ 174899 h 211007"/>
                <a:gd name="connsiteX4" fmla="*/ 163051 w 190696"/>
                <a:gd name="connsiteY4" fmla="*/ 101554 h 211007"/>
                <a:gd name="connsiteX5" fmla="*/ 188440 w 190696"/>
                <a:gd name="connsiteY5" fmla="*/ 24260 h 211007"/>
                <a:gd name="connsiteX6" fmla="*/ 190696 w 190696"/>
                <a:gd name="connsiteY6" fmla="*/ 12412 h 211007"/>
                <a:gd name="connsiteX7" fmla="*/ 177156 w 190696"/>
                <a:gd name="connsiteY7" fmla="*/ 0 h 211007"/>
                <a:gd name="connsiteX8" fmla="*/ 158537 w 190696"/>
                <a:gd name="connsiteY8" fmla="*/ 0 h 211007"/>
                <a:gd name="connsiteX9" fmla="*/ 136534 w 190696"/>
                <a:gd name="connsiteY9" fmla="*/ 16362 h 211007"/>
                <a:gd name="connsiteX10" fmla="*/ 113967 w 190696"/>
                <a:gd name="connsiteY10" fmla="*/ 104939 h 211007"/>
                <a:gd name="connsiteX11" fmla="*/ 97041 w 190696"/>
                <a:gd name="connsiteY11" fmla="*/ 151203 h 211007"/>
                <a:gd name="connsiteX12" fmla="*/ 69395 w 190696"/>
                <a:gd name="connsiteY12" fmla="*/ 73909 h 211007"/>
                <a:gd name="connsiteX13" fmla="*/ 53034 w 190696"/>
                <a:gd name="connsiteY13" fmla="*/ 16926 h 211007"/>
                <a:gd name="connsiteX14" fmla="*/ 32723 w 190696"/>
                <a:gd name="connsiteY14" fmla="*/ 0 h 211007"/>
                <a:gd name="connsiteX15" fmla="*/ 13541 w 190696"/>
                <a:gd name="connsiteY15" fmla="*/ 0 h 211007"/>
                <a:gd name="connsiteX16" fmla="*/ 0 w 190696"/>
                <a:gd name="connsiteY16" fmla="*/ 11848 h 211007"/>
                <a:gd name="connsiteX17" fmla="*/ 6770 w 190696"/>
                <a:gd name="connsiteY17" fmla="*/ 40622 h 211007"/>
                <a:gd name="connsiteX18" fmla="*/ 27645 w 190696"/>
                <a:gd name="connsiteY18" fmla="*/ 99862 h 2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696" h="211007">
                  <a:moveTo>
                    <a:pt x="27645" y="99862"/>
                  </a:moveTo>
                  <a:cubicBezTo>
                    <a:pt x="46828" y="157409"/>
                    <a:pt x="47956" y="160230"/>
                    <a:pt x="52470" y="174335"/>
                  </a:cubicBezTo>
                  <a:cubicBezTo>
                    <a:pt x="62061" y="202544"/>
                    <a:pt x="68831" y="211007"/>
                    <a:pt x="95912" y="211007"/>
                  </a:cubicBezTo>
                  <a:cubicBezTo>
                    <a:pt x="117916" y="211007"/>
                    <a:pt x="128071" y="203109"/>
                    <a:pt x="137663" y="174899"/>
                  </a:cubicBezTo>
                  <a:cubicBezTo>
                    <a:pt x="142740" y="160230"/>
                    <a:pt x="145561" y="152331"/>
                    <a:pt x="163051" y="101554"/>
                  </a:cubicBezTo>
                  <a:cubicBezTo>
                    <a:pt x="181105" y="48520"/>
                    <a:pt x="184490" y="36108"/>
                    <a:pt x="188440" y="24260"/>
                  </a:cubicBezTo>
                  <a:cubicBezTo>
                    <a:pt x="190132" y="19747"/>
                    <a:pt x="190696" y="15797"/>
                    <a:pt x="190696" y="12412"/>
                  </a:cubicBezTo>
                  <a:cubicBezTo>
                    <a:pt x="190696" y="4514"/>
                    <a:pt x="186183" y="0"/>
                    <a:pt x="177156" y="0"/>
                  </a:cubicBezTo>
                  <a:lnTo>
                    <a:pt x="158537" y="0"/>
                  </a:lnTo>
                  <a:cubicBezTo>
                    <a:pt x="146690" y="0"/>
                    <a:pt x="139355" y="3949"/>
                    <a:pt x="136534" y="16362"/>
                  </a:cubicBezTo>
                  <a:cubicBezTo>
                    <a:pt x="132585" y="33287"/>
                    <a:pt x="123558" y="68267"/>
                    <a:pt x="113967" y="104939"/>
                  </a:cubicBezTo>
                  <a:cubicBezTo>
                    <a:pt x="103247" y="144997"/>
                    <a:pt x="102118" y="151203"/>
                    <a:pt x="97041" y="151203"/>
                  </a:cubicBezTo>
                  <a:cubicBezTo>
                    <a:pt x="89142" y="151203"/>
                    <a:pt x="90271" y="148946"/>
                    <a:pt x="69395" y="73909"/>
                  </a:cubicBezTo>
                  <a:cubicBezTo>
                    <a:pt x="60933" y="43443"/>
                    <a:pt x="56983" y="30466"/>
                    <a:pt x="53034" y="16926"/>
                  </a:cubicBezTo>
                  <a:cubicBezTo>
                    <a:pt x="50213" y="5078"/>
                    <a:pt x="44571" y="0"/>
                    <a:pt x="32723" y="0"/>
                  </a:cubicBezTo>
                  <a:lnTo>
                    <a:pt x="13541" y="0"/>
                  </a:lnTo>
                  <a:cubicBezTo>
                    <a:pt x="3949" y="0"/>
                    <a:pt x="0" y="5078"/>
                    <a:pt x="0" y="11848"/>
                  </a:cubicBezTo>
                  <a:cubicBezTo>
                    <a:pt x="0" y="18618"/>
                    <a:pt x="1128" y="23696"/>
                    <a:pt x="6770" y="40622"/>
                  </a:cubicBezTo>
                  <a:cubicBezTo>
                    <a:pt x="11284" y="54162"/>
                    <a:pt x="19747" y="77294"/>
                    <a:pt x="27645" y="99862"/>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5" name="Free-form: Shape 52">
              <a:extLst>
                <a:ext uri="{FF2B5EF4-FFF2-40B4-BE49-F238E27FC236}">
                  <a16:creationId xmlns:a16="http://schemas.microsoft.com/office/drawing/2014/main" id="{D2828EFA-0BFE-E7AD-2861-E1F3D279DE9E}"/>
                </a:ext>
              </a:extLst>
            </p:cNvPr>
            <p:cNvSpPr/>
            <p:nvPr/>
          </p:nvSpPr>
          <p:spPr>
            <a:xfrm>
              <a:off x="9947581" y="4244470"/>
              <a:ext cx="203114" cy="218341"/>
            </a:xfrm>
            <a:custGeom>
              <a:avLst/>
              <a:gdLst>
                <a:gd name="connsiteX0" fmla="*/ 103817 w 203114"/>
                <a:gd name="connsiteY0" fmla="*/ 218342 h 218341"/>
                <a:gd name="connsiteX1" fmla="*/ 196909 w 203114"/>
                <a:gd name="connsiteY1" fmla="*/ 161923 h 218341"/>
                <a:gd name="connsiteX2" fmla="*/ 176598 w 203114"/>
                <a:gd name="connsiteY2" fmla="*/ 141048 h 218341"/>
                <a:gd name="connsiteX3" fmla="*/ 106074 w 203114"/>
                <a:gd name="connsiteY3" fmla="*/ 173771 h 218341"/>
                <a:gd name="connsiteX4" fmla="*/ 54168 w 203114"/>
                <a:gd name="connsiteY4" fmla="*/ 125815 h 218341"/>
                <a:gd name="connsiteX5" fmla="*/ 63759 w 203114"/>
                <a:gd name="connsiteY5" fmla="*/ 115095 h 218341"/>
                <a:gd name="connsiteX6" fmla="*/ 179419 w 203114"/>
                <a:gd name="connsiteY6" fmla="*/ 115659 h 218341"/>
                <a:gd name="connsiteX7" fmla="*/ 203115 w 203114"/>
                <a:gd name="connsiteY7" fmla="*/ 86321 h 218341"/>
                <a:gd name="connsiteX8" fmla="*/ 104381 w 203114"/>
                <a:gd name="connsiteY8" fmla="*/ 0 h 218341"/>
                <a:gd name="connsiteX9" fmla="*/ 6 w 203114"/>
                <a:gd name="connsiteY9" fmla="*/ 105504 h 218341"/>
                <a:gd name="connsiteX10" fmla="*/ 103817 w 203114"/>
                <a:gd name="connsiteY10" fmla="*/ 218342 h 218341"/>
                <a:gd name="connsiteX11" fmla="*/ 105510 w 203114"/>
                <a:gd name="connsiteY11" fmla="*/ 41750 h 218341"/>
                <a:gd name="connsiteX12" fmla="*/ 154030 w 203114"/>
                <a:gd name="connsiteY12" fmla="*/ 76730 h 218341"/>
                <a:gd name="connsiteX13" fmla="*/ 143875 w 203114"/>
                <a:gd name="connsiteY13" fmla="*/ 85757 h 218341"/>
                <a:gd name="connsiteX14" fmla="*/ 64888 w 203114"/>
                <a:gd name="connsiteY14" fmla="*/ 85757 h 218341"/>
                <a:gd name="connsiteX15" fmla="*/ 55861 w 203114"/>
                <a:gd name="connsiteY15" fmla="*/ 77294 h 218341"/>
                <a:gd name="connsiteX16" fmla="*/ 105510 w 203114"/>
                <a:gd name="connsiteY16" fmla="*/ 41750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14" h="218341">
                  <a:moveTo>
                    <a:pt x="103817" y="218342"/>
                  </a:moveTo>
                  <a:cubicBezTo>
                    <a:pt x="172084" y="218342"/>
                    <a:pt x="196909" y="182234"/>
                    <a:pt x="196909" y="161923"/>
                  </a:cubicBezTo>
                  <a:cubicBezTo>
                    <a:pt x="196909" y="148382"/>
                    <a:pt x="187317" y="141048"/>
                    <a:pt x="176598" y="141048"/>
                  </a:cubicBezTo>
                  <a:cubicBezTo>
                    <a:pt x="147260" y="141048"/>
                    <a:pt x="156287" y="173771"/>
                    <a:pt x="106074" y="173771"/>
                  </a:cubicBezTo>
                  <a:cubicBezTo>
                    <a:pt x="75608" y="173771"/>
                    <a:pt x="54168" y="153460"/>
                    <a:pt x="54168" y="125815"/>
                  </a:cubicBezTo>
                  <a:cubicBezTo>
                    <a:pt x="54168" y="119608"/>
                    <a:pt x="54732" y="115095"/>
                    <a:pt x="63759" y="115095"/>
                  </a:cubicBezTo>
                  <a:cubicBezTo>
                    <a:pt x="72787" y="115095"/>
                    <a:pt x="168135" y="115659"/>
                    <a:pt x="179419" y="115659"/>
                  </a:cubicBezTo>
                  <a:cubicBezTo>
                    <a:pt x="195216" y="115659"/>
                    <a:pt x="203115" y="110581"/>
                    <a:pt x="203115" y="86321"/>
                  </a:cubicBezTo>
                  <a:cubicBezTo>
                    <a:pt x="203115" y="31030"/>
                    <a:pt x="167007" y="0"/>
                    <a:pt x="104381" y="0"/>
                  </a:cubicBezTo>
                  <a:cubicBezTo>
                    <a:pt x="37243" y="0"/>
                    <a:pt x="6" y="44007"/>
                    <a:pt x="6" y="105504"/>
                  </a:cubicBezTo>
                  <a:cubicBezTo>
                    <a:pt x="-558" y="174335"/>
                    <a:pt x="39499" y="218342"/>
                    <a:pt x="103817" y="218342"/>
                  </a:cubicBezTo>
                  <a:close/>
                  <a:moveTo>
                    <a:pt x="105510" y="41750"/>
                  </a:moveTo>
                  <a:cubicBezTo>
                    <a:pt x="139925" y="41750"/>
                    <a:pt x="154030" y="62061"/>
                    <a:pt x="154030" y="76730"/>
                  </a:cubicBezTo>
                  <a:cubicBezTo>
                    <a:pt x="154030" y="82936"/>
                    <a:pt x="151773" y="85757"/>
                    <a:pt x="143875" y="85757"/>
                  </a:cubicBezTo>
                  <a:lnTo>
                    <a:pt x="64888" y="85757"/>
                  </a:lnTo>
                  <a:cubicBezTo>
                    <a:pt x="57553" y="85757"/>
                    <a:pt x="55861" y="83500"/>
                    <a:pt x="55861" y="77294"/>
                  </a:cubicBezTo>
                  <a:cubicBezTo>
                    <a:pt x="55861" y="63189"/>
                    <a:pt x="69966" y="41750"/>
                    <a:pt x="105510" y="4175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6" name="Free-form: Shape 53">
              <a:extLst>
                <a:ext uri="{FF2B5EF4-FFF2-40B4-BE49-F238E27FC236}">
                  <a16:creationId xmlns:a16="http://schemas.microsoft.com/office/drawing/2014/main" id="{8E222D34-567F-FDB8-A201-736AEF84E96E}"/>
                </a:ext>
              </a:extLst>
            </p:cNvPr>
            <p:cNvSpPr/>
            <p:nvPr/>
          </p:nvSpPr>
          <p:spPr>
            <a:xfrm>
              <a:off x="7186437" y="4396237"/>
              <a:ext cx="473356" cy="273632"/>
            </a:xfrm>
            <a:custGeom>
              <a:avLst/>
              <a:gdLst>
                <a:gd name="connsiteX0" fmla="*/ 473356 w 473356"/>
                <a:gd name="connsiteY0" fmla="*/ 137098 h 273632"/>
                <a:gd name="connsiteX1" fmla="*/ 458123 w 473356"/>
                <a:gd name="connsiteY1" fmla="*/ 128071 h 273632"/>
                <a:gd name="connsiteX2" fmla="*/ 236396 w 473356"/>
                <a:gd name="connsiteY2" fmla="*/ 0 h 273632"/>
                <a:gd name="connsiteX3" fmla="*/ 0 w 473356"/>
                <a:gd name="connsiteY3" fmla="*/ 136534 h 273632"/>
                <a:gd name="connsiteX4" fmla="*/ 236396 w 473356"/>
                <a:gd name="connsiteY4" fmla="*/ 273632 h 273632"/>
                <a:gd name="connsiteX5" fmla="*/ 370109 w 473356"/>
                <a:gd name="connsiteY5" fmla="*/ 196338 h 273632"/>
                <a:gd name="connsiteX6" fmla="*/ 473356 w 473356"/>
                <a:gd name="connsiteY6" fmla="*/ 137098 h 27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356" h="273632">
                  <a:moveTo>
                    <a:pt x="473356" y="137098"/>
                  </a:moveTo>
                  <a:lnTo>
                    <a:pt x="458123" y="128071"/>
                  </a:lnTo>
                  <a:lnTo>
                    <a:pt x="236396" y="0"/>
                  </a:lnTo>
                  <a:lnTo>
                    <a:pt x="0" y="136534"/>
                  </a:lnTo>
                  <a:lnTo>
                    <a:pt x="236396" y="273632"/>
                  </a:lnTo>
                  <a:lnTo>
                    <a:pt x="370109" y="196338"/>
                  </a:lnTo>
                  <a:lnTo>
                    <a:pt x="473356" y="137098"/>
                  </a:lnTo>
                  <a:close/>
                </a:path>
              </a:pathLst>
            </a:custGeom>
            <a:solidFill>
              <a:srgbClr val="562821"/>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grpSp>
      <p:cxnSp>
        <p:nvCxnSpPr>
          <p:cNvPr id="127" name="Connecteur droit 1">
            <a:extLst>
              <a:ext uri="{FF2B5EF4-FFF2-40B4-BE49-F238E27FC236}">
                <a16:creationId xmlns:a16="http://schemas.microsoft.com/office/drawing/2014/main" id="{8263B9BF-491D-C266-9500-FAD4737AB95F}"/>
              </a:ext>
            </a:extLst>
          </p:cNvPr>
          <p:cNvCxnSpPr>
            <a:cxnSpLocks/>
          </p:cNvCxnSpPr>
          <p:nvPr/>
        </p:nvCxnSpPr>
        <p:spPr>
          <a:xfrm>
            <a:off x="8749267" y="552450"/>
            <a:ext cx="0" cy="5004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7" name="Image 46" descr="Une image contenant texte, Graphique, graphisme, conception&#10;&#10;Description générée automatiquement">
            <a:extLst>
              <a:ext uri="{FF2B5EF4-FFF2-40B4-BE49-F238E27FC236}">
                <a16:creationId xmlns:a16="http://schemas.microsoft.com/office/drawing/2014/main" id="{C9DCF6F0-8C24-06BD-C4A5-4ACF52C27B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23735" y="1312989"/>
            <a:ext cx="2422578" cy="900000"/>
          </a:xfrm>
          <a:prstGeom prst="rect">
            <a:avLst/>
          </a:prstGeom>
        </p:spPr>
      </p:pic>
      <p:sp>
        <p:nvSpPr>
          <p:cNvPr id="10" name="Espace réservé du texte 9">
            <a:extLst>
              <a:ext uri="{FF2B5EF4-FFF2-40B4-BE49-F238E27FC236}">
                <a16:creationId xmlns:a16="http://schemas.microsoft.com/office/drawing/2014/main" id="{67ABCF7A-B81D-8342-658F-29624DE7E9D2}"/>
              </a:ext>
            </a:extLst>
          </p:cNvPr>
          <p:cNvSpPr>
            <a:spLocks noGrp="1"/>
          </p:cNvSpPr>
          <p:nvPr>
            <p:ph type="body" sz="quarter" idx="26"/>
          </p:nvPr>
        </p:nvSpPr>
        <p:spPr/>
        <p:txBody>
          <a:bodyPr/>
          <a:lstStyle/>
          <a:p>
            <a:endParaRPr lang="fr-BE"/>
          </a:p>
        </p:txBody>
      </p:sp>
    </p:spTree>
    <p:extLst>
      <p:ext uri="{BB962C8B-B14F-4D97-AF65-F5344CB8AC3E}">
        <p14:creationId xmlns:p14="http://schemas.microsoft.com/office/powerpoint/2010/main" val="31856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2646B928-14B9-7BA7-CA6D-F243FF85B151}"/>
              </a:ext>
            </a:extLst>
          </p:cNvPr>
          <p:cNvSpPr>
            <a:spLocks noGrp="1"/>
          </p:cNvSpPr>
          <p:nvPr>
            <p:ph type="body" sz="quarter" idx="13"/>
          </p:nvPr>
        </p:nvSpPr>
        <p:spPr>
          <a:xfrm>
            <a:off x="1181100" y="1782763"/>
            <a:ext cx="11010900" cy="3631763"/>
          </a:xfrm>
        </p:spPr>
        <p:txBody>
          <a:bodyPr/>
          <a:lstStyle/>
          <a:p>
            <a:pPr marL="0" indent="0"/>
            <a:r>
              <a:rPr lang="en-GB">
                <a:solidFill>
                  <a:srgbClr val="D95A49"/>
                </a:solidFill>
              </a:rPr>
              <a:t>01	</a:t>
            </a:r>
            <a:r>
              <a:rPr lang="en-GB">
                <a:solidFill>
                  <a:srgbClr val="562821"/>
                </a:solidFill>
              </a:rPr>
              <a:t>Context</a:t>
            </a:r>
            <a:r>
              <a:rPr lang="en-GB">
                <a:solidFill>
                  <a:srgbClr val="D95A49"/>
                </a:solidFill>
              </a:rPr>
              <a:t> </a:t>
            </a:r>
          </a:p>
          <a:p>
            <a:pPr marL="0" indent="0"/>
            <a:r>
              <a:rPr lang="en-GB">
                <a:solidFill>
                  <a:srgbClr val="D95A49"/>
                </a:solidFill>
              </a:rPr>
              <a:t>02	</a:t>
            </a:r>
            <a:r>
              <a:rPr lang="en-GB">
                <a:solidFill>
                  <a:srgbClr val="562821"/>
                </a:solidFill>
              </a:rPr>
              <a:t>Understanding Article 8 </a:t>
            </a:r>
          </a:p>
          <a:p>
            <a:pPr marL="0" indent="0"/>
            <a:r>
              <a:rPr lang="en-GB">
                <a:solidFill>
                  <a:srgbClr val="D95A49"/>
                </a:solidFill>
              </a:rPr>
              <a:t>03	</a:t>
            </a:r>
            <a:r>
              <a:rPr lang="en-GB">
                <a:solidFill>
                  <a:srgbClr val="562821"/>
                </a:solidFill>
              </a:rPr>
              <a:t>Delimiting the geographical area </a:t>
            </a:r>
          </a:p>
          <a:p>
            <a:pPr marL="0" indent="0"/>
            <a:r>
              <a:rPr lang="en-GB">
                <a:solidFill>
                  <a:srgbClr val="D95A49"/>
                </a:solidFill>
              </a:rPr>
              <a:t>04	</a:t>
            </a:r>
            <a:r>
              <a:rPr lang="en-GB">
                <a:solidFill>
                  <a:srgbClr val="562821"/>
                </a:solidFill>
              </a:rPr>
              <a:t>Identifying the urban ecosystem area</a:t>
            </a:r>
          </a:p>
          <a:p>
            <a:pPr marL="0" indent="0"/>
            <a:r>
              <a:rPr lang="en-GB">
                <a:solidFill>
                  <a:srgbClr val="D95A49"/>
                </a:solidFill>
              </a:rPr>
              <a:t>05	</a:t>
            </a:r>
            <a:r>
              <a:rPr lang="en-GB">
                <a:solidFill>
                  <a:srgbClr val="562821"/>
                </a:solidFill>
              </a:rPr>
              <a:t>Identifying the Urban green spaces &amp; tree cover</a:t>
            </a:r>
          </a:p>
          <a:p>
            <a:pPr marL="0" indent="0"/>
            <a:r>
              <a:rPr lang="en-GB">
                <a:solidFill>
                  <a:srgbClr val="D95A49"/>
                </a:solidFill>
              </a:rPr>
              <a:t>06	</a:t>
            </a:r>
            <a:r>
              <a:rPr lang="en-GB">
                <a:solidFill>
                  <a:srgbClr val="562821"/>
                </a:solidFill>
              </a:rPr>
              <a:t>Identifying possible Exemptions</a:t>
            </a:r>
          </a:p>
          <a:p>
            <a:pPr marL="0" indent="0"/>
            <a:r>
              <a:rPr lang="en-GB">
                <a:solidFill>
                  <a:srgbClr val="D95A49"/>
                </a:solidFill>
              </a:rPr>
              <a:t>07	</a:t>
            </a:r>
            <a:r>
              <a:rPr lang="en-GB">
                <a:solidFill>
                  <a:srgbClr val="562821"/>
                </a:solidFill>
              </a:rPr>
              <a:t>Conclusion &amp; future issues</a:t>
            </a:r>
          </a:p>
        </p:txBody>
      </p:sp>
      <p:sp>
        <p:nvSpPr>
          <p:cNvPr id="12" name="Espace réservé du numéro de diapositive 11">
            <a:extLst>
              <a:ext uri="{FF2B5EF4-FFF2-40B4-BE49-F238E27FC236}">
                <a16:creationId xmlns:a16="http://schemas.microsoft.com/office/drawing/2014/main" id="{EFE02764-A526-89B1-FF5B-BD7917971875}"/>
              </a:ext>
            </a:extLst>
          </p:cNvPr>
          <p:cNvSpPr>
            <a:spLocks noGrp="1"/>
          </p:cNvSpPr>
          <p:nvPr>
            <p:ph type="sldNum" sz="quarter" idx="12"/>
          </p:nvPr>
        </p:nvSpPr>
        <p:spPr>
          <a:xfrm>
            <a:off x="11615875" y="6515627"/>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3" name="Espace réservé du texte 12">
            <a:extLst>
              <a:ext uri="{FF2B5EF4-FFF2-40B4-BE49-F238E27FC236}">
                <a16:creationId xmlns:a16="http://schemas.microsoft.com/office/drawing/2014/main" id="{69991102-D505-2EF5-9414-D78B814F6D63}"/>
              </a:ext>
            </a:extLst>
          </p:cNvPr>
          <p:cNvSpPr>
            <a:spLocks noGrp="1"/>
          </p:cNvSpPr>
          <p:nvPr>
            <p:ph type="body" sz="quarter" idx="14"/>
          </p:nvPr>
        </p:nvSpPr>
        <p:spPr>
          <a:xfrm>
            <a:off x="6096000" y="0"/>
            <a:ext cx="6096000" cy="3527425"/>
          </a:xfrm>
        </p:spPr>
        <p:txBody>
          <a:bodyPr/>
          <a:lstStyle/>
          <a:p>
            <a:r>
              <a:rPr lang="en-GB"/>
              <a:t> </a:t>
            </a:r>
          </a:p>
        </p:txBody>
      </p:sp>
      <p:sp>
        <p:nvSpPr>
          <p:cNvPr id="8" name="Titre 7">
            <a:extLst>
              <a:ext uri="{FF2B5EF4-FFF2-40B4-BE49-F238E27FC236}">
                <a16:creationId xmlns:a16="http://schemas.microsoft.com/office/drawing/2014/main" id="{D45E6618-6951-E009-63FE-0E3994E1284B}"/>
              </a:ext>
            </a:extLst>
          </p:cNvPr>
          <p:cNvSpPr>
            <a:spLocks noGrp="1"/>
          </p:cNvSpPr>
          <p:nvPr>
            <p:ph type="title"/>
          </p:nvPr>
        </p:nvSpPr>
        <p:spPr>
          <a:xfrm>
            <a:off x="336175" y="552450"/>
            <a:ext cx="11517261" cy="520700"/>
          </a:xfrm>
        </p:spPr>
        <p:txBody>
          <a:bodyPr/>
          <a:lstStyle/>
          <a:p>
            <a:r>
              <a:rPr lang="en-GB"/>
              <a:t>Contents</a:t>
            </a:r>
          </a:p>
        </p:txBody>
      </p:sp>
      <p:sp>
        <p:nvSpPr>
          <p:cNvPr id="14" name="Espace réservé du texte 13">
            <a:extLst>
              <a:ext uri="{FF2B5EF4-FFF2-40B4-BE49-F238E27FC236}">
                <a16:creationId xmlns:a16="http://schemas.microsoft.com/office/drawing/2014/main" id="{110D52EE-921A-F669-6C09-9929219BA6A5}"/>
              </a:ext>
            </a:extLst>
          </p:cNvPr>
          <p:cNvSpPr>
            <a:spLocks noGrp="1"/>
          </p:cNvSpPr>
          <p:nvPr>
            <p:ph type="body" sz="quarter" idx="37"/>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105397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25" descr="Une image contenant plein air, nuage, ciel, maison&#10;&#10;Description générée automatiquement">
            <a:extLst>
              <a:ext uri="{FF2B5EF4-FFF2-40B4-BE49-F238E27FC236}">
                <a16:creationId xmlns:a16="http://schemas.microsoft.com/office/drawing/2014/main" id="{74A795E6-5FFE-74ED-F383-13ECD14DB8B9}"/>
              </a:ext>
            </a:extLst>
          </p:cNvPr>
          <p:cNvPicPr>
            <a:picLocks noGrp="1" noChangeAspect="1"/>
          </p:cNvPicPr>
          <p:nvPr>
            <p:ph type="pic" sz="quarter" idx="13"/>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p:spPr>
      </p:pic>
      <p:sp>
        <p:nvSpPr>
          <p:cNvPr id="22" name="Espace réservé du texte 21">
            <a:extLst>
              <a:ext uri="{FF2B5EF4-FFF2-40B4-BE49-F238E27FC236}">
                <a16:creationId xmlns:a16="http://schemas.microsoft.com/office/drawing/2014/main" id="{7017BD44-7452-7035-1AE9-1A9447628E93}"/>
              </a:ext>
            </a:extLst>
          </p:cNvPr>
          <p:cNvSpPr>
            <a:spLocks noGrp="1"/>
          </p:cNvSpPr>
          <p:nvPr>
            <p:ph type="body" sz="quarter" idx="14"/>
          </p:nvPr>
        </p:nvSpPr>
        <p:spPr>
          <a:xfrm>
            <a:off x="0" y="0"/>
            <a:ext cx="12192000" cy="6858000"/>
          </a:xfrm>
        </p:spPr>
        <p:txBody>
          <a:bodyPr/>
          <a:lstStyle/>
          <a:p>
            <a:r>
              <a:rPr lang="en-GB"/>
              <a:t> </a:t>
            </a:r>
          </a:p>
        </p:txBody>
      </p:sp>
      <p:sp>
        <p:nvSpPr>
          <p:cNvPr id="24" name="Espace réservé du texte 23">
            <a:extLst>
              <a:ext uri="{FF2B5EF4-FFF2-40B4-BE49-F238E27FC236}">
                <a16:creationId xmlns:a16="http://schemas.microsoft.com/office/drawing/2014/main" id="{DA66D31F-44A0-8BEB-1568-79D2F77B1688}"/>
              </a:ext>
            </a:extLst>
          </p:cNvPr>
          <p:cNvSpPr>
            <a:spLocks noGrp="1"/>
          </p:cNvSpPr>
          <p:nvPr>
            <p:ph type="body" sz="quarter" idx="16"/>
          </p:nvPr>
        </p:nvSpPr>
        <p:spPr>
          <a:xfrm>
            <a:off x="-1195" y="1910079"/>
            <a:ext cx="8549504" cy="4947921"/>
          </a:xfrm>
        </p:spPr>
        <p:txBody>
          <a:bodyPr/>
          <a:lstStyle/>
          <a:p>
            <a:r>
              <a:rPr lang="en-GB"/>
              <a:t> </a:t>
            </a:r>
          </a:p>
        </p:txBody>
      </p:sp>
      <p:sp>
        <p:nvSpPr>
          <p:cNvPr id="21" name="Titre 20">
            <a:extLst>
              <a:ext uri="{FF2B5EF4-FFF2-40B4-BE49-F238E27FC236}">
                <a16:creationId xmlns:a16="http://schemas.microsoft.com/office/drawing/2014/main" id="{88EEE2B3-2F71-48CF-B170-BA1619E8AAA8}"/>
              </a:ext>
            </a:extLst>
          </p:cNvPr>
          <p:cNvSpPr>
            <a:spLocks noGrp="1"/>
          </p:cNvSpPr>
          <p:nvPr>
            <p:ph type="title"/>
          </p:nvPr>
        </p:nvSpPr>
        <p:spPr>
          <a:xfrm>
            <a:off x="3957545" y="2993389"/>
            <a:ext cx="7913779" cy="820019"/>
          </a:xfrm>
        </p:spPr>
        <p:txBody>
          <a:bodyPr/>
          <a:lstStyle/>
          <a:p>
            <a:r>
              <a:rPr lang="en-GB"/>
              <a:t>context</a:t>
            </a:r>
          </a:p>
        </p:txBody>
      </p:sp>
      <p:sp>
        <p:nvSpPr>
          <p:cNvPr id="25" name="Espace réservé du texte 24">
            <a:extLst>
              <a:ext uri="{FF2B5EF4-FFF2-40B4-BE49-F238E27FC236}">
                <a16:creationId xmlns:a16="http://schemas.microsoft.com/office/drawing/2014/main" id="{0BAD935E-12EC-B77C-EE06-C59760196E0B}"/>
              </a:ext>
            </a:extLst>
          </p:cNvPr>
          <p:cNvSpPr>
            <a:spLocks noGrp="1"/>
          </p:cNvSpPr>
          <p:nvPr>
            <p:ph type="body" sz="quarter" idx="17"/>
          </p:nvPr>
        </p:nvSpPr>
        <p:spPr>
          <a:xfrm>
            <a:off x="1117471" y="3121698"/>
            <a:ext cx="1961246" cy="1132214"/>
          </a:xfrm>
        </p:spPr>
        <p:txBody>
          <a:bodyPr/>
          <a:lstStyle/>
          <a:p>
            <a:r>
              <a:rPr lang="en-GB"/>
              <a:t>01</a:t>
            </a:r>
          </a:p>
        </p:txBody>
      </p:sp>
      <p:sp>
        <p:nvSpPr>
          <p:cNvPr id="23" name="Espace réservé du texte 22">
            <a:extLst>
              <a:ext uri="{FF2B5EF4-FFF2-40B4-BE49-F238E27FC236}">
                <a16:creationId xmlns:a16="http://schemas.microsoft.com/office/drawing/2014/main" id="{C4644C41-98B8-7544-E6CB-A1BA8286C61A}"/>
              </a:ext>
            </a:extLst>
          </p:cNvPr>
          <p:cNvSpPr>
            <a:spLocks noGrp="1"/>
          </p:cNvSpPr>
          <p:nvPr>
            <p:ph type="body" sz="quarter" idx="25"/>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44848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21E9C4-0357-1788-4B0B-424380BB1953}"/>
              </a:ext>
            </a:extLst>
          </p:cNvPr>
          <p:cNvSpPr>
            <a:spLocks noGrp="1"/>
          </p:cNvSpPr>
          <p:nvPr>
            <p:ph type="sldNum" sz="quarter" idx="12"/>
          </p:nvPr>
        </p:nvSpPr>
        <p:spPr/>
        <p:txBody>
          <a:bodyPr/>
          <a:lstStyle/>
          <a:p>
            <a:pPr defTabSz="1219170"/>
            <a:fld id="{4C0CA2B0-85BC-4059-9C86-5B487B8CFF5F}" type="slidenum">
              <a:rPr lang="nl-NL">
                <a:solidFill>
                  <a:prstClr val="black">
                    <a:tint val="75000"/>
                  </a:prstClr>
                </a:solidFill>
              </a:rPr>
              <a:pPr defTabSz="1219170"/>
              <a:t>4</a:t>
            </a:fld>
            <a:endParaRPr lang="nl-NL">
              <a:solidFill>
                <a:prstClr val="black">
                  <a:tint val="75000"/>
                </a:prstClr>
              </a:solidFill>
            </a:endParaRPr>
          </a:p>
        </p:txBody>
      </p:sp>
      <p:pic>
        <p:nvPicPr>
          <p:cNvPr id="25" name="Picture 24">
            <a:extLst>
              <a:ext uri="{FF2B5EF4-FFF2-40B4-BE49-F238E27FC236}">
                <a16:creationId xmlns:a16="http://schemas.microsoft.com/office/drawing/2014/main" id="{BB6E1800-C303-AF3A-3735-44E93AD9E6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97"/>
            <a:ext cx="6601968" cy="1085328"/>
          </a:xfrm>
          <a:prstGeom prst="rect">
            <a:avLst/>
          </a:prstGeom>
          <a:ln w="19050">
            <a:solidFill>
              <a:schemeClr val="accent5"/>
            </a:solidFill>
          </a:ln>
        </p:spPr>
      </p:pic>
      <p:grpSp>
        <p:nvGrpSpPr>
          <p:cNvPr id="31" name="Group 30">
            <a:extLst>
              <a:ext uri="{FF2B5EF4-FFF2-40B4-BE49-F238E27FC236}">
                <a16:creationId xmlns:a16="http://schemas.microsoft.com/office/drawing/2014/main" id="{E2B29F93-EFC2-2B21-AC40-7D74B40E3A43}"/>
              </a:ext>
            </a:extLst>
          </p:cNvPr>
          <p:cNvGrpSpPr/>
          <p:nvPr/>
        </p:nvGrpSpPr>
        <p:grpSpPr>
          <a:xfrm>
            <a:off x="4698058" y="1775933"/>
            <a:ext cx="2662530" cy="3656083"/>
            <a:chOff x="4298008" y="890108"/>
            <a:chExt cx="2662530" cy="3656083"/>
          </a:xfrm>
        </p:grpSpPr>
        <p:pic>
          <p:nvPicPr>
            <p:cNvPr id="28" name="Picture 27">
              <a:extLst>
                <a:ext uri="{FF2B5EF4-FFF2-40B4-BE49-F238E27FC236}">
                  <a16:creationId xmlns:a16="http://schemas.microsoft.com/office/drawing/2014/main" id="{8DBE9438-F14D-1967-7D92-3876231A33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1854" y="2264524"/>
              <a:ext cx="1494839" cy="1494839"/>
            </a:xfrm>
            <a:prstGeom prst="rect">
              <a:avLst/>
            </a:prstGeom>
          </p:spPr>
        </p:pic>
        <p:sp>
          <p:nvSpPr>
            <p:cNvPr id="29" name="TextBox 28">
              <a:extLst>
                <a:ext uri="{FF2B5EF4-FFF2-40B4-BE49-F238E27FC236}">
                  <a16:creationId xmlns:a16="http://schemas.microsoft.com/office/drawing/2014/main" id="{F6537A92-DB90-A65A-6B9E-E710F35D085A}"/>
                </a:ext>
              </a:extLst>
            </p:cNvPr>
            <p:cNvSpPr txBox="1"/>
            <p:nvPr/>
          </p:nvSpPr>
          <p:spPr>
            <a:xfrm>
              <a:off x="4298008" y="4084526"/>
              <a:ext cx="2662530" cy="461665"/>
            </a:xfrm>
            <a:prstGeom prst="rect">
              <a:avLst/>
            </a:prstGeom>
            <a:noFill/>
          </p:spPr>
          <p:txBody>
            <a:bodyPr wrap="square">
              <a:spAutoFit/>
            </a:bodyPr>
            <a:lstStyle/>
            <a:p>
              <a:r>
                <a:rPr lang="fr-FR" sz="2400"/>
                <a:t>Use the code: #NRL</a:t>
              </a:r>
              <a:endParaRPr lang="en-GB" sz="2400"/>
            </a:p>
          </p:txBody>
        </p:sp>
        <p:pic>
          <p:nvPicPr>
            <p:cNvPr id="30" name="Picture 29">
              <a:extLst>
                <a:ext uri="{FF2B5EF4-FFF2-40B4-BE49-F238E27FC236}">
                  <a16:creationId xmlns:a16="http://schemas.microsoft.com/office/drawing/2014/main" id="{14AC07BF-FA15-CA40-910D-12848F186B10}"/>
                </a:ext>
              </a:extLst>
            </p:cNvPr>
            <p:cNvPicPr>
              <a:picLocks noChangeAspect="1"/>
            </p:cNvPicPr>
            <p:nvPr/>
          </p:nvPicPr>
          <p:blipFill>
            <a:blip r:embed="rId4" cstate="screen">
              <a:extLst>
                <a:ext uri="{28A0092B-C50C-407E-A947-70E740481C1C}">
                  <a14:useLocalDpi xmlns:a14="http://schemas.microsoft.com/office/drawing/2010/main"/>
                </a:ext>
              </a:extLst>
            </a:blip>
            <a:srcRect t="19939" b="19939"/>
            <a:stretch/>
          </p:blipFill>
          <p:spPr>
            <a:xfrm>
              <a:off x="4486274" y="890108"/>
              <a:ext cx="2286000" cy="1374416"/>
            </a:xfrm>
            <a:prstGeom prst="rect">
              <a:avLst/>
            </a:prstGeom>
          </p:spPr>
        </p:pic>
      </p:grpSp>
    </p:spTree>
    <p:extLst>
      <p:ext uri="{BB962C8B-B14F-4D97-AF65-F5344CB8AC3E}">
        <p14:creationId xmlns:p14="http://schemas.microsoft.com/office/powerpoint/2010/main" val="462751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15F19DA8-B8B9-18E3-8D94-8E78E0CA14BB}"/>
              </a:ext>
            </a:extLst>
          </p:cNvPr>
          <p:cNvSpPr>
            <a:spLocks noGrp="1"/>
          </p:cNvSpPr>
          <p:nvPr>
            <p:ph type="body" sz="quarter" idx="18"/>
          </p:nvPr>
        </p:nvSpPr>
        <p:spPr>
          <a:xfrm>
            <a:off x="0" y="3653348"/>
            <a:ext cx="5537314" cy="3204652"/>
          </a:xfrm>
        </p:spPr>
        <p:txBody>
          <a:bodyPr/>
          <a:lstStyle/>
          <a:p>
            <a:endParaRPr lang="en-US"/>
          </a:p>
        </p:txBody>
      </p:sp>
      <p:sp>
        <p:nvSpPr>
          <p:cNvPr id="2" name="Titre 1">
            <a:extLst>
              <a:ext uri="{FF2B5EF4-FFF2-40B4-BE49-F238E27FC236}">
                <a16:creationId xmlns:a16="http://schemas.microsoft.com/office/drawing/2014/main" id="{C70FF9D4-BCDA-FA7E-9523-CCB0AB278514}"/>
              </a:ext>
            </a:extLst>
          </p:cNvPr>
          <p:cNvSpPr>
            <a:spLocks noGrp="1"/>
          </p:cNvSpPr>
          <p:nvPr>
            <p:ph type="title"/>
          </p:nvPr>
        </p:nvSpPr>
        <p:spPr>
          <a:xfrm>
            <a:off x="336175" y="552450"/>
            <a:ext cx="11517261" cy="520700"/>
          </a:xfrm>
        </p:spPr>
        <p:txBody>
          <a:bodyPr anchor="t">
            <a:normAutofit/>
          </a:bodyPr>
          <a:lstStyle/>
          <a:p>
            <a:r>
              <a:rPr lang="en-GB" sz="3000"/>
              <a:t>Context</a:t>
            </a:r>
          </a:p>
        </p:txBody>
      </p:sp>
      <p:sp>
        <p:nvSpPr>
          <p:cNvPr id="7" name="Espace réservé du numéro de diapositive 6">
            <a:extLst>
              <a:ext uri="{FF2B5EF4-FFF2-40B4-BE49-F238E27FC236}">
                <a16:creationId xmlns:a16="http://schemas.microsoft.com/office/drawing/2014/main" id="{ACFD6D3D-8EC5-E07E-F177-410A14AF98C0}"/>
              </a:ext>
            </a:extLst>
          </p:cNvPr>
          <p:cNvSpPr>
            <a:spLocks noGrp="1"/>
          </p:cNvSpPr>
          <p:nvPr>
            <p:ph type="sldNum" sz="quarter" idx="12"/>
          </p:nvPr>
        </p:nvSpPr>
        <p:spPr>
          <a:xfrm>
            <a:off x="11615875" y="6334690"/>
            <a:ext cx="237809" cy="137285"/>
          </a:xfrm>
        </p:spPr>
        <p:txBody>
          <a:bodyPr wrap="none" anchor="ctr">
            <a:no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40</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graphicFrame>
        <p:nvGraphicFramePr>
          <p:cNvPr id="24" name="Espace réservé du contenu 21">
            <a:extLst>
              <a:ext uri="{FF2B5EF4-FFF2-40B4-BE49-F238E27FC236}">
                <a16:creationId xmlns:a16="http://schemas.microsoft.com/office/drawing/2014/main" id="{439F9803-7A3D-F255-0578-F378329C8FA6}"/>
              </a:ext>
            </a:extLst>
          </p:cNvPr>
          <p:cNvGraphicFramePr>
            <a:graphicFrameLocks noGrp="1"/>
          </p:cNvGraphicFramePr>
          <p:nvPr>
            <p:ph sz="quarter" idx="14"/>
          </p:nvPr>
        </p:nvGraphicFramePr>
        <p:xfrm>
          <a:off x="1156230" y="1576809"/>
          <a:ext cx="9879541" cy="3704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2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25" descr="Une image contenant plein air, nuage, ciel, maison&#10;&#10;Description générée automatiquement">
            <a:extLst>
              <a:ext uri="{FF2B5EF4-FFF2-40B4-BE49-F238E27FC236}">
                <a16:creationId xmlns:a16="http://schemas.microsoft.com/office/drawing/2014/main" id="{74A795E6-5FFE-74ED-F383-13ECD14DB8B9}"/>
              </a:ext>
            </a:extLst>
          </p:cNvPr>
          <p:cNvPicPr>
            <a:picLocks noGrp="1" noChangeAspect="1"/>
          </p:cNvPicPr>
          <p:nvPr>
            <p:ph type="pic" sz="quarter" idx="13"/>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p:spPr>
      </p:pic>
      <p:sp>
        <p:nvSpPr>
          <p:cNvPr id="22" name="Espace réservé du texte 21">
            <a:extLst>
              <a:ext uri="{FF2B5EF4-FFF2-40B4-BE49-F238E27FC236}">
                <a16:creationId xmlns:a16="http://schemas.microsoft.com/office/drawing/2014/main" id="{7017BD44-7452-7035-1AE9-1A9447628E93}"/>
              </a:ext>
            </a:extLst>
          </p:cNvPr>
          <p:cNvSpPr>
            <a:spLocks noGrp="1"/>
          </p:cNvSpPr>
          <p:nvPr>
            <p:ph type="body" sz="quarter" idx="14"/>
          </p:nvPr>
        </p:nvSpPr>
        <p:spPr>
          <a:xfrm>
            <a:off x="0" y="0"/>
            <a:ext cx="12192000" cy="6858000"/>
          </a:xfrm>
        </p:spPr>
        <p:txBody>
          <a:bodyPr/>
          <a:lstStyle/>
          <a:p>
            <a:r>
              <a:rPr lang="en-GB"/>
              <a:t> </a:t>
            </a:r>
          </a:p>
        </p:txBody>
      </p:sp>
      <p:sp>
        <p:nvSpPr>
          <p:cNvPr id="24" name="Espace réservé du texte 23">
            <a:extLst>
              <a:ext uri="{FF2B5EF4-FFF2-40B4-BE49-F238E27FC236}">
                <a16:creationId xmlns:a16="http://schemas.microsoft.com/office/drawing/2014/main" id="{DA66D31F-44A0-8BEB-1568-79D2F77B1688}"/>
              </a:ext>
            </a:extLst>
          </p:cNvPr>
          <p:cNvSpPr>
            <a:spLocks noGrp="1"/>
          </p:cNvSpPr>
          <p:nvPr>
            <p:ph type="body" sz="quarter" idx="16"/>
          </p:nvPr>
        </p:nvSpPr>
        <p:spPr>
          <a:xfrm>
            <a:off x="-1195" y="1910079"/>
            <a:ext cx="8549504" cy="4947921"/>
          </a:xfrm>
        </p:spPr>
        <p:txBody>
          <a:bodyPr/>
          <a:lstStyle/>
          <a:p>
            <a:r>
              <a:rPr lang="en-GB"/>
              <a:t> </a:t>
            </a:r>
          </a:p>
        </p:txBody>
      </p:sp>
      <p:sp>
        <p:nvSpPr>
          <p:cNvPr id="21" name="Titre 20">
            <a:extLst>
              <a:ext uri="{FF2B5EF4-FFF2-40B4-BE49-F238E27FC236}">
                <a16:creationId xmlns:a16="http://schemas.microsoft.com/office/drawing/2014/main" id="{88EEE2B3-2F71-48CF-B170-BA1619E8AAA8}"/>
              </a:ext>
            </a:extLst>
          </p:cNvPr>
          <p:cNvSpPr>
            <a:spLocks noGrp="1"/>
          </p:cNvSpPr>
          <p:nvPr>
            <p:ph type="title"/>
          </p:nvPr>
        </p:nvSpPr>
        <p:spPr>
          <a:xfrm>
            <a:off x="3945300" y="2686592"/>
            <a:ext cx="7913779" cy="1484816"/>
          </a:xfrm>
        </p:spPr>
        <p:txBody>
          <a:bodyPr/>
          <a:lstStyle/>
          <a:p>
            <a:r>
              <a:rPr lang="en-GB"/>
              <a:t>Understanding Article 8</a:t>
            </a:r>
          </a:p>
        </p:txBody>
      </p:sp>
      <p:sp>
        <p:nvSpPr>
          <p:cNvPr id="25" name="Espace réservé du texte 24">
            <a:extLst>
              <a:ext uri="{FF2B5EF4-FFF2-40B4-BE49-F238E27FC236}">
                <a16:creationId xmlns:a16="http://schemas.microsoft.com/office/drawing/2014/main" id="{0BAD935E-12EC-B77C-EE06-C59760196E0B}"/>
              </a:ext>
            </a:extLst>
          </p:cNvPr>
          <p:cNvSpPr>
            <a:spLocks noGrp="1"/>
          </p:cNvSpPr>
          <p:nvPr>
            <p:ph type="body" sz="quarter" idx="17"/>
          </p:nvPr>
        </p:nvSpPr>
        <p:spPr>
          <a:xfrm>
            <a:off x="1117471" y="3121698"/>
            <a:ext cx="1961246" cy="1132214"/>
          </a:xfrm>
        </p:spPr>
        <p:txBody>
          <a:bodyPr/>
          <a:lstStyle/>
          <a:p>
            <a:r>
              <a:rPr lang="en-GB"/>
              <a:t>02</a:t>
            </a:r>
          </a:p>
        </p:txBody>
      </p:sp>
      <p:sp>
        <p:nvSpPr>
          <p:cNvPr id="23" name="Espace réservé du texte 22">
            <a:extLst>
              <a:ext uri="{FF2B5EF4-FFF2-40B4-BE49-F238E27FC236}">
                <a16:creationId xmlns:a16="http://schemas.microsoft.com/office/drawing/2014/main" id="{C4644C41-98B8-7544-E6CB-A1BA8286C61A}"/>
              </a:ext>
            </a:extLst>
          </p:cNvPr>
          <p:cNvSpPr>
            <a:spLocks noGrp="1"/>
          </p:cNvSpPr>
          <p:nvPr>
            <p:ph type="body" sz="quarter" idx="25"/>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17771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47559"/>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graphicFrame>
        <p:nvGraphicFramePr>
          <p:cNvPr id="2" name="Diagramme 1">
            <a:extLst>
              <a:ext uri="{FF2B5EF4-FFF2-40B4-BE49-F238E27FC236}">
                <a16:creationId xmlns:a16="http://schemas.microsoft.com/office/drawing/2014/main" id="{A3A63E47-0C91-B494-A6AB-89D6CD694266}"/>
              </a:ext>
            </a:extLst>
          </p:cNvPr>
          <p:cNvGraphicFramePr/>
          <p:nvPr/>
        </p:nvGraphicFramePr>
        <p:xfrm>
          <a:off x="155850" y="340122"/>
          <a:ext cx="11222419" cy="5604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AB4D7BB2-CBBD-86D5-216C-F6195F7CFA83}"/>
              </a:ext>
            </a:extLst>
          </p:cNvPr>
          <p:cNvSpPr txBox="1"/>
          <p:nvPr/>
        </p:nvSpPr>
        <p:spPr>
          <a:xfrm>
            <a:off x="2886593" y="2112503"/>
            <a:ext cx="63030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8§1</a:t>
            </a:r>
          </a:p>
        </p:txBody>
      </p:sp>
      <p:sp>
        <p:nvSpPr>
          <p:cNvPr id="6" name="ZoneTexte 5">
            <a:extLst>
              <a:ext uri="{FF2B5EF4-FFF2-40B4-BE49-F238E27FC236}">
                <a16:creationId xmlns:a16="http://schemas.microsoft.com/office/drawing/2014/main" id="{F6F5BA8D-A2B2-D42D-936D-99510D1DA7BC}"/>
              </a:ext>
            </a:extLst>
          </p:cNvPr>
          <p:cNvSpPr txBox="1"/>
          <p:nvPr/>
        </p:nvSpPr>
        <p:spPr>
          <a:xfrm>
            <a:off x="2886593" y="5210837"/>
            <a:ext cx="7761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8§2+3</a:t>
            </a:r>
          </a:p>
        </p:txBody>
      </p:sp>
      <p:sp>
        <p:nvSpPr>
          <p:cNvPr id="7" name="ZoneTexte 6">
            <a:extLst>
              <a:ext uri="{FF2B5EF4-FFF2-40B4-BE49-F238E27FC236}">
                <a16:creationId xmlns:a16="http://schemas.microsoft.com/office/drawing/2014/main" id="{8946E671-6C4D-6620-119F-C59C6562F043}"/>
              </a:ext>
            </a:extLst>
          </p:cNvPr>
          <p:cNvSpPr txBox="1"/>
          <p:nvPr/>
        </p:nvSpPr>
        <p:spPr>
          <a:xfrm>
            <a:off x="5522230" y="1473449"/>
            <a:ext cx="63030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8§1</a:t>
            </a:r>
          </a:p>
        </p:txBody>
      </p:sp>
      <p:sp>
        <p:nvSpPr>
          <p:cNvPr id="8" name="ZoneTexte 7">
            <a:extLst>
              <a:ext uri="{FF2B5EF4-FFF2-40B4-BE49-F238E27FC236}">
                <a16:creationId xmlns:a16="http://schemas.microsoft.com/office/drawing/2014/main" id="{A218511E-285A-D544-E590-A233E6B205D5}"/>
              </a:ext>
            </a:extLst>
          </p:cNvPr>
          <p:cNvSpPr txBox="1"/>
          <p:nvPr/>
        </p:nvSpPr>
        <p:spPr>
          <a:xfrm>
            <a:off x="5522230" y="2746119"/>
            <a:ext cx="63030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8§1</a:t>
            </a:r>
          </a:p>
        </p:txBody>
      </p:sp>
      <p:sp>
        <p:nvSpPr>
          <p:cNvPr id="10" name="ZoneTexte 9">
            <a:extLst>
              <a:ext uri="{FF2B5EF4-FFF2-40B4-BE49-F238E27FC236}">
                <a16:creationId xmlns:a16="http://schemas.microsoft.com/office/drawing/2014/main" id="{8717C0D5-F9A8-D54B-6AD9-7F0515732614}"/>
              </a:ext>
            </a:extLst>
          </p:cNvPr>
          <p:cNvSpPr txBox="1"/>
          <p:nvPr/>
        </p:nvSpPr>
        <p:spPr>
          <a:xfrm>
            <a:off x="8194853" y="4577221"/>
            <a:ext cx="24609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8§2 / Art 14§4 / Art 14§5 / Art 3§20</a:t>
            </a:r>
          </a:p>
        </p:txBody>
      </p:sp>
      <p:sp>
        <p:nvSpPr>
          <p:cNvPr id="11" name="ZoneTexte 10">
            <a:extLst>
              <a:ext uri="{FF2B5EF4-FFF2-40B4-BE49-F238E27FC236}">
                <a16:creationId xmlns:a16="http://schemas.microsoft.com/office/drawing/2014/main" id="{8BA423D9-DA99-95DC-E814-F5537E40F07B}"/>
              </a:ext>
            </a:extLst>
          </p:cNvPr>
          <p:cNvSpPr txBox="1"/>
          <p:nvPr/>
        </p:nvSpPr>
        <p:spPr>
          <a:xfrm>
            <a:off x="8194853" y="5606847"/>
            <a:ext cx="242566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8§3 / Art14§4 / Art 14§5 / Art 3§21</a:t>
            </a:r>
          </a:p>
        </p:txBody>
      </p:sp>
      <p:sp>
        <p:nvSpPr>
          <p:cNvPr id="12" name="ZoneTexte 11">
            <a:extLst>
              <a:ext uri="{FF2B5EF4-FFF2-40B4-BE49-F238E27FC236}">
                <a16:creationId xmlns:a16="http://schemas.microsoft.com/office/drawing/2014/main" id="{BF3B8460-DA1A-CCF2-61D2-CA87F4AFBB74}"/>
              </a:ext>
            </a:extLst>
          </p:cNvPr>
          <p:cNvSpPr txBox="1"/>
          <p:nvPr/>
        </p:nvSpPr>
        <p:spPr>
          <a:xfrm>
            <a:off x="5522230" y="5210837"/>
            <a:ext cx="7761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8§2+3</a:t>
            </a:r>
          </a:p>
        </p:txBody>
      </p:sp>
      <p:sp>
        <p:nvSpPr>
          <p:cNvPr id="13" name="ZoneTexte 12">
            <a:extLst>
              <a:ext uri="{FF2B5EF4-FFF2-40B4-BE49-F238E27FC236}">
                <a16:creationId xmlns:a16="http://schemas.microsoft.com/office/drawing/2014/main" id="{A672EDAB-657F-59CF-98D5-5E8624A53AEB}"/>
              </a:ext>
            </a:extLst>
          </p:cNvPr>
          <p:cNvSpPr txBox="1"/>
          <p:nvPr/>
        </p:nvSpPr>
        <p:spPr>
          <a:xfrm>
            <a:off x="8194853" y="1082877"/>
            <a:ext cx="256672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8§1 / Art 14§4 / Art 3§20</a:t>
            </a:r>
          </a:p>
        </p:txBody>
      </p:sp>
      <p:sp>
        <p:nvSpPr>
          <p:cNvPr id="14" name="ZoneTexte 13">
            <a:extLst>
              <a:ext uri="{FF2B5EF4-FFF2-40B4-BE49-F238E27FC236}">
                <a16:creationId xmlns:a16="http://schemas.microsoft.com/office/drawing/2014/main" id="{F8FE5E8F-9BBD-5944-D201-C4464A1F6DD8}"/>
              </a:ext>
            </a:extLst>
          </p:cNvPr>
          <p:cNvSpPr txBox="1"/>
          <p:nvPr/>
        </p:nvSpPr>
        <p:spPr>
          <a:xfrm>
            <a:off x="8194853" y="2143489"/>
            <a:ext cx="28267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8§1 / Art 14§4 / Art 3§21</a:t>
            </a:r>
          </a:p>
        </p:txBody>
      </p:sp>
      <p:sp>
        <p:nvSpPr>
          <p:cNvPr id="4" name="ZoneTexte 3">
            <a:extLst>
              <a:ext uri="{FF2B5EF4-FFF2-40B4-BE49-F238E27FC236}">
                <a16:creationId xmlns:a16="http://schemas.microsoft.com/office/drawing/2014/main" id="{2670B1B9-57F1-B87B-0D87-BBE5163ADC07}"/>
              </a:ext>
            </a:extLst>
          </p:cNvPr>
          <p:cNvSpPr txBox="1"/>
          <p:nvPr/>
        </p:nvSpPr>
        <p:spPr>
          <a:xfrm>
            <a:off x="6789412" y="3112192"/>
            <a:ext cx="1021433" cy="461665"/>
          </a:xfrm>
          <a:prstGeom prst="rect">
            <a:avLst/>
          </a:prstGeom>
          <a:noFill/>
          <a:ln>
            <a:solidFill>
              <a:srgbClr val="C45141"/>
            </a:solidFill>
          </a:ln>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srgbClr val="0E0E0D"/>
                </a:solidFill>
                <a:effectLst/>
                <a:uLnTx/>
                <a:uFillTx/>
                <a:latin typeface="Arial"/>
                <a:ea typeface="+mn-ea"/>
                <a:cs typeface="+mn-cs"/>
              </a:rPr>
              <a:t>UGS ≥ 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srgbClr val="0E0E0D"/>
                </a:solidFill>
                <a:effectLst/>
                <a:uLnTx/>
                <a:uFillTx/>
                <a:latin typeface="Arial"/>
                <a:ea typeface="+mn-ea"/>
                <a:cs typeface="+mn-cs"/>
              </a:rPr>
              <a:t>UTC ≥ 10% </a:t>
            </a:r>
          </a:p>
        </p:txBody>
      </p:sp>
      <p:sp>
        <p:nvSpPr>
          <p:cNvPr id="24" name="ZoneTexte 23">
            <a:extLst>
              <a:ext uri="{FF2B5EF4-FFF2-40B4-BE49-F238E27FC236}">
                <a16:creationId xmlns:a16="http://schemas.microsoft.com/office/drawing/2014/main" id="{82DD2715-1644-8044-FE30-F10D3D201F84}"/>
              </a:ext>
            </a:extLst>
          </p:cNvPr>
          <p:cNvSpPr txBox="1"/>
          <p:nvPr/>
        </p:nvSpPr>
        <p:spPr>
          <a:xfrm>
            <a:off x="10616662" y="696738"/>
            <a:ext cx="13141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Nationally</a:t>
            </a:r>
          </a:p>
        </p:txBody>
      </p:sp>
      <p:sp>
        <p:nvSpPr>
          <p:cNvPr id="25" name="ZoneTexte 24">
            <a:extLst>
              <a:ext uri="{FF2B5EF4-FFF2-40B4-BE49-F238E27FC236}">
                <a16:creationId xmlns:a16="http://schemas.microsoft.com/office/drawing/2014/main" id="{287B5FF6-3002-D625-D1B1-DD3057A51854}"/>
              </a:ext>
            </a:extLst>
          </p:cNvPr>
          <p:cNvSpPr txBox="1"/>
          <p:nvPr/>
        </p:nvSpPr>
        <p:spPr>
          <a:xfrm>
            <a:off x="10616662" y="1690439"/>
            <a:ext cx="14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In each urban ecosystem area</a:t>
            </a:r>
          </a:p>
        </p:txBody>
      </p:sp>
      <p:sp>
        <p:nvSpPr>
          <p:cNvPr id="26" name="ZoneTexte 25">
            <a:extLst>
              <a:ext uri="{FF2B5EF4-FFF2-40B4-BE49-F238E27FC236}">
                <a16:creationId xmlns:a16="http://schemas.microsoft.com/office/drawing/2014/main" id="{F692A8D3-6425-24B7-DDC5-407DAD74E56C}"/>
              </a:ext>
            </a:extLst>
          </p:cNvPr>
          <p:cNvSpPr txBox="1"/>
          <p:nvPr/>
        </p:nvSpPr>
        <p:spPr>
          <a:xfrm>
            <a:off x="10616662" y="4181419"/>
            <a:ext cx="13141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Nationally</a:t>
            </a:r>
          </a:p>
        </p:txBody>
      </p:sp>
      <p:sp>
        <p:nvSpPr>
          <p:cNvPr id="27" name="ZoneTexte 26">
            <a:extLst>
              <a:ext uri="{FF2B5EF4-FFF2-40B4-BE49-F238E27FC236}">
                <a16:creationId xmlns:a16="http://schemas.microsoft.com/office/drawing/2014/main" id="{7D913037-B5B7-64A4-5843-BBFB0D3DF3A8}"/>
              </a:ext>
            </a:extLst>
          </p:cNvPr>
          <p:cNvSpPr txBox="1"/>
          <p:nvPr/>
        </p:nvSpPr>
        <p:spPr>
          <a:xfrm>
            <a:off x="10616662" y="5171236"/>
            <a:ext cx="1498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In each urban ecosystem area</a:t>
            </a:r>
          </a:p>
        </p:txBody>
      </p:sp>
      <p:sp>
        <p:nvSpPr>
          <p:cNvPr id="28" name="ZoneTexte 27">
            <a:extLst>
              <a:ext uri="{FF2B5EF4-FFF2-40B4-BE49-F238E27FC236}">
                <a16:creationId xmlns:a16="http://schemas.microsoft.com/office/drawing/2014/main" id="{C62D0433-9DF0-96B6-63A5-4BC6D95360B3}"/>
              </a:ext>
            </a:extLst>
          </p:cNvPr>
          <p:cNvSpPr txBox="1"/>
          <p:nvPr/>
        </p:nvSpPr>
        <p:spPr>
          <a:xfrm>
            <a:off x="5507660" y="717853"/>
            <a:ext cx="17924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As compared to 2024</a:t>
            </a:r>
          </a:p>
        </p:txBody>
      </p:sp>
      <p:sp>
        <p:nvSpPr>
          <p:cNvPr id="29" name="ZoneTexte 28">
            <a:extLst>
              <a:ext uri="{FF2B5EF4-FFF2-40B4-BE49-F238E27FC236}">
                <a16:creationId xmlns:a16="http://schemas.microsoft.com/office/drawing/2014/main" id="{B8731853-D679-6BDF-9EB3-5CFDDD1E9013}"/>
              </a:ext>
            </a:extLst>
          </p:cNvPr>
          <p:cNvSpPr txBox="1"/>
          <p:nvPr/>
        </p:nvSpPr>
        <p:spPr>
          <a:xfrm>
            <a:off x="5409210" y="4458418"/>
            <a:ext cx="19893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Measured every 6 years</a:t>
            </a:r>
          </a:p>
        </p:txBody>
      </p:sp>
      <p:cxnSp>
        <p:nvCxnSpPr>
          <p:cNvPr id="33" name="Connecteur : en angle 32">
            <a:extLst>
              <a:ext uri="{FF2B5EF4-FFF2-40B4-BE49-F238E27FC236}">
                <a16:creationId xmlns:a16="http://schemas.microsoft.com/office/drawing/2014/main" id="{E0FF465F-1712-47A8-DB23-F84D139191A4}"/>
              </a:ext>
            </a:extLst>
          </p:cNvPr>
          <p:cNvCxnSpPr>
            <a:cxnSpLocks/>
            <a:stCxn id="4" idx="1"/>
          </p:cNvCxnSpPr>
          <p:nvPr/>
        </p:nvCxnSpPr>
        <p:spPr>
          <a:xfrm rot="10800000">
            <a:off x="6333672" y="2746119"/>
            <a:ext cx="455741" cy="596906"/>
          </a:xfrm>
          <a:prstGeom prst="bentConnector2">
            <a:avLst/>
          </a:prstGeom>
          <a:ln w="12700">
            <a:solidFill>
              <a:srgbClr val="C4514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ACB80EE7-1009-1C2F-6712-EBC18CC30997}"/>
              </a:ext>
            </a:extLst>
          </p:cNvPr>
          <p:cNvSpPr txBox="1"/>
          <p:nvPr/>
        </p:nvSpPr>
        <p:spPr>
          <a:xfrm>
            <a:off x="7917645" y="3112192"/>
            <a:ext cx="162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In urban centres &amp; in urban clusters</a:t>
            </a:r>
          </a:p>
        </p:txBody>
      </p:sp>
      <p:sp>
        <p:nvSpPr>
          <p:cNvPr id="35" name="ZoneTexte 34">
            <a:extLst>
              <a:ext uri="{FF2B5EF4-FFF2-40B4-BE49-F238E27FC236}">
                <a16:creationId xmlns:a16="http://schemas.microsoft.com/office/drawing/2014/main" id="{E267532E-355F-21F3-7B44-284B0A24387C}"/>
              </a:ext>
            </a:extLst>
          </p:cNvPr>
          <p:cNvSpPr txBox="1"/>
          <p:nvPr/>
        </p:nvSpPr>
        <p:spPr>
          <a:xfrm>
            <a:off x="6754665" y="3587404"/>
            <a:ext cx="12817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8§1</a:t>
            </a:r>
          </a:p>
        </p:txBody>
      </p:sp>
      <p:sp>
        <p:nvSpPr>
          <p:cNvPr id="36" name="ZoneTexte 35">
            <a:extLst>
              <a:ext uri="{FF2B5EF4-FFF2-40B4-BE49-F238E27FC236}">
                <a16:creationId xmlns:a16="http://schemas.microsoft.com/office/drawing/2014/main" id="{794DD9B0-DF2C-BF80-D61C-6737A4287871}"/>
              </a:ext>
            </a:extLst>
          </p:cNvPr>
          <p:cNvSpPr txBox="1"/>
          <p:nvPr/>
        </p:nvSpPr>
        <p:spPr>
          <a:xfrm>
            <a:off x="5531169" y="5896728"/>
            <a:ext cx="1713600" cy="432000"/>
          </a:xfrm>
          <a:prstGeom prst="rect">
            <a:avLst/>
          </a:prstGeom>
          <a:noFill/>
          <a:ln>
            <a:solidFill>
              <a:srgbClr val="C45141"/>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Exemptions</a:t>
            </a:r>
          </a:p>
        </p:txBody>
      </p:sp>
      <p:cxnSp>
        <p:nvCxnSpPr>
          <p:cNvPr id="38" name="Connecteur droit 37">
            <a:extLst>
              <a:ext uri="{FF2B5EF4-FFF2-40B4-BE49-F238E27FC236}">
                <a16:creationId xmlns:a16="http://schemas.microsoft.com/office/drawing/2014/main" id="{7ECCFBCD-B3F5-A950-4C8E-9381E710201E}"/>
              </a:ext>
            </a:extLst>
          </p:cNvPr>
          <p:cNvCxnSpPr>
            <a:cxnSpLocks/>
          </p:cNvCxnSpPr>
          <p:nvPr/>
        </p:nvCxnSpPr>
        <p:spPr>
          <a:xfrm>
            <a:off x="5685274" y="5805060"/>
            <a:ext cx="1405391" cy="6153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80EAF0DB-CC15-D40F-0619-032A11FB7595}"/>
              </a:ext>
            </a:extLst>
          </p:cNvPr>
          <p:cNvCxnSpPr>
            <a:cxnSpLocks/>
          </p:cNvCxnSpPr>
          <p:nvPr/>
        </p:nvCxnSpPr>
        <p:spPr>
          <a:xfrm flipV="1">
            <a:off x="5685274" y="5805060"/>
            <a:ext cx="1405391" cy="61533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F247C7EA-0063-89BF-AE17-CC95E3DE4C1E}"/>
              </a:ext>
            </a:extLst>
          </p:cNvPr>
          <p:cNvSpPr txBox="1"/>
          <p:nvPr/>
        </p:nvSpPr>
        <p:spPr>
          <a:xfrm>
            <a:off x="7955849" y="3524992"/>
            <a:ext cx="12817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9A9A9A"/>
                </a:solidFill>
                <a:effectLst/>
                <a:uLnTx/>
                <a:uFillTx/>
                <a:latin typeface="Arial"/>
                <a:ea typeface="+mn-ea"/>
                <a:cs typeface="+mn-cs"/>
              </a:rPr>
              <a:t>Art 3§16</a:t>
            </a:r>
          </a:p>
        </p:txBody>
      </p:sp>
    </p:spTree>
    <p:extLst>
      <p:ext uri="{BB962C8B-B14F-4D97-AF65-F5344CB8AC3E}">
        <p14:creationId xmlns:p14="http://schemas.microsoft.com/office/powerpoint/2010/main" val="309947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25" descr="Une image contenant plein air, nuage, ciel, maison&#10;&#10;Description générée automatiquement">
            <a:extLst>
              <a:ext uri="{FF2B5EF4-FFF2-40B4-BE49-F238E27FC236}">
                <a16:creationId xmlns:a16="http://schemas.microsoft.com/office/drawing/2014/main" id="{74A795E6-5FFE-74ED-F383-13ECD14DB8B9}"/>
              </a:ext>
            </a:extLst>
          </p:cNvPr>
          <p:cNvPicPr>
            <a:picLocks noGrp="1" noChangeAspect="1"/>
          </p:cNvPicPr>
          <p:nvPr>
            <p:ph type="pic" sz="quarter" idx="13"/>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p:spPr>
      </p:pic>
      <p:sp>
        <p:nvSpPr>
          <p:cNvPr id="22" name="Espace réservé du texte 21">
            <a:extLst>
              <a:ext uri="{FF2B5EF4-FFF2-40B4-BE49-F238E27FC236}">
                <a16:creationId xmlns:a16="http://schemas.microsoft.com/office/drawing/2014/main" id="{7017BD44-7452-7035-1AE9-1A9447628E93}"/>
              </a:ext>
            </a:extLst>
          </p:cNvPr>
          <p:cNvSpPr>
            <a:spLocks noGrp="1"/>
          </p:cNvSpPr>
          <p:nvPr>
            <p:ph type="body" sz="quarter" idx="14"/>
          </p:nvPr>
        </p:nvSpPr>
        <p:spPr>
          <a:xfrm>
            <a:off x="0" y="0"/>
            <a:ext cx="12192000" cy="6858000"/>
          </a:xfrm>
        </p:spPr>
        <p:txBody>
          <a:bodyPr/>
          <a:lstStyle/>
          <a:p>
            <a:r>
              <a:rPr lang="en-GB"/>
              <a:t> </a:t>
            </a:r>
          </a:p>
        </p:txBody>
      </p:sp>
      <p:sp>
        <p:nvSpPr>
          <p:cNvPr id="24" name="Espace réservé du texte 23">
            <a:extLst>
              <a:ext uri="{FF2B5EF4-FFF2-40B4-BE49-F238E27FC236}">
                <a16:creationId xmlns:a16="http://schemas.microsoft.com/office/drawing/2014/main" id="{DA66D31F-44A0-8BEB-1568-79D2F77B1688}"/>
              </a:ext>
            </a:extLst>
          </p:cNvPr>
          <p:cNvSpPr>
            <a:spLocks noGrp="1"/>
          </p:cNvSpPr>
          <p:nvPr>
            <p:ph type="body" sz="quarter" idx="16"/>
          </p:nvPr>
        </p:nvSpPr>
        <p:spPr>
          <a:xfrm>
            <a:off x="-1195" y="1910079"/>
            <a:ext cx="8549504" cy="4947921"/>
          </a:xfrm>
        </p:spPr>
        <p:txBody>
          <a:bodyPr/>
          <a:lstStyle/>
          <a:p>
            <a:r>
              <a:rPr lang="en-GB"/>
              <a:t> </a:t>
            </a:r>
          </a:p>
        </p:txBody>
      </p:sp>
      <p:sp>
        <p:nvSpPr>
          <p:cNvPr id="21" name="Titre 20">
            <a:extLst>
              <a:ext uri="{FF2B5EF4-FFF2-40B4-BE49-F238E27FC236}">
                <a16:creationId xmlns:a16="http://schemas.microsoft.com/office/drawing/2014/main" id="{88EEE2B3-2F71-48CF-B170-BA1619E8AAA8}"/>
              </a:ext>
            </a:extLst>
          </p:cNvPr>
          <p:cNvSpPr>
            <a:spLocks noGrp="1"/>
          </p:cNvSpPr>
          <p:nvPr>
            <p:ph type="title"/>
          </p:nvPr>
        </p:nvSpPr>
        <p:spPr>
          <a:xfrm>
            <a:off x="3957545" y="2617401"/>
            <a:ext cx="7913779" cy="1484816"/>
          </a:xfrm>
        </p:spPr>
        <p:txBody>
          <a:bodyPr/>
          <a:lstStyle/>
          <a:p>
            <a:r>
              <a:rPr lang="en-GB"/>
              <a:t>Delimiting the geographical area </a:t>
            </a:r>
          </a:p>
        </p:txBody>
      </p:sp>
      <p:sp>
        <p:nvSpPr>
          <p:cNvPr id="25" name="Espace réservé du texte 24">
            <a:extLst>
              <a:ext uri="{FF2B5EF4-FFF2-40B4-BE49-F238E27FC236}">
                <a16:creationId xmlns:a16="http://schemas.microsoft.com/office/drawing/2014/main" id="{0BAD935E-12EC-B77C-EE06-C59760196E0B}"/>
              </a:ext>
            </a:extLst>
          </p:cNvPr>
          <p:cNvSpPr>
            <a:spLocks noGrp="1"/>
          </p:cNvSpPr>
          <p:nvPr>
            <p:ph type="body" sz="quarter" idx="17"/>
          </p:nvPr>
        </p:nvSpPr>
        <p:spPr>
          <a:xfrm>
            <a:off x="1117471" y="3121698"/>
            <a:ext cx="1961246" cy="1132214"/>
          </a:xfrm>
        </p:spPr>
        <p:txBody>
          <a:bodyPr/>
          <a:lstStyle/>
          <a:p>
            <a:r>
              <a:rPr lang="en-GB"/>
              <a:t>03</a:t>
            </a:r>
          </a:p>
        </p:txBody>
      </p:sp>
      <p:sp>
        <p:nvSpPr>
          <p:cNvPr id="23" name="Espace réservé du texte 22">
            <a:extLst>
              <a:ext uri="{FF2B5EF4-FFF2-40B4-BE49-F238E27FC236}">
                <a16:creationId xmlns:a16="http://schemas.microsoft.com/office/drawing/2014/main" id="{C4644C41-98B8-7544-E6CB-A1BA8286C61A}"/>
              </a:ext>
            </a:extLst>
          </p:cNvPr>
          <p:cNvSpPr>
            <a:spLocks noGrp="1"/>
          </p:cNvSpPr>
          <p:nvPr>
            <p:ph type="body" sz="quarter" idx="25"/>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8650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1E8848B-4D15-F8EB-FD51-FCD89286C4E5}"/>
              </a:ext>
            </a:extLst>
          </p:cNvPr>
          <p:cNvSpPr>
            <a:spLocks noGrp="1"/>
          </p:cNvSpPr>
          <p:nvPr>
            <p:ph type="body" sz="quarter" idx="18"/>
          </p:nvPr>
        </p:nvSpPr>
        <p:spPr/>
        <p:txBody>
          <a:bodyPr/>
          <a:lstStyle/>
          <a:p>
            <a:r>
              <a:rPr lang="en-GB"/>
              <a:t> </a:t>
            </a:r>
          </a:p>
        </p:txBody>
      </p:sp>
      <p:sp>
        <p:nvSpPr>
          <p:cNvPr id="2" name="Titre 1">
            <a:extLst>
              <a:ext uri="{FF2B5EF4-FFF2-40B4-BE49-F238E27FC236}">
                <a16:creationId xmlns:a16="http://schemas.microsoft.com/office/drawing/2014/main" id="{C70FF9D4-BCDA-FA7E-9523-CCB0AB278514}"/>
              </a:ext>
            </a:extLst>
          </p:cNvPr>
          <p:cNvSpPr>
            <a:spLocks noGrp="1"/>
          </p:cNvSpPr>
          <p:nvPr>
            <p:ph type="title"/>
          </p:nvPr>
        </p:nvSpPr>
        <p:spPr/>
        <p:txBody>
          <a:bodyPr/>
          <a:lstStyle/>
          <a:p>
            <a:r>
              <a:rPr lang="en-GB"/>
              <a:t>Article </a:t>
            </a:r>
            <a:r>
              <a:rPr lang="en-GB">
                <a:solidFill>
                  <a:srgbClr val="D95A49"/>
                </a:solidFill>
              </a:rPr>
              <a:t>14 §4</a:t>
            </a:r>
          </a:p>
        </p:txBody>
      </p:sp>
      <p:sp>
        <p:nvSpPr>
          <p:cNvPr id="7" name="Espace réservé du numéro de diapositive 6">
            <a:extLst>
              <a:ext uri="{FF2B5EF4-FFF2-40B4-BE49-F238E27FC236}">
                <a16:creationId xmlns:a16="http://schemas.microsoft.com/office/drawing/2014/main" id="{ACFD6D3D-8EC5-E07E-F177-410A14AF9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4" name="Text Placeholder 13">
            <a:extLst>
              <a:ext uri="{FF2B5EF4-FFF2-40B4-BE49-F238E27FC236}">
                <a16:creationId xmlns:a16="http://schemas.microsoft.com/office/drawing/2014/main" id="{CEAF3E0D-5EAA-B7CE-B7EE-1B4AA53CAAD0}"/>
              </a:ext>
            </a:extLst>
          </p:cNvPr>
          <p:cNvSpPr>
            <a:spLocks noGrp="1"/>
          </p:cNvSpPr>
          <p:nvPr>
            <p:ph type="body" sz="quarter" idx="17"/>
          </p:nvPr>
        </p:nvSpPr>
        <p:spPr/>
        <p:txBody>
          <a:bodyPr/>
          <a:lstStyle/>
          <a:p>
            <a:r>
              <a:rPr lang="en-US">
                <a:solidFill>
                  <a:srgbClr val="D95A49"/>
                </a:solidFill>
              </a:rPr>
              <a:t>Preparation of the national restoration plans</a:t>
            </a:r>
            <a:endParaRPr lang="en-GB">
              <a:solidFill>
                <a:srgbClr val="D95A49"/>
              </a:solidFill>
            </a:endParaRPr>
          </a:p>
        </p:txBody>
      </p:sp>
      <p:sp>
        <p:nvSpPr>
          <p:cNvPr id="22" name="Espace réservé du contenu 21">
            <a:extLst>
              <a:ext uri="{FF2B5EF4-FFF2-40B4-BE49-F238E27FC236}">
                <a16:creationId xmlns:a16="http://schemas.microsoft.com/office/drawing/2014/main" id="{F88A2ED6-67DD-B788-CEB1-2AE711E63428}"/>
              </a:ext>
            </a:extLst>
          </p:cNvPr>
          <p:cNvSpPr>
            <a:spLocks noGrp="1"/>
          </p:cNvSpPr>
          <p:nvPr>
            <p:ph sz="quarter" idx="14"/>
          </p:nvPr>
        </p:nvSpPr>
        <p:spPr>
          <a:xfrm>
            <a:off x="334963" y="1884561"/>
            <a:ext cx="11280912" cy="4413680"/>
          </a:xfrm>
        </p:spPr>
        <p:txBody>
          <a:bodyPr/>
          <a:lstStyle/>
          <a:p>
            <a:pPr lvl="1">
              <a:spcBef>
                <a:spcPts val="1200"/>
              </a:spcBef>
            </a:pPr>
            <a:r>
              <a:rPr lang="en-US" b="0">
                <a:solidFill>
                  <a:srgbClr val="D9DADA"/>
                </a:solidFill>
              </a:rPr>
              <a:t>4. Member States shall determine and map urban ecosystem areas as referred to in Article 8 for all their cities and towns and suburbs.</a:t>
            </a:r>
          </a:p>
          <a:p>
            <a:pPr lvl="1">
              <a:spcBef>
                <a:spcPts val="1200"/>
              </a:spcBef>
            </a:pPr>
            <a:r>
              <a:rPr lang="en-US" b="0">
                <a:solidFill>
                  <a:srgbClr val="D9DADA"/>
                </a:solidFill>
              </a:rPr>
              <a:t>The urban ecosystem area of a city or of a town and suburb shall include:</a:t>
            </a:r>
          </a:p>
          <a:p>
            <a:pPr lvl="1">
              <a:spcBef>
                <a:spcPts val="1200"/>
              </a:spcBef>
            </a:pPr>
            <a:r>
              <a:rPr lang="en-US" b="0">
                <a:solidFill>
                  <a:srgbClr val="D9DADA"/>
                </a:solidFill>
              </a:rPr>
              <a:t>(a) the </a:t>
            </a:r>
            <a:r>
              <a:rPr lang="en-US">
                <a:solidFill>
                  <a:srgbClr val="D9DADA"/>
                </a:solidFill>
              </a:rPr>
              <a:t>entire city or town and suburb</a:t>
            </a:r>
            <a:r>
              <a:rPr lang="en-US" b="0">
                <a:solidFill>
                  <a:srgbClr val="D9DADA"/>
                </a:solidFill>
              </a:rPr>
              <a:t>; or</a:t>
            </a:r>
          </a:p>
          <a:p>
            <a:pPr lvl="1">
              <a:spcBef>
                <a:spcPts val="1200"/>
              </a:spcBef>
            </a:pPr>
            <a:r>
              <a:rPr lang="en-US" b="0">
                <a:solidFill>
                  <a:srgbClr val="D9DADA"/>
                </a:solidFill>
              </a:rPr>
              <a:t>(b) </a:t>
            </a:r>
            <a:r>
              <a:rPr lang="en-US">
                <a:solidFill>
                  <a:srgbClr val="D9DADA"/>
                </a:solidFill>
              </a:rPr>
              <a:t>parts of the city or of the town and suburb</a:t>
            </a:r>
            <a:r>
              <a:rPr lang="en-US" b="0">
                <a:solidFill>
                  <a:srgbClr val="D9DADA"/>
                </a:solidFill>
              </a:rPr>
              <a:t>, including at least its </a:t>
            </a:r>
            <a:r>
              <a:rPr lang="en-US">
                <a:solidFill>
                  <a:srgbClr val="D9DADA"/>
                </a:solidFill>
              </a:rPr>
              <a:t>urban </a:t>
            </a:r>
            <a:r>
              <a:rPr lang="en-US" err="1">
                <a:solidFill>
                  <a:srgbClr val="D9DADA"/>
                </a:solidFill>
              </a:rPr>
              <a:t>centres</a:t>
            </a:r>
            <a:r>
              <a:rPr lang="en-US">
                <a:solidFill>
                  <a:srgbClr val="D9DADA"/>
                </a:solidFill>
              </a:rPr>
              <a:t>, urban clusters </a:t>
            </a:r>
            <a:r>
              <a:rPr lang="en-US" b="0">
                <a:solidFill>
                  <a:srgbClr val="D9DADA"/>
                </a:solidFill>
              </a:rPr>
              <a:t>and, if deemed appropriate by the Member State concerned, peri-urban areas.</a:t>
            </a:r>
          </a:p>
          <a:p>
            <a:pPr lvl="1">
              <a:spcBef>
                <a:spcPts val="1200"/>
              </a:spcBef>
            </a:pPr>
            <a:r>
              <a:rPr lang="en-US" b="0">
                <a:solidFill>
                  <a:srgbClr val="1A1A18"/>
                </a:solidFill>
              </a:rPr>
              <a:t>Member States </a:t>
            </a:r>
            <a:r>
              <a:rPr lang="en-US">
                <a:solidFill>
                  <a:srgbClr val="1A1A18"/>
                </a:solidFill>
              </a:rPr>
              <a:t>may aggregate the urban ecosystem areas of two or more adjacent cities</a:t>
            </a:r>
            <a:r>
              <a:rPr lang="en-US" b="0">
                <a:solidFill>
                  <a:srgbClr val="1A1A18"/>
                </a:solidFill>
              </a:rPr>
              <a:t>, or two or more adjacent towns and suburbs, or both, into one urban ecosystem area common to those cities, or towns and suburbs, respectively.</a:t>
            </a:r>
          </a:p>
        </p:txBody>
      </p:sp>
    </p:spTree>
    <p:extLst>
      <p:ext uri="{BB962C8B-B14F-4D97-AF65-F5344CB8AC3E}">
        <p14:creationId xmlns:p14="http://schemas.microsoft.com/office/powerpoint/2010/main" val="160197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pic>
        <p:nvPicPr>
          <p:cNvPr id="9" name="Graphique 8" descr="Architecture contour">
            <a:extLst>
              <a:ext uri="{FF2B5EF4-FFF2-40B4-BE49-F238E27FC236}">
                <a16:creationId xmlns:a16="http://schemas.microsoft.com/office/drawing/2014/main" id="{B9AA44B6-6109-61F7-486E-D8ACCF493D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854" y="5052641"/>
            <a:ext cx="648595" cy="648595"/>
          </a:xfrm>
          <a:prstGeom prst="rect">
            <a:avLst/>
          </a:prstGeom>
        </p:spPr>
      </p:pic>
      <p:sp>
        <p:nvSpPr>
          <p:cNvPr id="10" name="ZoneTexte 9">
            <a:extLst>
              <a:ext uri="{FF2B5EF4-FFF2-40B4-BE49-F238E27FC236}">
                <a16:creationId xmlns:a16="http://schemas.microsoft.com/office/drawing/2014/main" id="{E33C4B2A-AD47-4773-92FF-F455305EE540}"/>
              </a:ext>
            </a:extLst>
          </p:cNvPr>
          <p:cNvSpPr txBox="1"/>
          <p:nvPr/>
        </p:nvSpPr>
        <p:spPr>
          <a:xfrm>
            <a:off x="1361035" y="5053773"/>
            <a:ext cx="62440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E0E0D"/>
                </a:solidFill>
                <a:effectLst/>
                <a:uLnTx/>
                <a:uFillTx/>
                <a:latin typeface="Arial"/>
                <a:ea typeface="+mn-ea"/>
                <a:cs typeface="+mn-cs"/>
              </a:rPr>
              <a:t>1 administrative region (red)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E0E0D"/>
                </a:solidFill>
                <a:effectLst/>
                <a:uLnTx/>
                <a:uFillTx/>
                <a:latin typeface="Arial"/>
                <a:ea typeface="+mn-ea"/>
                <a:cs typeface="+mn-cs"/>
              </a:rPr>
              <a:t>19 local administrative units (grey) </a:t>
            </a:r>
            <a:r>
              <a:rPr kumimoji="0" lang="en-GB" sz="1800" b="0" i="0" u="none" strike="noStrike" kern="1200" cap="none" spc="0" normalizeH="0" baseline="0" noProof="0">
                <a:ln>
                  <a:noFill/>
                </a:ln>
                <a:solidFill>
                  <a:srgbClr val="0E0E0D"/>
                </a:solidFill>
                <a:effectLst/>
                <a:uLnTx/>
                <a:uFillTx/>
                <a:latin typeface="Arial"/>
                <a:ea typeface="+mn-ea"/>
                <a:cs typeface="+mn-cs"/>
                <a:sym typeface="Wingdings" panose="05000000000000000000" pitchFamily="2" charset="2"/>
              </a:rPr>
              <a:t></a:t>
            </a:r>
            <a:r>
              <a:rPr kumimoji="0" lang="en-GB" sz="1800" b="0" i="0" u="none" strike="noStrike" kern="1200" cap="none" spc="0" normalizeH="0" baseline="0" noProof="0">
                <a:ln>
                  <a:noFill/>
                </a:ln>
                <a:solidFill>
                  <a:srgbClr val="0E0E0D"/>
                </a:solidFill>
                <a:effectLst/>
                <a:uLnTx/>
                <a:uFillTx/>
                <a:latin typeface="Arial"/>
                <a:ea typeface="+mn-ea"/>
                <a:cs typeface="+mn-cs"/>
              </a:rPr>
              <a:t> all classified as cities</a:t>
            </a:r>
          </a:p>
        </p:txBody>
      </p:sp>
      <p:pic>
        <p:nvPicPr>
          <p:cNvPr id="25" name="Graphique 24" descr="Fleur contour">
            <a:extLst>
              <a:ext uri="{FF2B5EF4-FFF2-40B4-BE49-F238E27FC236}">
                <a16:creationId xmlns:a16="http://schemas.microsoft.com/office/drawing/2014/main" id="{223895F4-AC01-434B-7395-D3FE35CE04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854" y="5767449"/>
            <a:ext cx="648595" cy="648595"/>
          </a:xfrm>
          <a:prstGeom prst="rect">
            <a:avLst/>
          </a:prstGeom>
        </p:spPr>
      </p:pic>
      <p:sp>
        <p:nvSpPr>
          <p:cNvPr id="26" name="ZoneTexte 25">
            <a:extLst>
              <a:ext uri="{FF2B5EF4-FFF2-40B4-BE49-F238E27FC236}">
                <a16:creationId xmlns:a16="http://schemas.microsoft.com/office/drawing/2014/main" id="{2DC78260-7259-A167-31C9-1E528B0F9636}"/>
              </a:ext>
            </a:extLst>
          </p:cNvPr>
          <p:cNvSpPr txBox="1"/>
          <p:nvPr/>
        </p:nvSpPr>
        <p:spPr>
          <a:xfrm>
            <a:off x="1361035" y="5907080"/>
            <a:ext cx="6547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Main nature </a:t>
            </a:r>
            <a:r>
              <a:rPr kumimoji="0" lang="fr-BE" sz="1800" b="0" i="0" u="none" strike="noStrike" kern="1200" cap="none" spc="0" normalizeH="0" baseline="0" noProof="0" err="1">
                <a:ln>
                  <a:noFill/>
                </a:ln>
                <a:solidFill>
                  <a:srgbClr val="0E0E0D"/>
                </a:solidFill>
                <a:effectLst/>
                <a:uLnTx/>
                <a:uFillTx/>
                <a:latin typeface="Arial"/>
                <a:ea typeface="+mn-ea"/>
                <a:cs typeface="+mn-cs"/>
              </a:rPr>
              <a:t>policies</a:t>
            </a:r>
            <a:r>
              <a:rPr kumimoji="0" lang="fr-BE" sz="1800" b="0" i="0" u="none" strike="noStrike" kern="1200" cap="none" spc="0" normalizeH="0" baseline="0" noProof="0">
                <a:ln>
                  <a:noFill/>
                </a:ln>
                <a:solidFill>
                  <a:srgbClr val="0E0E0D"/>
                </a:solidFill>
                <a:effectLst/>
                <a:uLnTx/>
                <a:uFillTx/>
                <a:latin typeface="Arial"/>
                <a:ea typeface="+mn-ea"/>
                <a:cs typeface="+mn-cs"/>
              </a:rPr>
              <a:t>/</a:t>
            </a:r>
            <a:r>
              <a:rPr kumimoji="0" lang="fr-BE" sz="1800" b="0" i="0" u="none" strike="noStrike" kern="1200" cap="none" spc="0" normalizeH="0" baseline="0" noProof="0" err="1">
                <a:ln>
                  <a:noFill/>
                </a:ln>
                <a:solidFill>
                  <a:srgbClr val="0E0E0D"/>
                </a:solidFill>
                <a:effectLst/>
                <a:uLnTx/>
                <a:uFillTx/>
                <a:latin typeface="Arial"/>
                <a:ea typeface="+mn-ea"/>
                <a:cs typeface="+mn-cs"/>
              </a:rPr>
              <a:t>legislation</a:t>
            </a:r>
            <a:r>
              <a:rPr kumimoji="0" lang="fr-BE" sz="1800" b="0" i="0" u="none" strike="noStrike" kern="1200" cap="none" spc="0" normalizeH="0" baseline="0" noProof="0">
                <a:ln>
                  <a:noFill/>
                </a:ln>
                <a:solidFill>
                  <a:srgbClr val="0E0E0D"/>
                </a:solidFill>
                <a:effectLst/>
                <a:uLnTx/>
                <a:uFillTx/>
                <a:latin typeface="Arial"/>
                <a:ea typeface="+mn-ea"/>
                <a:cs typeface="+mn-cs"/>
              </a:rPr>
              <a:t> @ </a:t>
            </a:r>
            <a:r>
              <a:rPr kumimoji="0" lang="fr-BE" sz="1800" b="0" i="0" u="none" strike="noStrike" kern="1200" cap="none" spc="0" normalizeH="0" baseline="0" noProof="0" err="1">
                <a:ln>
                  <a:noFill/>
                </a:ln>
                <a:solidFill>
                  <a:srgbClr val="0E0E0D"/>
                </a:solidFill>
                <a:effectLst/>
                <a:uLnTx/>
                <a:uFillTx/>
                <a:latin typeface="Arial"/>
                <a:ea typeface="+mn-ea"/>
                <a:cs typeface="+mn-cs"/>
              </a:rPr>
              <a:t>regional</a:t>
            </a:r>
            <a:r>
              <a:rPr kumimoji="0" lang="fr-BE" sz="1800" b="0" i="0" u="none" strike="noStrike" kern="1200" cap="none" spc="0" normalizeH="0" baseline="0" noProof="0">
                <a:ln>
                  <a:noFill/>
                </a:ln>
                <a:solidFill>
                  <a:srgbClr val="0E0E0D"/>
                </a:solidFill>
                <a:effectLst/>
                <a:uLnTx/>
                <a:uFillTx/>
                <a:latin typeface="Arial"/>
                <a:ea typeface="+mn-ea"/>
                <a:cs typeface="+mn-cs"/>
              </a:rPr>
              <a:t> </a:t>
            </a:r>
            <a:r>
              <a:rPr kumimoji="0" lang="fr-BE" sz="1800" b="0" i="0" u="none" strike="noStrike" kern="1200" cap="none" spc="0" normalizeH="0" baseline="0" noProof="0" err="1">
                <a:ln>
                  <a:noFill/>
                </a:ln>
                <a:solidFill>
                  <a:srgbClr val="0E0E0D"/>
                </a:solidFill>
                <a:effectLst/>
                <a:uLnTx/>
                <a:uFillTx/>
                <a:latin typeface="Arial"/>
                <a:ea typeface="+mn-ea"/>
                <a:cs typeface="+mn-cs"/>
              </a:rPr>
              <a:t>level</a:t>
            </a:r>
            <a:endParaRPr kumimoji="0" lang="fr-BE" sz="1800" b="0" i="0" u="none" strike="noStrike" kern="1200" cap="none" spc="0" normalizeH="0" baseline="0" noProof="0">
              <a:ln>
                <a:noFill/>
              </a:ln>
              <a:solidFill>
                <a:srgbClr val="0E0E0D"/>
              </a:solidFill>
              <a:effectLst/>
              <a:uLnTx/>
              <a:uFillTx/>
              <a:latin typeface="Arial"/>
              <a:ea typeface="+mn-ea"/>
              <a:cs typeface="+mn-cs"/>
            </a:endParaRPr>
          </a:p>
        </p:txBody>
      </p:sp>
      <p:pic>
        <p:nvPicPr>
          <p:cNvPr id="28" name="Image 27">
            <a:extLst>
              <a:ext uri="{FF2B5EF4-FFF2-40B4-BE49-F238E27FC236}">
                <a16:creationId xmlns:a16="http://schemas.microsoft.com/office/drawing/2014/main" id="{D8EB7134-98B3-C873-6A0F-2057B8AC01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7472" y="775733"/>
            <a:ext cx="5108528" cy="4019826"/>
          </a:xfrm>
          <a:prstGeom prst="rect">
            <a:avLst/>
          </a:prstGeom>
        </p:spPr>
      </p:pic>
      <p:grpSp>
        <p:nvGrpSpPr>
          <p:cNvPr id="47" name="Groupe 46">
            <a:extLst>
              <a:ext uri="{FF2B5EF4-FFF2-40B4-BE49-F238E27FC236}">
                <a16:creationId xmlns:a16="http://schemas.microsoft.com/office/drawing/2014/main" id="{7804ED7B-7030-C5C3-9BE3-5851D3EBC858}"/>
              </a:ext>
            </a:extLst>
          </p:cNvPr>
          <p:cNvGrpSpPr/>
          <p:nvPr/>
        </p:nvGrpSpPr>
        <p:grpSpPr>
          <a:xfrm>
            <a:off x="3086324" y="1118355"/>
            <a:ext cx="7440674" cy="3334582"/>
            <a:chOff x="3086324" y="1395562"/>
            <a:chExt cx="7440674" cy="3334582"/>
          </a:xfrm>
        </p:grpSpPr>
        <p:pic>
          <p:nvPicPr>
            <p:cNvPr id="34" name="Image 33">
              <a:extLst>
                <a:ext uri="{FF2B5EF4-FFF2-40B4-BE49-F238E27FC236}">
                  <a16:creationId xmlns:a16="http://schemas.microsoft.com/office/drawing/2014/main" id="{B9E1A06B-A783-6D19-12D6-7C3354AA9CB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200514" y="1399611"/>
              <a:ext cx="3326484" cy="3326484"/>
            </a:xfrm>
            <a:prstGeom prst="rect">
              <a:avLst/>
            </a:prstGeom>
            <a:ln>
              <a:solidFill>
                <a:srgbClr val="9A9A9A"/>
              </a:solidFill>
            </a:ln>
          </p:spPr>
        </p:pic>
        <p:cxnSp>
          <p:nvCxnSpPr>
            <p:cNvPr id="38" name="Connecteur droit 37">
              <a:extLst>
                <a:ext uri="{FF2B5EF4-FFF2-40B4-BE49-F238E27FC236}">
                  <a16:creationId xmlns:a16="http://schemas.microsoft.com/office/drawing/2014/main" id="{525FFE9C-3BC8-242E-270D-863123738689}"/>
                </a:ext>
              </a:extLst>
            </p:cNvPr>
            <p:cNvCxnSpPr>
              <a:cxnSpLocks/>
            </p:cNvCxnSpPr>
            <p:nvPr/>
          </p:nvCxnSpPr>
          <p:spPr>
            <a:xfrm flipV="1">
              <a:off x="3482334" y="1395562"/>
              <a:ext cx="3718180" cy="891367"/>
            </a:xfrm>
            <a:prstGeom prst="line">
              <a:avLst/>
            </a:prstGeom>
            <a:ln>
              <a:solidFill>
                <a:srgbClr val="9A9A9A"/>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266BA37-25DD-7848-94B6-4D0D5E16F853}"/>
                </a:ext>
              </a:extLst>
            </p:cNvPr>
            <p:cNvCxnSpPr>
              <a:cxnSpLocks/>
            </p:cNvCxnSpPr>
            <p:nvPr/>
          </p:nvCxnSpPr>
          <p:spPr>
            <a:xfrm>
              <a:off x="3482334" y="2687451"/>
              <a:ext cx="3718180" cy="2042693"/>
            </a:xfrm>
            <a:prstGeom prst="line">
              <a:avLst/>
            </a:prstGeom>
            <a:ln>
              <a:solidFill>
                <a:srgbClr val="9A9A9A"/>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0609FFF-1CC1-8DB6-5DCE-DD190BBAC121}"/>
                </a:ext>
              </a:extLst>
            </p:cNvPr>
            <p:cNvSpPr/>
            <p:nvPr/>
          </p:nvSpPr>
          <p:spPr>
            <a:xfrm>
              <a:off x="3086324" y="2280571"/>
              <a:ext cx="396010" cy="406880"/>
            </a:xfrm>
            <a:prstGeom prst="rect">
              <a:avLst/>
            </a:prstGeom>
            <a:noFill/>
            <a:ln>
              <a:solidFill>
                <a:srgbClr val="9A9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 name="ZoneTexte 1">
            <a:extLst>
              <a:ext uri="{FF2B5EF4-FFF2-40B4-BE49-F238E27FC236}">
                <a16:creationId xmlns:a16="http://schemas.microsoft.com/office/drawing/2014/main" id="{B8C76AF0-D64A-7094-D8A6-813313CAE1FF}"/>
              </a:ext>
            </a:extLst>
          </p:cNvPr>
          <p:cNvSpPr txBox="1"/>
          <p:nvPr/>
        </p:nvSpPr>
        <p:spPr>
          <a:xfrm>
            <a:off x="7437724" y="697268"/>
            <a:ext cx="2852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D95A49"/>
                </a:solidFill>
                <a:effectLst/>
                <a:uLnTx/>
                <a:uFillTx/>
                <a:latin typeface="Arial"/>
                <a:ea typeface="+mn-ea"/>
                <a:cs typeface="+mn-cs"/>
              </a:rPr>
              <a:t>Brussels-Capital Region</a:t>
            </a:r>
          </a:p>
        </p:txBody>
      </p:sp>
    </p:spTree>
    <p:extLst>
      <p:ext uri="{BB962C8B-B14F-4D97-AF65-F5344CB8AC3E}">
        <p14:creationId xmlns:p14="http://schemas.microsoft.com/office/powerpoint/2010/main" val="76286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25" descr="Une image contenant plein air, nuage, ciel, maison&#10;&#10;Description générée automatiquement">
            <a:extLst>
              <a:ext uri="{FF2B5EF4-FFF2-40B4-BE49-F238E27FC236}">
                <a16:creationId xmlns:a16="http://schemas.microsoft.com/office/drawing/2014/main" id="{74A795E6-5FFE-74ED-F383-13ECD14DB8B9}"/>
              </a:ext>
            </a:extLst>
          </p:cNvPr>
          <p:cNvPicPr>
            <a:picLocks noGrp="1" noChangeAspect="1"/>
          </p:cNvPicPr>
          <p:nvPr>
            <p:ph type="pic" sz="quarter" idx="13"/>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p:spPr>
      </p:pic>
      <p:sp>
        <p:nvSpPr>
          <p:cNvPr id="22" name="Espace réservé du texte 21">
            <a:extLst>
              <a:ext uri="{FF2B5EF4-FFF2-40B4-BE49-F238E27FC236}">
                <a16:creationId xmlns:a16="http://schemas.microsoft.com/office/drawing/2014/main" id="{7017BD44-7452-7035-1AE9-1A9447628E93}"/>
              </a:ext>
            </a:extLst>
          </p:cNvPr>
          <p:cNvSpPr>
            <a:spLocks noGrp="1"/>
          </p:cNvSpPr>
          <p:nvPr>
            <p:ph type="body" sz="quarter" idx="14"/>
          </p:nvPr>
        </p:nvSpPr>
        <p:spPr>
          <a:xfrm>
            <a:off x="0" y="0"/>
            <a:ext cx="12192000" cy="6858000"/>
          </a:xfrm>
        </p:spPr>
        <p:txBody>
          <a:bodyPr/>
          <a:lstStyle/>
          <a:p>
            <a:r>
              <a:rPr lang="en-GB"/>
              <a:t> </a:t>
            </a:r>
          </a:p>
        </p:txBody>
      </p:sp>
      <p:sp>
        <p:nvSpPr>
          <p:cNvPr id="24" name="Espace réservé du texte 23">
            <a:extLst>
              <a:ext uri="{FF2B5EF4-FFF2-40B4-BE49-F238E27FC236}">
                <a16:creationId xmlns:a16="http://schemas.microsoft.com/office/drawing/2014/main" id="{DA66D31F-44A0-8BEB-1568-79D2F77B1688}"/>
              </a:ext>
            </a:extLst>
          </p:cNvPr>
          <p:cNvSpPr>
            <a:spLocks noGrp="1"/>
          </p:cNvSpPr>
          <p:nvPr>
            <p:ph type="body" sz="quarter" idx="16"/>
          </p:nvPr>
        </p:nvSpPr>
        <p:spPr>
          <a:xfrm>
            <a:off x="-1195" y="1910079"/>
            <a:ext cx="8549504" cy="4947921"/>
          </a:xfrm>
        </p:spPr>
        <p:txBody>
          <a:bodyPr/>
          <a:lstStyle/>
          <a:p>
            <a:r>
              <a:rPr lang="en-GB"/>
              <a:t> </a:t>
            </a:r>
          </a:p>
        </p:txBody>
      </p:sp>
      <p:sp>
        <p:nvSpPr>
          <p:cNvPr id="21" name="Titre 20">
            <a:extLst>
              <a:ext uri="{FF2B5EF4-FFF2-40B4-BE49-F238E27FC236}">
                <a16:creationId xmlns:a16="http://schemas.microsoft.com/office/drawing/2014/main" id="{88EEE2B3-2F71-48CF-B170-BA1619E8AAA8}"/>
              </a:ext>
            </a:extLst>
          </p:cNvPr>
          <p:cNvSpPr>
            <a:spLocks noGrp="1"/>
          </p:cNvSpPr>
          <p:nvPr>
            <p:ph type="title"/>
          </p:nvPr>
        </p:nvSpPr>
        <p:spPr>
          <a:xfrm>
            <a:off x="4320376" y="2354193"/>
            <a:ext cx="7161360" cy="2149613"/>
          </a:xfrm>
        </p:spPr>
        <p:txBody>
          <a:bodyPr/>
          <a:lstStyle/>
          <a:p>
            <a:r>
              <a:rPr lang="en-GB"/>
              <a:t>Identifying the urban ecosystem area</a:t>
            </a:r>
          </a:p>
        </p:txBody>
      </p:sp>
      <p:sp>
        <p:nvSpPr>
          <p:cNvPr id="25" name="Espace réservé du texte 24">
            <a:extLst>
              <a:ext uri="{FF2B5EF4-FFF2-40B4-BE49-F238E27FC236}">
                <a16:creationId xmlns:a16="http://schemas.microsoft.com/office/drawing/2014/main" id="{0BAD935E-12EC-B77C-EE06-C59760196E0B}"/>
              </a:ext>
            </a:extLst>
          </p:cNvPr>
          <p:cNvSpPr>
            <a:spLocks noGrp="1"/>
          </p:cNvSpPr>
          <p:nvPr>
            <p:ph type="body" sz="quarter" idx="17"/>
          </p:nvPr>
        </p:nvSpPr>
        <p:spPr>
          <a:xfrm>
            <a:off x="1117471" y="3121698"/>
            <a:ext cx="1961246" cy="1132214"/>
          </a:xfrm>
        </p:spPr>
        <p:txBody>
          <a:bodyPr/>
          <a:lstStyle/>
          <a:p>
            <a:r>
              <a:rPr lang="en-GB"/>
              <a:t>04</a:t>
            </a:r>
          </a:p>
        </p:txBody>
      </p:sp>
      <p:sp>
        <p:nvSpPr>
          <p:cNvPr id="23" name="Espace réservé du texte 22">
            <a:extLst>
              <a:ext uri="{FF2B5EF4-FFF2-40B4-BE49-F238E27FC236}">
                <a16:creationId xmlns:a16="http://schemas.microsoft.com/office/drawing/2014/main" id="{C4644C41-98B8-7544-E6CB-A1BA8286C61A}"/>
              </a:ext>
            </a:extLst>
          </p:cNvPr>
          <p:cNvSpPr>
            <a:spLocks noGrp="1"/>
          </p:cNvSpPr>
          <p:nvPr>
            <p:ph type="body" sz="quarter" idx="25"/>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415027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1E8848B-4D15-F8EB-FD51-FCD89286C4E5}"/>
              </a:ext>
            </a:extLst>
          </p:cNvPr>
          <p:cNvSpPr>
            <a:spLocks noGrp="1"/>
          </p:cNvSpPr>
          <p:nvPr>
            <p:ph type="body" sz="quarter" idx="18"/>
          </p:nvPr>
        </p:nvSpPr>
        <p:spPr/>
        <p:txBody>
          <a:bodyPr/>
          <a:lstStyle/>
          <a:p>
            <a:r>
              <a:rPr lang="en-GB"/>
              <a:t> </a:t>
            </a:r>
          </a:p>
        </p:txBody>
      </p:sp>
      <p:sp>
        <p:nvSpPr>
          <p:cNvPr id="2" name="Titre 1">
            <a:extLst>
              <a:ext uri="{FF2B5EF4-FFF2-40B4-BE49-F238E27FC236}">
                <a16:creationId xmlns:a16="http://schemas.microsoft.com/office/drawing/2014/main" id="{C70FF9D4-BCDA-FA7E-9523-CCB0AB278514}"/>
              </a:ext>
            </a:extLst>
          </p:cNvPr>
          <p:cNvSpPr>
            <a:spLocks noGrp="1"/>
          </p:cNvSpPr>
          <p:nvPr>
            <p:ph type="title"/>
          </p:nvPr>
        </p:nvSpPr>
        <p:spPr/>
        <p:txBody>
          <a:bodyPr/>
          <a:lstStyle/>
          <a:p>
            <a:r>
              <a:rPr lang="en-GB"/>
              <a:t>Article </a:t>
            </a:r>
            <a:r>
              <a:rPr lang="en-GB">
                <a:solidFill>
                  <a:srgbClr val="D95A49"/>
                </a:solidFill>
              </a:rPr>
              <a:t>14 §4</a:t>
            </a:r>
          </a:p>
        </p:txBody>
      </p:sp>
      <p:sp>
        <p:nvSpPr>
          <p:cNvPr id="7" name="Espace réservé du numéro de diapositive 6">
            <a:extLst>
              <a:ext uri="{FF2B5EF4-FFF2-40B4-BE49-F238E27FC236}">
                <a16:creationId xmlns:a16="http://schemas.microsoft.com/office/drawing/2014/main" id="{ACFD6D3D-8EC5-E07E-F177-410A14AF9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4" name="Text Placeholder 13">
            <a:extLst>
              <a:ext uri="{FF2B5EF4-FFF2-40B4-BE49-F238E27FC236}">
                <a16:creationId xmlns:a16="http://schemas.microsoft.com/office/drawing/2014/main" id="{CEAF3E0D-5EAA-B7CE-B7EE-1B4AA53CAAD0}"/>
              </a:ext>
            </a:extLst>
          </p:cNvPr>
          <p:cNvSpPr>
            <a:spLocks noGrp="1"/>
          </p:cNvSpPr>
          <p:nvPr>
            <p:ph type="body" sz="quarter" idx="17"/>
          </p:nvPr>
        </p:nvSpPr>
        <p:spPr/>
        <p:txBody>
          <a:bodyPr/>
          <a:lstStyle/>
          <a:p>
            <a:r>
              <a:rPr lang="en-US">
                <a:solidFill>
                  <a:srgbClr val="D95A49"/>
                </a:solidFill>
              </a:rPr>
              <a:t>Preparation of the national restoration plans</a:t>
            </a:r>
            <a:endParaRPr lang="en-GB">
              <a:solidFill>
                <a:srgbClr val="D95A49"/>
              </a:solidFill>
            </a:endParaRPr>
          </a:p>
        </p:txBody>
      </p:sp>
      <p:sp>
        <p:nvSpPr>
          <p:cNvPr id="22" name="Espace réservé du contenu 21">
            <a:extLst>
              <a:ext uri="{FF2B5EF4-FFF2-40B4-BE49-F238E27FC236}">
                <a16:creationId xmlns:a16="http://schemas.microsoft.com/office/drawing/2014/main" id="{F88A2ED6-67DD-B788-CEB1-2AE711E63428}"/>
              </a:ext>
            </a:extLst>
          </p:cNvPr>
          <p:cNvSpPr>
            <a:spLocks noGrp="1"/>
          </p:cNvSpPr>
          <p:nvPr>
            <p:ph sz="quarter" idx="14"/>
          </p:nvPr>
        </p:nvSpPr>
        <p:spPr>
          <a:xfrm>
            <a:off x="334963" y="1884561"/>
            <a:ext cx="11280912" cy="4413680"/>
          </a:xfrm>
        </p:spPr>
        <p:txBody>
          <a:bodyPr/>
          <a:lstStyle/>
          <a:p>
            <a:pPr lvl="1">
              <a:spcBef>
                <a:spcPts val="1200"/>
              </a:spcBef>
            </a:pPr>
            <a:r>
              <a:rPr lang="en-US" b="0">
                <a:solidFill>
                  <a:srgbClr val="D9DADA"/>
                </a:solidFill>
              </a:rPr>
              <a:t>4. Member States shall determine and map urban ecosystem areas as referred to in Article 8 for all their cities and towns and suburbs.</a:t>
            </a:r>
          </a:p>
          <a:p>
            <a:pPr lvl="1">
              <a:spcBef>
                <a:spcPts val="1200"/>
              </a:spcBef>
            </a:pPr>
            <a:r>
              <a:rPr lang="en-US" b="0">
                <a:solidFill>
                  <a:srgbClr val="1A1A18"/>
                </a:solidFill>
              </a:rPr>
              <a:t>The urban ecosystem area of a city or of a town and suburb shall include:</a:t>
            </a:r>
          </a:p>
          <a:p>
            <a:pPr lvl="1">
              <a:spcBef>
                <a:spcPts val="1200"/>
              </a:spcBef>
            </a:pPr>
            <a:r>
              <a:rPr lang="en-US" b="0">
                <a:solidFill>
                  <a:srgbClr val="1A1A18"/>
                </a:solidFill>
              </a:rPr>
              <a:t>(a) the </a:t>
            </a:r>
            <a:r>
              <a:rPr lang="en-US">
                <a:solidFill>
                  <a:srgbClr val="1A1A18"/>
                </a:solidFill>
              </a:rPr>
              <a:t>entire city or town and suburb</a:t>
            </a:r>
            <a:r>
              <a:rPr lang="en-US" b="0">
                <a:solidFill>
                  <a:srgbClr val="1A1A18"/>
                </a:solidFill>
              </a:rPr>
              <a:t>; or</a:t>
            </a:r>
          </a:p>
          <a:p>
            <a:pPr lvl="1">
              <a:spcBef>
                <a:spcPts val="1200"/>
              </a:spcBef>
            </a:pPr>
            <a:r>
              <a:rPr lang="en-US" b="0">
                <a:solidFill>
                  <a:srgbClr val="1A1A18"/>
                </a:solidFill>
              </a:rPr>
              <a:t>(b) </a:t>
            </a:r>
            <a:r>
              <a:rPr lang="en-US">
                <a:solidFill>
                  <a:srgbClr val="1A1A18"/>
                </a:solidFill>
              </a:rPr>
              <a:t>parts of the city or of the town and suburb</a:t>
            </a:r>
            <a:r>
              <a:rPr lang="en-US" b="0">
                <a:solidFill>
                  <a:srgbClr val="1A1A18"/>
                </a:solidFill>
              </a:rPr>
              <a:t>, including at least its </a:t>
            </a:r>
            <a:r>
              <a:rPr lang="en-US">
                <a:solidFill>
                  <a:srgbClr val="1A1A18"/>
                </a:solidFill>
              </a:rPr>
              <a:t>urban </a:t>
            </a:r>
            <a:r>
              <a:rPr lang="en-US" err="1">
                <a:solidFill>
                  <a:srgbClr val="1A1A18"/>
                </a:solidFill>
              </a:rPr>
              <a:t>centres</a:t>
            </a:r>
            <a:r>
              <a:rPr lang="en-US">
                <a:solidFill>
                  <a:srgbClr val="1A1A18"/>
                </a:solidFill>
              </a:rPr>
              <a:t>, urban clusters </a:t>
            </a:r>
            <a:r>
              <a:rPr lang="en-US" b="0">
                <a:solidFill>
                  <a:srgbClr val="1A1A18"/>
                </a:solidFill>
              </a:rPr>
              <a:t>and, if deemed appropriate by the Member State concerned, peri-urban areas.</a:t>
            </a:r>
          </a:p>
          <a:p>
            <a:pPr lvl="1">
              <a:spcBef>
                <a:spcPts val="1200"/>
              </a:spcBef>
            </a:pPr>
            <a:r>
              <a:rPr lang="en-US" b="0">
                <a:solidFill>
                  <a:srgbClr val="D9DADA"/>
                </a:solidFill>
              </a:rPr>
              <a:t>Member States may aggregate the urban ecosystem areas of two or more adjacent cities, or two or more adjacent towns and suburbs, or both, into one urban ecosystem area common to those cities, or towns and suburbs, respectively.</a:t>
            </a:r>
          </a:p>
        </p:txBody>
      </p:sp>
    </p:spTree>
    <p:extLst>
      <p:ext uri="{BB962C8B-B14F-4D97-AF65-F5344CB8AC3E}">
        <p14:creationId xmlns:p14="http://schemas.microsoft.com/office/powerpoint/2010/main" val="24246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6" name="ZoneTexte 15">
            <a:extLst>
              <a:ext uri="{FF2B5EF4-FFF2-40B4-BE49-F238E27FC236}">
                <a16:creationId xmlns:a16="http://schemas.microsoft.com/office/drawing/2014/main" id="{1977F9C4-13B9-EB0E-5865-E91462199330}"/>
              </a:ext>
            </a:extLst>
          </p:cNvPr>
          <p:cNvSpPr txBox="1"/>
          <p:nvPr/>
        </p:nvSpPr>
        <p:spPr>
          <a:xfrm>
            <a:off x="757610" y="463813"/>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srgbClr val="0E0E0D"/>
                </a:solidFill>
                <a:effectLst/>
                <a:uLnTx/>
                <a:uFillTx/>
                <a:latin typeface="Arial"/>
                <a:ea typeface="+mn-ea"/>
                <a:cs typeface="+mn-cs"/>
              </a:rPr>
              <a:t>Option (a): </a:t>
            </a:r>
            <a:r>
              <a:rPr kumimoji="0" lang="fr-BE" sz="1800" b="1" i="0" u="none" strike="noStrike" kern="1200" cap="none" spc="0" normalizeH="0" baseline="0" noProof="0" err="1">
                <a:ln>
                  <a:noFill/>
                </a:ln>
                <a:solidFill>
                  <a:srgbClr val="0E0E0D"/>
                </a:solidFill>
                <a:effectLst/>
                <a:uLnTx/>
                <a:uFillTx/>
                <a:latin typeface="Arial"/>
                <a:ea typeface="+mn-ea"/>
                <a:cs typeface="+mn-cs"/>
              </a:rPr>
              <a:t>entire</a:t>
            </a:r>
            <a:r>
              <a:rPr kumimoji="0" lang="fr-BE" sz="1800" b="1" i="0" u="none" strike="noStrike" kern="1200" cap="none" spc="0" normalizeH="0" baseline="0" noProof="0">
                <a:ln>
                  <a:noFill/>
                </a:ln>
                <a:solidFill>
                  <a:srgbClr val="0E0E0D"/>
                </a:solidFill>
                <a:effectLst/>
                <a:uLnTx/>
                <a:uFillTx/>
                <a:latin typeface="Arial"/>
                <a:ea typeface="+mn-ea"/>
                <a:cs typeface="+mn-cs"/>
              </a:rPr>
              <a:t> city</a:t>
            </a:r>
          </a:p>
        </p:txBody>
      </p:sp>
      <p:sp>
        <p:nvSpPr>
          <p:cNvPr id="17" name="ZoneTexte 16">
            <a:extLst>
              <a:ext uri="{FF2B5EF4-FFF2-40B4-BE49-F238E27FC236}">
                <a16:creationId xmlns:a16="http://schemas.microsoft.com/office/drawing/2014/main" id="{0FA3C2B6-8567-E36C-9FE7-C205708982ED}"/>
              </a:ext>
            </a:extLst>
          </p:cNvPr>
          <p:cNvSpPr txBox="1"/>
          <p:nvPr/>
        </p:nvSpPr>
        <p:spPr>
          <a:xfrm>
            <a:off x="5442612" y="463813"/>
            <a:ext cx="3018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srgbClr val="0E0E0D"/>
                </a:solidFill>
                <a:effectLst/>
                <a:uLnTx/>
                <a:uFillTx/>
                <a:latin typeface="Arial"/>
                <a:ea typeface="+mn-ea"/>
                <a:cs typeface="+mn-cs"/>
              </a:rPr>
              <a:t>Option (b): part of the city</a:t>
            </a:r>
          </a:p>
        </p:txBody>
      </p:sp>
      <p:pic>
        <p:nvPicPr>
          <p:cNvPr id="3" name="Image 2">
            <a:extLst>
              <a:ext uri="{FF2B5EF4-FFF2-40B4-BE49-F238E27FC236}">
                <a16:creationId xmlns:a16="http://schemas.microsoft.com/office/drawing/2014/main" id="{7D53BDD2-2FE8-ADCC-9234-4249B114682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65126" y="1591218"/>
            <a:ext cx="3805237" cy="3805237"/>
          </a:xfrm>
          <a:prstGeom prst="rect">
            <a:avLst/>
          </a:prstGeom>
          <a:ln>
            <a:solidFill>
              <a:srgbClr val="9A9A9A"/>
            </a:solidFill>
          </a:ln>
        </p:spPr>
      </p:pic>
      <p:pic>
        <p:nvPicPr>
          <p:cNvPr id="8" name="Image 7">
            <a:extLst>
              <a:ext uri="{FF2B5EF4-FFF2-40B4-BE49-F238E27FC236}">
                <a16:creationId xmlns:a16="http://schemas.microsoft.com/office/drawing/2014/main" id="{B8445692-9F9B-3D08-2BAE-078456618A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58483" y="4710169"/>
            <a:ext cx="1247949" cy="619211"/>
          </a:xfrm>
          <a:prstGeom prst="rect">
            <a:avLst/>
          </a:prstGeom>
        </p:spPr>
      </p:pic>
      <p:pic>
        <p:nvPicPr>
          <p:cNvPr id="26" name="Image 25">
            <a:extLst>
              <a:ext uri="{FF2B5EF4-FFF2-40B4-BE49-F238E27FC236}">
                <a16:creationId xmlns:a16="http://schemas.microsoft.com/office/drawing/2014/main" id="{4454FC7D-51F6-E1EB-AFDD-2181867F40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61246" y="1591219"/>
            <a:ext cx="2340000" cy="2340000"/>
          </a:xfrm>
          <a:prstGeom prst="rect">
            <a:avLst/>
          </a:prstGeom>
          <a:ln>
            <a:solidFill>
              <a:srgbClr val="9A9A9A"/>
            </a:solidFill>
          </a:ln>
        </p:spPr>
      </p:pic>
      <p:pic>
        <p:nvPicPr>
          <p:cNvPr id="31" name="Image 30">
            <a:extLst>
              <a:ext uri="{FF2B5EF4-FFF2-40B4-BE49-F238E27FC236}">
                <a16:creationId xmlns:a16="http://schemas.microsoft.com/office/drawing/2014/main" id="{DE386760-33C0-F367-98E4-DA9F52914A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47721" y="1591219"/>
            <a:ext cx="2340000" cy="2340000"/>
          </a:xfrm>
          <a:prstGeom prst="rect">
            <a:avLst/>
          </a:prstGeom>
          <a:ln>
            <a:solidFill>
              <a:srgbClr val="9A9A9A"/>
            </a:solidFill>
          </a:ln>
        </p:spPr>
      </p:pic>
      <p:pic>
        <p:nvPicPr>
          <p:cNvPr id="33" name="Image 32">
            <a:extLst>
              <a:ext uri="{FF2B5EF4-FFF2-40B4-BE49-F238E27FC236}">
                <a16:creationId xmlns:a16="http://schemas.microsoft.com/office/drawing/2014/main" id="{FEB3EC54-6868-114A-1780-C45C7DA8DD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59088" y="4168251"/>
            <a:ext cx="2340000" cy="2340000"/>
          </a:xfrm>
          <a:prstGeom prst="rect">
            <a:avLst/>
          </a:prstGeom>
          <a:ln>
            <a:solidFill>
              <a:srgbClr val="9A9A9A"/>
            </a:solidFill>
          </a:ln>
        </p:spPr>
      </p:pic>
      <p:sp>
        <p:nvSpPr>
          <p:cNvPr id="35" name="ZoneTexte 34">
            <a:extLst>
              <a:ext uri="{FF2B5EF4-FFF2-40B4-BE49-F238E27FC236}">
                <a16:creationId xmlns:a16="http://schemas.microsoft.com/office/drawing/2014/main" id="{817C9316-01D0-F598-FFFA-0E2B7166C75C}"/>
              </a:ext>
            </a:extLst>
          </p:cNvPr>
          <p:cNvSpPr txBox="1"/>
          <p:nvPr/>
        </p:nvSpPr>
        <p:spPr>
          <a:xfrm>
            <a:off x="338316" y="6344857"/>
            <a:ext cx="21884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0E0E0D"/>
                </a:solidFill>
                <a:effectLst/>
                <a:uLnTx/>
                <a:uFillTx/>
                <a:latin typeface="Arial"/>
                <a:ea typeface="+mn-ea"/>
                <a:cs typeface="+mn-cs"/>
              </a:rPr>
              <a:t>Source: Eurostat, mapping by BISA</a:t>
            </a:r>
          </a:p>
        </p:txBody>
      </p:sp>
      <p:sp>
        <p:nvSpPr>
          <p:cNvPr id="36" name="ZoneTexte 35">
            <a:extLst>
              <a:ext uri="{FF2B5EF4-FFF2-40B4-BE49-F238E27FC236}">
                <a16:creationId xmlns:a16="http://schemas.microsoft.com/office/drawing/2014/main" id="{5850A1A7-6987-6077-0C6E-A8F00DF3874E}"/>
              </a:ext>
            </a:extLst>
          </p:cNvPr>
          <p:cNvSpPr txBox="1"/>
          <p:nvPr/>
        </p:nvSpPr>
        <p:spPr>
          <a:xfrm>
            <a:off x="5536264" y="1211344"/>
            <a:ext cx="230704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0E0E0D"/>
                </a:solidFill>
                <a:effectLst/>
                <a:uLnTx/>
                <a:uFillTx/>
                <a:latin typeface="Arial"/>
                <a:ea typeface="+mn-ea"/>
                <a:cs typeface="+mn-cs"/>
              </a:rPr>
              <a:t>Urban centres (HDENS_CLST_2021)</a:t>
            </a:r>
          </a:p>
        </p:txBody>
      </p:sp>
      <p:sp>
        <p:nvSpPr>
          <p:cNvPr id="43" name="ZoneTexte 42">
            <a:extLst>
              <a:ext uri="{FF2B5EF4-FFF2-40B4-BE49-F238E27FC236}">
                <a16:creationId xmlns:a16="http://schemas.microsoft.com/office/drawing/2014/main" id="{C1A173F9-79F9-46A2-F796-2692D815D269}"/>
              </a:ext>
            </a:extLst>
          </p:cNvPr>
          <p:cNvSpPr txBox="1"/>
          <p:nvPr/>
        </p:nvSpPr>
        <p:spPr>
          <a:xfrm>
            <a:off x="8558237" y="1211344"/>
            <a:ext cx="2329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0E0E0D"/>
                </a:solidFill>
                <a:effectLst/>
                <a:uLnTx/>
                <a:uFillTx/>
                <a:latin typeface="Arial"/>
                <a:ea typeface="+mn-ea"/>
                <a:cs typeface="+mn-cs"/>
              </a:rPr>
              <a:t>Urban clusters (URBAN_CLST_2021)</a:t>
            </a:r>
          </a:p>
        </p:txBody>
      </p:sp>
      <p:sp>
        <p:nvSpPr>
          <p:cNvPr id="37" name="Signe Plus 36">
            <a:extLst>
              <a:ext uri="{FF2B5EF4-FFF2-40B4-BE49-F238E27FC236}">
                <a16:creationId xmlns:a16="http://schemas.microsoft.com/office/drawing/2014/main" id="{60C35306-CFE1-7738-178E-E2C0556D84F0}"/>
              </a:ext>
            </a:extLst>
          </p:cNvPr>
          <p:cNvSpPr/>
          <p:nvPr/>
        </p:nvSpPr>
        <p:spPr>
          <a:xfrm>
            <a:off x="8103088" y="2635219"/>
            <a:ext cx="252000" cy="252000"/>
          </a:xfrm>
          <a:prstGeom prst="mathPlus">
            <a:avLst>
              <a:gd name="adj1" fmla="val 18337"/>
            </a:avLst>
          </a:prstGeom>
          <a:solidFill>
            <a:srgbClr val="9A9A9A"/>
          </a:solidFill>
          <a:ln>
            <a:solidFill>
              <a:srgbClr val="9A9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Est égal à 39">
            <a:extLst>
              <a:ext uri="{FF2B5EF4-FFF2-40B4-BE49-F238E27FC236}">
                <a16:creationId xmlns:a16="http://schemas.microsoft.com/office/drawing/2014/main" id="{7A217370-3B20-E28B-19DB-F5EB8AAF05F7}"/>
              </a:ext>
            </a:extLst>
          </p:cNvPr>
          <p:cNvSpPr/>
          <p:nvPr/>
        </p:nvSpPr>
        <p:spPr>
          <a:xfrm>
            <a:off x="6452179" y="5140245"/>
            <a:ext cx="252000" cy="252000"/>
          </a:xfrm>
          <a:prstGeom prst="mathEqual">
            <a:avLst>
              <a:gd name="adj1" fmla="val 20064"/>
              <a:gd name="adj2" fmla="val 11760"/>
            </a:avLst>
          </a:prstGeom>
          <a:solidFill>
            <a:srgbClr val="9A9A9A"/>
          </a:solidFill>
          <a:ln>
            <a:solidFill>
              <a:srgbClr val="9A9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0E0E0D"/>
              </a:solidFill>
              <a:effectLst/>
              <a:uLnTx/>
              <a:uFillTx/>
              <a:latin typeface="Arial"/>
              <a:ea typeface="+mn-ea"/>
              <a:cs typeface="+mn-cs"/>
            </a:endParaRPr>
          </a:p>
        </p:txBody>
      </p:sp>
      <p:sp>
        <p:nvSpPr>
          <p:cNvPr id="46" name="ZoneTexte 45">
            <a:extLst>
              <a:ext uri="{FF2B5EF4-FFF2-40B4-BE49-F238E27FC236}">
                <a16:creationId xmlns:a16="http://schemas.microsoft.com/office/drawing/2014/main" id="{8F387FDE-317A-C96C-4117-CF3DC5E2C95E}"/>
              </a:ext>
            </a:extLst>
          </p:cNvPr>
          <p:cNvSpPr txBox="1"/>
          <p:nvPr/>
        </p:nvSpPr>
        <p:spPr>
          <a:xfrm>
            <a:off x="757610" y="1211344"/>
            <a:ext cx="32472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err="1">
                <a:ln>
                  <a:noFill/>
                </a:ln>
                <a:solidFill>
                  <a:srgbClr val="0E0E0D"/>
                </a:solidFill>
                <a:effectLst/>
                <a:uLnTx/>
                <a:uFillTx/>
                <a:latin typeface="Arial"/>
                <a:ea typeface="+mn-ea"/>
                <a:cs typeface="+mn-cs"/>
              </a:rPr>
              <a:t>Degree</a:t>
            </a:r>
            <a:r>
              <a:rPr kumimoji="0" lang="fr-BE" sz="1000" b="0" i="0" u="none" strike="noStrike" kern="1200" cap="none" spc="0" normalizeH="0" baseline="0" noProof="0">
                <a:ln>
                  <a:noFill/>
                </a:ln>
                <a:solidFill>
                  <a:srgbClr val="0E0E0D"/>
                </a:solidFill>
                <a:effectLst/>
                <a:uLnTx/>
                <a:uFillTx/>
                <a:latin typeface="Arial"/>
                <a:ea typeface="+mn-ea"/>
                <a:cs typeface="+mn-cs"/>
              </a:rPr>
              <a:t> of Urbanisation (DGURBA_RG_01M_2021)</a:t>
            </a:r>
          </a:p>
        </p:txBody>
      </p:sp>
      <p:sp>
        <p:nvSpPr>
          <p:cNvPr id="44" name="ZoneTexte 43">
            <a:extLst>
              <a:ext uri="{FF2B5EF4-FFF2-40B4-BE49-F238E27FC236}">
                <a16:creationId xmlns:a16="http://schemas.microsoft.com/office/drawing/2014/main" id="{180FD19B-2D24-5531-DCF3-5FF0D6C44586}"/>
              </a:ext>
            </a:extLst>
          </p:cNvPr>
          <p:cNvSpPr txBox="1"/>
          <p:nvPr/>
        </p:nvSpPr>
        <p:spPr>
          <a:xfrm>
            <a:off x="5536264" y="3467642"/>
            <a:ext cx="1223412"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D ≥ 1500 </a:t>
            </a:r>
            <a:r>
              <a:rPr kumimoji="0" lang="en-ZA" sz="900" b="0" i="0" u="none" strike="noStrike" kern="1200" cap="none" spc="0" normalizeH="0" baseline="0" noProof="0" err="1">
                <a:ln>
                  <a:noFill/>
                </a:ln>
                <a:solidFill>
                  <a:srgbClr val="0E0E0D"/>
                </a:solidFill>
                <a:effectLst/>
                <a:uLnTx/>
                <a:uFillTx/>
                <a:latin typeface="Arial"/>
                <a:ea typeface="+mn-ea"/>
                <a:cs typeface="+mn-cs"/>
              </a:rPr>
              <a:t>inhab</a:t>
            </a:r>
            <a:r>
              <a:rPr kumimoji="0" lang="en-ZA" sz="900" b="0" i="0" u="none" strike="noStrike" kern="1200" cap="none" spc="0" normalizeH="0" baseline="0" noProof="0">
                <a:ln>
                  <a:noFill/>
                </a:ln>
                <a:solidFill>
                  <a:srgbClr val="0E0E0D"/>
                </a:solidFill>
                <a:effectLst/>
                <a:uLnTx/>
                <a:uFillTx/>
                <a:latin typeface="Arial"/>
                <a:ea typeface="+mn-ea"/>
                <a:cs typeface="+mn-cs"/>
              </a:rPr>
              <a:t>./km²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P ≥ 50000 </a:t>
            </a:r>
            <a:r>
              <a:rPr kumimoji="0" lang="en-ZA" sz="900" b="0" i="0" u="none" strike="noStrike" kern="1200" cap="none" spc="0" normalizeH="0" baseline="0" noProof="0" err="1">
                <a:ln>
                  <a:noFill/>
                </a:ln>
                <a:solidFill>
                  <a:srgbClr val="0E0E0D"/>
                </a:solidFill>
                <a:effectLst/>
                <a:uLnTx/>
                <a:uFillTx/>
                <a:latin typeface="Arial"/>
                <a:ea typeface="+mn-ea"/>
                <a:cs typeface="+mn-cs"/>
              </a:rPr>
              <a:t>inhab</a:t>
            </a:r>
            <a:r>
              <a:rPr kumimoji="0" lang="en-ZA" sz="900" b="0" i="0" u="none" strike="noStrike" kern="1200" cap="none" spc="0" normalizeH="0" baseline="0" noProof="0">
                <a:ln>
                  <a:noFill/>
                </a:ln>
                <a:solidFill>
                  <a:srgbClr val="0E0E0D"/>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4 point contiguity</a:t>
            </a:r>
          </a:p>
        </p:txBody>
      </p:sp>
      <p:sp>
        <p:nvSpPr>
          <p:cNvPr id="50" name="ZoneTexte 49">
            <a:extLst>
              <a:ext uri="{FF2B5EF4-FFF2-40B4-BE49-F238E27FC236}">
                <a16:creationId xmlns:a16="http://schemas.microsoft.com/office/drawing/2014/main" id="{ADBF981A-FEBF-35D5-D901-F24967DD6283}"/>
              </a:ext>
            </a:extLst>
          </p:cNvPr>
          <p:cNvSpPr txBox="1"/>
          <p:nvPr/>
        </p:nvSpPr>
        <p:spPr>
          <a:xfrm>
            <a:off x="8547721" y="3444559"/>
            <a:ext cx="1159292"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D ≥ 300 </a:t>
            </a:r>
            <a:r>
              <a:rPr kumimoji="0" lang="en-ZA" sz="900" b="0" i="0" u="none" strike="noStrike" kern="1200" cap="none" spc="0" normalizeH="0" baseline="0" noProof="0" err="1">
                <a:ln>
                  <a:noFill/>
                </a:ln>
                <a:solidFill>
                  <a:srgbClr val="0E0E0D"/>
                </a:solidFill>
                <a:effectLst/>
                <a:uLnTx/>
                <a:uFillTx/>
                <a:latin typeface="Arial"/>
                <a:ea typeface="+mn-ea"/>
                <a:cs typeface="+mn-cs"/>
              </a:rPr>
              <a:t>inhab</a:t>
            </a:r>
            <a:r>
              <a:rPr kumimoji="0" lang="en-ZA" sz="900" b="0" i="0" u="none" strike="noStrike" kern="1200" cap="none" spc="0" normalizeH="0" baseline="0" noProof="0">
                <a:ln>
                  <a:noFill/>
                </a:ln>
                <a:solidFill>
                  <a:srgbClr val="0E0E0D"/>
                </a:solidFill>
                <a:effectLst/>
                <a:uLnTx/>
                <a:uFillTx/>
                <a:latin typeface="Arial"/>
                <a:ea typeface="+mn-ea"/>
                <a:cs typeface="+mn-cs"/>
              </a:rPr>
              <a:t>./km²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P ≥ 5000 </a:t>
            </a:r>
            <a:r>
              <a:rPr kumimoji="0" lang="en-ZA" sz="900" b="0" i="0" u="none" strike="noStrike" kern="1200" cap="none" spc="0" normalizeH="0" baseline="0" noProof="0" err="1">
                <a:ln>
                  <a:noFill/>
                </a:ln>
                <a:solidFill>
                  <a:srgbClr val="0E0E0D"/>
                </a:solidFill>
                <a:effectLst/>
                <a:uLnTx/>
                <a:uFillTx/>
                <a:latin typeface="Arial"/>
                <a:ea typeface="+mn-ea"/>
                <a:cs typeface="+mn-cs"/>
              </a:rPr>
              <a:t>inhab</a:t>
            </a:r>
            <a:r>
              <a:rPr kumimoji="0" lang="en-ZA" sz="900" b="0" i="0" u="none" strike="noStrike" kern="1200" cap="none" spc="0" normalizeH="0" baseline="0" noProof="0">
                <a:ln>
                  <a:noFill/>
                </a:ln>
                <a:solidFill>
                  <a:srgbClr val="0E0E0D"/>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8 point contiguity</a:t>
            </a:r>
          </a:p>
        </p:txBody>
      </p:sp>
    </p:spTree>
    <p:extLst>
      <p:ext uri="{BB962C8B-B14F-4D97-AF65-F5344CB8AC3E}">
        <p14:creationId xmlns:p14="http://schemas.microsoft.com/office/powerpoint/2010/main" val="41781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6" grpId="0"/>
      <p:bldP spid="43" grpId="0"/>
      <p:bldP spid="37" grpId="0" animBg="1"/>
      <p:bldP spid="40" grpId="0" animBg="1"/>
      <p:bldP spid="44" grpId="0"/>
      <p:bldP spid="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pic>
        <p:nvPicPr>
          <p:cNvPr id="4" name="Image 3">
            <a:extLst>
              <a:ext uri="{FF2B5EF4-FFF2-40B4-BE49-F238E27FC236}">
                <a16:creationId xmlns:a16="http://schemas.microsoft.com/office/drawing/2014/main" id="{88DF0BE6-6B83-38F3-B058-AAB348E95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7695" y="1196872"/>
            <a:ext cx="2340000" cy="2340000"/>
          </a:xfrm>
          <a:prstGeom prst="rect">
            <a:avLst/>
          </a:prstGeom>
          <a:ln>
            <a:solidFill>
              <a:srgbClr val="9A9A9A"/>
            </a:solidFill>
          </a:ln>
        </p:spPr>
      </p:pic>
      <p:pic>
        <p:nvPicPr>
          <p:cNvPr id="6" name="Image 5">
            <a:extLst>
              <a:ext uri="{FF2B5EF4-FFF2-40B4-BE49-F238E27FC236}">
                <a16:creationId xmlns:a16="http://schemas.microsoft.com/office/drawing/2014/main" id="{17E4B043-E2A0-8EC8-3B0D-700E79EFF1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7695" y="3786432"/>
            <a:ext cx="2340000" cy="2340000"/>
          </a:xfrm>
          <a:prstGeom prst="rect">
            <a:avLst/>
          </a:prstGeom>
          <a:ln>
            <a:solidFill>
              <a:srgbClr val="9A9A9A"/>
            </a:solidFill>
          </a:ln>
        </p:spPr>
      </p:pic>
      <p:sp>
        <p:nvSpPr>
          <p:cNvPr id="2" name="ZoneTexte 1">
            <a:extLst>
              <a:ext uri="{FF2B5EF4-FFF2-40B4-BE49-F238E27FC236}">
                <a16:creationId xmlns:a16="http://schemas.microsoft.com/office/drawing/2014/main" id="{E9276D12-9A3C-A0BC-F374-57B891E5BEF5}"/>
              </a:ext>
            </a:extLst>
          </p:cNvPr>
          <p:cNvSpPr txBox="1"/>
          <p:nvPr/>
        </p:nvSpPr>
        <p:spPr>
          <a:xfrm>
            <a:off x="1297844" y="465747"/>
            <a:ext cx="2659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E0E0D"/>
                </a:solidFill>
                <a:effectLst/>
                <a:uLnTx/>
                <a:uFillTx/>
                <a:latin typeface="Arial"/>
                <a:ea typeface="+mn-ea"/>
                <a:cs typeface="+mn-cs"/>
              </a:rPr>
              <a:t>Brussels Capital-Region</a:t>
            </a:r>
          </a:p>
        </p:txBody>
      </p:sp>
      <p:pic>
        <p:nvPicPr>
          <p:cNvPr id="11" name="Image 10">
            <a:extLst>
              <a:ext uri="{FF2B5EF4-FFF2-40B4-BE49-F238E27FC236}">
                <a16:creationId xmlns:a16="http://schemas.microsoft.com/office/drawing/2014/main" id="{0C8B196B-1B9E-1827-6F9C-27D03592EDA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868369" y="3786432"/>
            <a:ext cx="2340000" cy="2340000"/>
          </a:xfrm>
          <a:prstGeom prst="rect">
            <a:avLst/>
          </a:prstGeom>
          <a:ln>
            <a:solidFill>
              <a:srgbClr val="9A9A9A"/>
            </a:solidFill>
          </a:ln>
        </p:spPr>
      </p:pic>
      <p:sp>
        <p:nvSpPr>
          <p:cNvPr id="12" name="ZoneTexte 11">
            <a:extLst>
              <a:ext uri="{FF2B5EF4-FFF2-40B4-BE49-F238E27FC236}">
                <a16:creationId xmlns:a16="http://schemas.microsoft.com/office/drawing/2014/main" id="{523015FF-4B20-E266-C932-348F39198501}"/>
              </a:ext>
            </a:extLst>
          </p:cNvPr>
          <p:cNvSpPr txBox="1"/>
          <p:nvPr/>
        </p:nvSpPr>
        <p:spPr>
          <a:xfrm>
            <a:off x="5543259" y="465747"/>
            <a:ext cx="10310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E0E0D"/>
                </a:solidFill>
                <a:effectLst/>
                <a:uLnTx/>
                <a:uFillTx/>
                <a:latin typeface="Arial"/>
                <a:ea typeface="+mn-ea"/>
                <a:cs typeface="+mn-cs"/>
              </a:rPr>
              <a:t>Antwerp</a:t>
            </a:r>
          </a:p>
        </p:txBody>
      </p:sp>
      <p:pic>
        <p:nvPicPr>
          <p:cNvPr id="14" name="Image 13">
            <a:extLst>
              <a:ext uri="{FF2B5EF4-FFF2-40B4-BE49-F238E27FC236}">
                <a16:creationId xmlns:a16="http://schemas.microsoft.com/office/drawing/2014/main" id="{73D94823-8212-DBEA-1F17-327C4FAE84C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868369" y="1196872"/>
            <a:ext cx="2340000" cy="2340000"/>
          </a:xfrm>
          <a:prstGeom prst="rect">
            <a:avLst/>
          </a:prstGeom>
          <a:ln>
            <a:solidFill>
              <a:srgbClr val="9A9A9A"/>
            </a:solidFill>
          </a:ln>
        </p:spPr>
      </p:pic>
      <p:pic>
        <p:nvPicPr>
          <p:cNvPr id="16" name="Image 15">
            <a:extLst>
              <a:ext uri="{FF2B5EF4-FFF2-40B4-BE49-F238E27FC236}">
                <a16:creationId xmlns:a16="http://schemas.microsoft.com/office/drawing/2014/main" id="{6298402A-117B-9BD8-DD62-15A0630585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15651" y="1196872"/>
            <a:ext cx="2340000" cy="2340000"/>
          </a:xfrm>
          <a:prstGeom prst="rect">
            <a:avLst/>
          </a:prstGeom>
          <a:ln>
            <a:solidFill>
              <a:srgbClr val="9A9A9A"/>
            </a:solidFill>
          </a:ln>
        </p:spPr>
      </p:pic>
      <p:pic>
        <p:nvPicPr>
          <p:cNvPr id="18" name="Image 17">
            <a:extLst>
              <a:ext uri="{FF2B5EF4-FFF2-40B4-BE49-F238E27FC236}">
                <a16:creationId xmlns:a16="http://schemas.microsoft.com/office/drawing/2014/main" id="{A9179333-9B41-A790-E127-45B71EB826E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115651" y="3786432"/>
            <a:ext cx="2340000" cy="2340000"/>
          </a:xfrm>
          <a:prstGeom prst="rect">
            <a:avLst/>
          </a:prstGeom>
          <a:ln>
            <a:solidFill>
              <a:srgbClr val="9A9A9A"/>
            </a:solidFill>
          </a:ln>
        </p:spPr>
      </p:pic>
      <p:sp>
        <p:nvSpPr>
          <p:cNvPr id="20" name="ZoneTexte 19">
            <a:extLst>
              <a:ext uri="{FF2B5EF4-FFF2-40B4-BE49-F238E27FC236}">
                <a16:creationId xmlns:a16="http://schemas.microsoft.com/office/drawing/2014/main" id="{30AD0355-3126-986A-F957-EBFD23AAFAD7}"/>
              </a:ext>
            </a:extLst>
          </p:cNvPr>
          <p:cNvSpPr txBox="1"/>
          <p:nvPr/>
        </p:nvSpPr>
        <p:spPr>
          <a:xfrm>
            <a:off x="338316" y="6408157"/>
            <a:ext cx="21884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0E0E0D"/>
                </a:solidFill>
                <a:effectLst/>
                <a:uLnTx/>
                <a:uFillTx/>
                <a:latin typeface="Arial"/>
                <a:ea typeface="+mn-ea"/>
                <a:cs typeface="+mn-cs"/>
              </a:rPr>
              <a:t>Source: Eurostat, mapping by BISA</a:t>
            </a:r>
          </a:p>
        </p:txBody>
      </p:sp>
      <p:sp>
        <p:nvSpPr>
          <p:cNvPr id="19" name="ZoneTexte 18">
            <a:extLst>
              <a:ext uri="{FF2B5EF4-FFF2-40B4-BE49-F238E27FC236}">
                <a16:creationId xmlns:a16="http://schemas.microsoft.com/office/drawing/2014/main" id="{3C4DEFCC-43E6-56EA-B424-349A1C3E70A0}"/>
              </a:ext>
            </a:extLst>
          </p:cNvPr>
          <p:cNvSpPr txBox="1"/>
          <p:nvPr/>
        </p:nvSpPr>
        <p:spPr>
          <a:xfrm>
            <a:off x="8225105" y="465747"/>
            <a:ext cx="2198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E0E0D"/>
                </a:solidFill>
                <a:effectLst/>
                <a:uLnTx/>
                <a:uFillTx/>
                <a:latin typeface="Arial"/>
                <a:ea typeface="+mn-ea"/>
                <a:cs typeface="+mn-cs"/>
              </a:rPr>
              <a:t>Kortrijk - Mouscron</a:t>
            </a:r>
          </a:p>
        </p:txBody>
      </p:sp>
      <p:sp>
        <p:nvSpPr>
          <p:cNvPr id="21" name="ZoneTexte 20">
            <a:extLst>
              <a:ext uri="{FF2B5EF4-FFF2-40B4-BE49-F238E27FC236}">
                <a16:creationId xmlns:a16="http://schemas.microsoft.com/office/drawing/2014/main" id="{3E94C46C-7911-198E-1E8A-B96CD1AC4D94}"/>
              </a:ext>
            </a:extLst>
          </p:cNvPr>
          <p:cNvSpPr txBox="1"/>
          <p:nvPr/>
        </p:nvSpPr>
        <p:spPr>
          <a:xfrm>
            <a:off x="5905152" y="2182206"/>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9A9A9A"/>
                </a:solidFill>
                <a:effectLst/>
                <a:uLnTx/>
                <a:uFillTx/>
                <a:latin typeface="Arial"/>
                <a:ea typeface="+mn-ea"/>
                <a:cs typeface="+mn-cs"/>
              </a:rPr>
              <a:t>A</a:t>
            </a:r>
          </a:p>
        </p:txBody>
      </p:sp>
      <p:sp>
        <p:nvSpPr>
          <p:cNvPr id="22" name="ZoneTexte 21">
            <a:extLst>
              <a:ext uri="{FF2B5EF4-FFF2-40B4-BE49-F238E27FC236}">
                <a16:creationId xmlns:a16="http://schemas.microsoft.com/office/drawing/2014/main" id="{3B1EC37A-2594-80A1-325B-F407D561F4E3}"/>
              </a:ext>
            </a:extLst>
          </p:cNvPr>
          <p:cNvSpPr txBox="1"/>
          <p:nvPr/>
        </p:nvSpPr>
        <p:spPr>
          <a:xfrm>
            <a:off x="9116374" y="2182206"/>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9A9A9A"/>
                </a:solidFill>
                <a:effectLst/>
                <a:uLnTx/>
                <a:uFillTx/>
                <a:latin typeface="Arial"/>
                <a:ea typeface="+mn-ea"/>
                <a:cs typeface="+mn-cs"/>
              </a:rPr>
              <a:t>K</a:t>
            </a:r>
          </a:p>
        </p:txBody>
      </p:sp>
      <p:sp>
        <p:nvSpPr>
          <p:cNvPr id="23" name="ZoneTexte 22">
            <a:extLst>
              <a:ext uri="{FF2B5EF4-FFF2-40B4-BE49-F238E27FC236}">
                <a16:creationId xmlns:a16="http://schemas.microsoft.com/office/drawing/2014/main" id="{75012337-CEB7-7E8E-9FFB-A29E216BA334}"/>
              </a:ext>
            </a:extLst>
          </p:cNvPr>
          <p:cNvSpPr txBox="1"/>
          <p:nvPr/>
        </p:nvSpPr>
        <p:spPr>
          <a:xfrm>
            <a:off x="8933152" y="2940865"/>
            <a:ext cx="37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9A9A9A"/>
                </a:solidFill>
                <a:effectLst/>
                <a:uLnTx/>
                <a:uFillTx/>
                <a:latin typeface="Arial"/>
                <a:ea typeface="+mn-ea"/>
                <a:cs typeface="+mn-cs"/>
              </a:rPr>
              <a:t>M</a:t>
            </a:r>
          </a:p>
        </p:txBody>
      </p:sp>
      <p:sp>
        <p:nvSpPr>
          <p:cNvPr id="24" name="ZoneTexte 23">
            <a:extLst>
              <a:ext uri="{FF2B5EF4-FFF2-40B4-BE49-F238E27FC236}">
                <a16:creationId xmlns:a16="http://schemas.microsoft.com/office/drawing/2014/main" id="{6545E6A9-9BCB-8D50-CA4C-1D966ADE4D02}"/>
              </a:ext>
            </a:extLst>
          </p:cNvPr>
          <p:cNvSpPr txBox="1"/>
          <p:nvPr/>
        </p:nvSpPr>
        <p:spPr>
          <a:xfrm>
            <a:off x="420918" y="2359773"/>
            <a:ext cx="466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(a)</a:t>
            </a:r>
          </a:p>
        </p:txBody>
      </p:sp>
      <p:sp>
        <p:nvSpPr>
          <p:cNvPr id="26" name="ZoneTexte 25">
            <a:extLst>
              <a:ext uri="{FF2B5EF4-FFF2-40B4-BE49-F238E27FC236}">
                <a16:creationId xmlns:a16="http://schemas.microsoft.com/office/drawing/2014/main" id="{A7D94635-5A87-E0D7-E8F8-82E41DF7D7D6}"/>
              </a:ext>
            </a:extLst>
          </p:cNvPr>
          <p:cNvSpPr txBox="1"/>
          <p:nvPr/>
        </p:nvSpPr>
        <p:spPr>
          <a:xfrm>
            <a:off x="420918" y="4771766"/>
            <a:ext cx="466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(b)</a:t>
            </a:r>
          </a:p>
        </p:txBody>
      </p:sp>
    </p:spTree>
    <p:extLst>
      <p:ext uri="{BB962C8B-B14F-4D97-AF65-F5344CB8AC3E}">
        <p14:creationId xmlns:p14="http://schemas.microsoft.com/office/powerpoint/2010/main" val="310866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85536F-AD1D-B014-009B-719EA011CA78}"/>
              </a:ext>
            </a:extLst>
          </p:cNvPr>
          <p:cNvSpPr>
            <a:spLocks noGrp="1"/>
          </p:cNvSpPr>
          <p:nvPr>
            <p:ph type="sldNum" sz="quarter" idx="10"/>
          </p:nvPr>
        </p:nvSpPr>
        <p:spPr/>
        <p:txBody>
          <a:bodyPr/>
          <a:lstStyle/>
          <a:p>
            <a:fld id="{4C0CA2B0-85BC-4059-9C86-5B487B8CFF5F}" type="slidenum">
              <a:rPr lang="nl-NL" smtClean="0"/>
              <a:pPr/>
              <a:t>5</a:t>
            </a:fld>
            <a:endParaRPr lang="nl-NL"/>
          </a:p>
        </p:txBody>
      </p:sp>
      <p:pic>
        <p:nvPicPr>
          <p:cNvPr id="4" name="Picture 3">
            <a:extLst>
              <a:ext uri="{FF2B5EF4-FFF2-40B4-BE49-F238E27FC236}">
                <a16:creationId xmlns:a16="http://schemas.microsoft.com/office/drawing/2014/main" id="{AE0F313E-2EE4-6DE8-69E3-4334B9A2C569}"/>
              </a:ext>
            </a:extLst>
          </p:cNvPr>
          <p:cNvPicPr>
            <a:picLocks/>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AF53120D-EBCF-CC30-B846-630FD07A37BB}"/>
              </a:ext>
            </a:extLst>
          </p:cNvPr>
          <p:cNvPicPr>
            <a:picLocks/>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F66CEEB9-9EE7-8CAE-0BDA-618E2B345839}"/>
              </a:ext>
            </a:extLst>
          </p:cNvPr>
          <p:cNvSpPr/>
          <p:nvPr>
            <p:custDataLst>
              <p:tags r:id="rId4"/>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What organisation do you work for?</a:t>
            </a:r>
          </a:p>
        </p:txBody>
      </p:sp>
      <p:sp>
        <p:nvSpPr>
          <p:cNvPr id="8" name="Rectangle 7">
            <a:extLst>
              <a:ext uri="{FF2B5EF4-FFF2-40B4-BE49-F238E27FC236}">
                <a16:creationId xmlns:a16="http://schemas.microsoft.com/office/drawing/2014/main" id="{68DC84D0-F31E-7A1C-E690-5AE0DF710FCE}"/>
              </a:ext>
            </a:extLst>
          </p:cNvPr>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89757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pic>
        <p:nvPicPr>
          <p:cNvPr id="4" name="Image 3">
            <a:extLst>
              <a:ext uri="{FF2B5EF4-FFF2-40B4-BE49-F238E27FC236}">
                <a16:creationId xmlns:a16="http://schemas.microsoft.com/office/drawing/2014/main" id="{88DF0BE6-6B83-38F3-B058-AAB348E95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05676" y="1240270"/>
            <a:ext cx="2340000" cy="2340000"/>
          </a:xfrm>
          <a:prstGeom prst="rect">
            <a:avLst/>
          </a:prstGeom>
          <a:ln>
            <a:solidFill>
              <a:srgbClr val="9A9A9A"/>
            </a:solidFill>
          </a:ln>
        </p:spPr>
      </p:pic>
      <p:pic>
        <p:nvPicPr>
          <p:cNvPr id="6" name="Image 5">
            <a:extLst>
              <a:ext uri="{FF2B5EF4-FFF2-40B4-BE49-F238E27FC236}">
                <a16:creationId xmlns:a16="http://schemas.microsoft.com/office/drawing/2014/main" id="{17E4B043-E2A0-8EC8-3B0D-700E79EFF1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05676" y="3829830"/>
            <a:ext cx="2340000" cy="2340000"/>
          </a:xfrm>
          <a:prstGeom prst="rect">
            <a:avLst/>
          </a:prstGeom>
          <a:ln>
            <a:solidFill>
              <a:srgbClr val="9A9A9A"/>
            </a:solidFill>
          </a:ln>
        </p:spPr>
      </p:pic>
      <p:sp>
        <p:nvSpPr>
          <p:cNvPr id="24" name="Text Placeholder 13">
            <a:extLst>
              <a:ext uri="{FF2B5EF4-FFF2-40B4-BE49-F238E27FC236}">
                <a16:creationId xmlns:a16="http://schemas.microsoft.com/office/drawing/2014/main" id="{7E579490-5686-908E-6C2E-C6AD3F0E5351}"/>
              </a:ext>
            </a:extLst>
          </p:cNvPr>
          <p:cNvSpPr txBox="1">
            <a:spLocks/>
          </p:cNvSpPr>
          <p:nvPr/>
        </p:nvSpPr>
        <p:spPr>
          <a:xfrm>
            <a:off x="334963" y="1084598"/>
            <a:ext cx="11517312" cy="461665"/>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5"/>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D95A49"/>
                </a:solidFill>
                <a:effectLst/>
                <a:uLnTx/>
                <a:uFillTx/>
                <a:latin typeface="Arial"/>
                <a:ea typeface="+mn-ea"/>
                <a:cs typeface="+mn-cs"/>
              </a:rPr>
              <a:t>Which option to select?</a:t>
            </a:r>
            <a:endParaRPr kumimoji="0" lang="en-GB" sz="2400" b="1" i="0" u="none" strike="noStrike" kern="1200" cap="none" spc="0" normalizeH="0" baseline="0" noProof="0">
              <a:ln>
                <a:noFill/>
              </a:ln>
              <a:solidFill>
                <a:srgbClr val="D95A49"/>
              </a:solidFill>
              <a:effectLst/>
              <a:uLnTx/>
              <a:uFillTx/>
              <a:latin typeface="Arial"/>
              <a:ea typeface="+mn-ea"/>
              <a:cs typeface="+mn-cs"/>
            </a:endParaRPr>
          </a:p>
        </p:txBody>
      </p:sp>
      <p:sp>
        <p:nvSpPr>
          <p:cNvPr id="25" name="Titre 1">
            <a:extLst>
              <a:ext uri="{FF2B5EF4-FFF2-40B4-BE49-F238E27FC236}">
                <a16:creationId xmlns:a16="http://schemas.microsoft.com/office/drawing/2014/main" id="{5C1FD733-76EA-502A-F9CA-7B5A96DCB816}"/>
              </a:ext>
            </a:extLst>
          </p:cNvPr>
          <p:cNvSpPr>
            <a:spLocks noGrp="1"/>
          </p:cNvSpPr>
          <p:nvPr>
            <p:ph type="title"/>
          </p:nvPr>
        </p:nvSpPr>
        <p:spPr>
          <a:xfrm>
            <a:off x="336175" y="552450"/>
            <a:ext cx="11517261" cy="520700"/>
          </a:xfrm>
        </p:spPr>
        <p:txBody>
          <a:bodyPr/>
          <a:lstStyle/>
          <a:p>
            <a:r>
              <a:rPr lang="en-GB"/>
              <a:t>Identifying the urban ecosystem area</a:t>
            </a:r>
            <a:endParaRPr lang="en-GB">
              <a:solidFill>
                <a:srgbClr val="D95A49"/>
              </a:solidFill>
            </a:endParaRPr>
          </a:p>
        </p:txBody>
      </p:sp>
      <p:sp>
        <p:nvSpPr>
          <p:cNvPr id="27" name="Espace réservé du contenu 21">
            <a:extLst>
              <a:ext uri="{FF2B5EF4-FFF2-40B4-BE49-F238E27FC236}">
                <a16:creationId xmlns:a16="http://schemas.microsoft.com/office/drawing/2014/main" id="{9A8E0E20-938B-EB01-49B5-EB8A32C4B84B}"/>
              </a:ext>
            </a:extLst>
          </p:cNvPr>
          <p:cNvSpPr txBox="1">
            <a:spLocks/>
          </p:cNvSpPr>
          <p:nvPr/>
        </p:nvSpPr>
        <p:spPr>
          <a:xfrm>
            <a:off x="334963" y="1884561"/>
            <a:ext cx="11280912" cy="441368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5"/>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Parameters to consider: </a:t>
            </a:r>
          </a:p>
          <a:p>
            <a:pPr marL="2857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Ease of method (calculations, delimitation)</a:t>
            </a:r>
          </a:p>
          <a:p>
            <a:pPr marL="2857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Degree of ambition</a:t>
            </a:r>
          </a:p>
          <a:p>
            <a:pPr marL="2857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Representativity of the situation on the field</a:t>
            </a:r>
          </a:p>
          <a:p>
            <a:pPr marL="285750" marR="0" lvl="1" indent="-2857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Feasibility</a:t>
            </a:r>
          </a:p>
        </p:txBody>
      </p:sp>
    </p:spTree>
    <p:extLst>
      <p:ext uri="{BB962C8B-B14F-4D97-AF65-F5344CB8AC3E}">
        <p14:creationId xmlns:p14="http://schemas.microsoft.com/office/powerpoint/2010/main" val="33754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25" descr="Une image contenant plein air, nuage, ciel, maison&#10;&#10;Description générée automatiquement">
            <a:extLst>
              <a:ext uri="{FF2B5EF4-FFF2-40B4-BE49-F238E27FC236}">
                <a16:creationId xmlns:a16="http://schemas.microsoft.com/office/drawing/2014/main" id="{74A795E6-5FFE-74ED-F383-13ECD14DB8B9}"/>
              </a:ext>
            </a:extLst>
          </p:cNvPr>
          <p:cNvPicPr>
            <a:picLocks noGrp="1" noChangeAspect="1"/>
          </p:cNvPicPr>
          <p:nvPr>
            <p:ph type="pic" sz="quarter" idx="13"/>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p:spPr>
      </p:pic>
      <p:sp>
        <p:nvSpPr>
          <p:cNvPr id="22" name="Espace réservé du texte 21">
            <a:extLst>
              <a:ext uri="{FF2B5EF4-FFF2-40B4-BE49-F238E27FC236}">
                <a16:creationId xmlns:a16="http://schemas.microsoft.com/office/drawing/2014/main" id="{7017BD44-7452-7035-1AE9-1A9447628E93}"/>
              </a:ext>
            </a:extLst>
          </p:cNvPr>
          <p:cNvSpPr>
            <a:spLocks noGrp="1"/>
          </p:cNvSpPr>
          <p:nvPr>
            <p:ph type="body" sz="quarter" idx="14"/>
          </p:nvPr>
        </p:nvSpPr>
        <p:spPr>
          <a:xfrm>
            <a:off x="0" y="0"/>
            <a:ext cx="12192000" cy="6858000"/>
          </a:xfrm>
        </p:spPr>
        <p:txBody>
          <a:bodyPr/>
          <a:lstStyle/>
          <a:p>
            <a:r>
              <a:rPr lang="en-GB"/>
              <a:t> </a:t>
            </a:r>
          </a:p>
        </p:txBody>
      </p:sp>
      <p:sp>
        <p:nvSpPr>
          <p:cNvPr id="24" name="Espace réservé du texte 23">
            <a:extLst>
              <a:ext uri="{FF2B5EF4-FFF2-40B4-BE49-F238E27FC236}">
                <a16:creationId xmlns:a16="http://schemas.microsoft.com/office/drawing/2014/main" id="{DA66D31F-44A0-8BEB-1568-79D2F77B1688}"/>
              </a:ext>
            </a:extLst>
          </p:cNvPr>
          <p:cNvSpPr>
            <a:spLocks noGrp="1"/>
          </p:cNvSpPr>
          <p:nvPr>
            <p:ph type="body" sz="quarter" idx="16"/>
          </p:nvPr>
        </p:nvSpPr>
        <p:spPr>
          <a:xfrm>
            <a:off x="-1195" y="1910079"/>
            <a:ext cx="8549504" cy="4947921"/>
          </a:xfrm>
        </p:spPr>
        <p:txBody>
          <a:bodyPr/>
          <a:lstStyle/>
          <a:p>
            <a:r>
              <a:rPr lang="en-GB"/>
              <a:t> </a:t>
            </a:r>
          </a:p>
        </p:txBody>
      </p:sp>
      <p:sp>
        <p:nvSpPr>
          <p:cNvPr id="21" name="Titre 20">
            <a:extLst>
              <a:ext uri="{FF2B5EF4-FFF2-40B4-BE49-F238E27FC236}">
                <a16:creationId xmlns:a16="http://schemas.microsoft.com/office/drawing/2014/main" id="{88EEE2B3-2F71-48CF-B170-BA1619E8AAA8}"/>
              </a:ext>
            </a:extLst>
          </p:cNvPr>
          <p:cNvSpPr>
            <a:spLocks noGrp="1"/>
          </p:cNvSpPr>
          <p:nvPr>
            <p:ph type="title"/>
          </p:nvPr>
        </p:nvSpPr>
        <p:spPr>
          <a:xfrm>
            <a:off x="4674374" y="2021794"/>
            <a:ext cx="7322175" cy="2814411"/>
          </a:xfrm>
        </p:spPr>
        <p:txBody>
          <a:bodyPr/>
          <a:lstStyle/>
          <a:p>
            <a:r>
              <a:rPr lang="en-GB"/>
              <a:t>Identifying the urban green spaces and urban tree cover</a:t>
            </a:r>
          </a:p>
        </p:txBody>
      </p:sp>
      <p:sp>
        <p:nvSpPr>
          <p:cNvPr id="25" name="Espace réservé du texte 24">
            <a:extLst>
              <a:ext uri="{FF2B5EF4-FFF2-40B4-BE49-F238E27FC236}">
                <a16:creationId xmlns:a16="http://schemas.microsoft.com/office/drawing/2014/main" id="{0BAD935E-12EC-B77C-EE06-C59760196E0B}"/>
              </a:ext>
            </a:extLst>
          </p:cNvPr>
          <p:cNvSpPr>
            <a:spLocks noGrp="1"/>
          </p:cNvSpPr>
          <p:nvPr>
            <p:ph type="body" sz="quarter" idx="17"/>
          </p:nvPr>
        </p:nvSpPr>
        <p:spPr>
          <a:xfrm>
            <a:off x="1117471" y="3121698"/>
            <a:ext cx="1961246" cy="1132214"/>
          </a:xfrm>
        </p:spPr>
        <p:txBody>
          <a:bodyPr/>
          <a:lstStyle/>
          <a:p>
            <a:r>
              <a:rPr lang="en-GB"/>
              <a:t>05</a:t>
            </a:r>
          </a:p>
        </p:txBody>
      </p:sp>
      <p:sp>
        <p:nvSpPr>
          <p:cNvPr id="23" name="Espace réservé du texte 22">
            <a:extLst>
              <a:ext uri="{FF2B5EF4-FFF2-40B4-BE49-F238E27FC236}">
                <a16:creationId xmlns:a16="http://schemas.microsoft.com/office/drawing/2014/main" id="{C4644C41-98B8-7544-E6CB-A1BA8286C61A}"/>
              </a:ext>
            </a:extLst>
          </p:cNvPr>
          <p:cNvSpPr>
            <a:spLocks noGrp="1"/>
          </p:cNvSpPr>
          <p:nvPr>
            <p:ph type="body" sz="quarter" idx="25"/>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247309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1E8848B-4D15-F8EB-FD51-FCD89286C4E5}"/>
              </a:ext>
            </a:extLst>
          </p:cNvPr>
          <p:cNvSpPr>
            <a:spLocks noGrp="1"/>
          </p:cNvSpPr>
          <p:nvPr>
            <p:ph type="body" sz="quarter" idx="18"/>
          </p:nvPr>
        </p:nvSpPr>
        <p:spPr/>
        <p:txBody>
          <a:bodyPr/>
          <a:lstStyle/>
          <a:p>
            <a:r>
              <a:rPr lang="en-GB"/>
              <a:t> </a:t>
            </a:r>
          </a:p>
        </p:txBody>
      </p:sp>
      <p:sp>
        <p:nvSpPr>
          <p:cNvPr id="2" name="Titre 1">
            <a:extLst>
              <a:ext uri="{FF2B5EF4-FFF2-40B4-BE49-F238E27FC236}">
                <a16:creationId xmlns:a16="http://schemas.microsoft.com/office/drawing/2014/main" id="{C70FF9D4-BCDA-FA7E-9523-CCB0AB278514}"/>
              </a:ext>
            </a:extLst>
          </p:cNvPr>
          <p:cNvSpPr>
            <a:spLocks noGrp="1"/>
          </p:cNvSpPr>
          <p:nvPr>
            <p:ph type="title"/>
          </p:nvPr>
        </p:nvSpPr>
        <p:spPr/>
        <p:txBody>
          <a:bodyPr/>
          <a:lstStyle/>
          <a:p>
            <a:r>
              <a:rPr lang="en-GB"/>
              <a:t>Article </a:t>
            </a:r>
            <a:r>
              <a:rPr lang="en-GB">
                <a:solidFill>
                  <a:srgbClr val="D95A49"/>
                </a:solidFill>
              </a:rPr>
              <a:t>3</a:t>
            </a:r>
          </a:p>
        </p:txBody>
      </p:sp>
      <p:sp>
        <p:nvSpPr>
          <p:cNvPr id="7" name="Espace réservé du numéro de diapositive 6">
            <a:extLst>
              <a:ext uri="{FF2B5EF4-FFF2-40B4-BE49-F238E27FC236}">
                <a16:creationId xmlns:a16="http://schemas.microsoft.com/office/drawing/2014/main" id="{ACFD6D3D-8EC5-E07E-F177-410A14AF9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4" name="Text Placeholder 13">
            <a:extLst>
              <a:ext uri="{FF2B5EF4-FFF2-40B4-BE49-F238E27FC236}">
                <a16:creationId xmlns:a16="http://schemas.microsoft.com/office/drawing/2014/main" id="{CEAF3E0D-5EAA-B7CE-B7EE-1B4AA53CAAD0}"/>
              </a:ext>
            </a:extLst>
          </p:cNvPr>
          <p:cNvSpPr>
            <a:spLocks noGrp="1"/>
          </p:cNvSpPr>
          <p:nvPr>
            <p:ph type="body" sz="quarter" idx="17"/>
          </p:nvPr>
        </p:nvSpPr>
        <p:spPr/>
        <p:txBody>
          <a:bodyPr/>
          <a:lstStyle/>
          <a:p>
            <a:r>
              <a:rPr lang="en-US">
                <a:solidFill>
                  <a:srgbClr val="D95A49"/>
                </a:solidFill>
              </a:rPr>
              <a:t>Definitions</a:t>
            </a:r>
            <a:endParaRPr lang="en-GB">
              <a:solidFill>
                <a:srgbClr val="D95A49"/>
              </a:solidFill>
            </a:endParaRPr>
          </a:p>
        </p:txBody>
      </p:sp>
      <p:sp>
        <p:nvSpPr>
          <p:cNvPr id="22" name="Espace réservé du contenu 21">
            <a:extLst>
              <a:ext uri="{FF2B5EF4-FFF2-40B4-BE49-F238E27FC236}">
                <a16:creationId xmlns:a16="http://schemas.microsoft.com/office/drawing/2014/main" id="{F88A2ED6-67DD-B788-CEB1-2AE711E63428}"/>
              </a:ext>
            </a:extLst>
          </p:cNvPr>
          <p:cNvSpPr>
            <a:spLocks noGrp="1"/>
          </p:cNvSpPr>
          <p:nvPr>
            <p:ph sz="quarter" idx="14"/>
          </p:nvPr>
        </p:nvSpPr>
        <p:spPr>
          <a:xfrm>
            <a:off x="334963" y="1884561"/>
            <a:ext cx="11280912" cy="4413680"/>
          </a:xfrm>
        </p:spPr>
        <p:txBody>
          <a:bodyPr/>
          <a:lstStyle/>
          <a:p>
            <a:pPr lvl="1">
              <a:lnSpc>
                <a:spcPct val="120000"/>
              </a:lnSpc>
              <a:spcBef>
                <a:spcPts val="1200"/>
              </a:spcBef>
              <a:spcAft>
                <a:spcPts val="2400"/>
              </a:spcAft>
            </a:pPr>
            <a:r>
              <a:rPr lang="en-US" b="0"/>
              <a:t>(20) ‘</a:t>
            </a:r>
            <a:r>
              <a:rPr lang="en-US" u="sng"/>
              <a:t>urban green space</a:t>
            </a:r>
            <a:r>
              <a:rPr lang="en-US" b="0"/>
              <a:t>’ means the total area of </a:t>
            </a:r>
            <a:r>
              <a:rPr lang="en-US"/>
              <a:t>trees, bushes, shrubs, permanent herbaceous vegetation, lichens and mosses, ponds and watercourses</a:t>
            </a:r>
            <a:r>
              <a:rPr lang="en-US" b="0"/>
              <a:t> found within cities or towns and suburbs, calculated on the basis of data provided by the</a:t>
            </a:r>
            <a:r>
              <a:rPr lang="en-US"/>
              <a:t> Copernicus </a:t>
            </a:r>
            <a:r>
              <a:rPr lang="en-US" b="0"/>
              <a:t>Land Monitoring Service […], and, if available for the Member State concerned, </a:t>
            </a:r>
            <a:r>
              <a:rPr lang="en-US"/>
              <a:t>other appropriate supplementary data provided by that Member State</a:t>
            </a:r>
            <a:r>
              <a:rPr lang="en-US" b="0"/>
              <a:t>;</a:t>
            </a:r>
          </a:p>
          <a:p>
            <a:pPr lvl="1">
              <a:lnSpc>
                <a:spcPct val="120000"/>
              </a:lnSpc>
              <a:spcBef>
                <a:spcPts val="1200"/>
              </a:spcBef>
              <a:spcAft>
                <a:spcPts val="2400"/>
              </a:spcAft>
            </a:pPr>
            <a:r>
              <a:rPr lang="en-US" b="0">
                <a:solidFill>
                  <a:srgbClr val="D9DADA"/>
                </a:solidFill>
              </a:rPr>
              <a:t>(21) ‘urban tree canopy cover’ means the total area of tree cover within cities and towns and suburbs, calculated on the basis of the Tree Cover Density data provided by the Copernicus Land Monitoring Service […], and, if available for the Member State concerned, other appropriate supplementary data provided by that Member State;</a:t>
            </a:r>
          </a:p>
        </p:txBody>
      </p:sp>
    </p:spTree>
    <p:extLst>
      <p:ext uri="{BB962C8B-B14F-4D97-AF65-F5344CB8AC3E}">
        <p14:creationId xmlns:p14="http://schemas.microsoft.com/office/powerpoint/2010/main" val="127967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pic>
        <p:nvPicPr>
          <p:cNvPr id="9" name="Image 8" descr="Une image contenant carte&#10;&#10;Description générée automatiquement avec une confiance moyenne">
            <a:extLst>
              <a:ext uri="{FF2B5EF4-FFF2-40B4-BE49-F238E27FC236}">
                <a16:creationId xmlns:a16="http://schemas.microsoft.com/office/drawing/2014/main" id="{68667F38-6CA6-0A4E-AB21-F7812CFE23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867" y="867054"/>
            <a:ext cx="5400000" cy="5400000"/>
          </a:xfrm>
          <a:prstGeom prst="rect">
            <a:avLst/>
          </a:prstGeom>
          <a:ln>
            <a:solidFill>
              <a:srgbClr val="9A9A9A"/>
            </a:solidFill>
          </a:ln>
        </p:spPr>
      </p:pic>
      <p:sp>
        <p:nvSpPr>
          <p:cNvPr id="13" name="ZoneTexte 12">
            <a:extLst>
              <a:ext uri="{FF2B5EF4-FFF2-40B4-BE49-F238E27FC236}">
                <a16:creationId xmlns:a16="http://schemas.microsoft.com/office/drawing/2014/main" id="{6E6FC29E-4512-9BDE-F609-891FFA93A607}"/>
              </a:ext>
            </a:extLst>
          </p:cNvPr>
          <p:cNvSpPr txBox="1"/>
          <p:nvPr/>
        </p:nvSpPr>
        <p:spPr>
          <a:xfrm>
            <a:off x="404806" y="372033"/>
            <a:ext cx="46362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Copernicus Land Monitoring Service: CLC+ Backbone (2021)</a:t>
            </a:r>
          </a:p>
        </p:txBody>
      </p:sp>
      <p:sp>
        <p:nvSpPr>
          <p:cNvPr id="15" name="ZoneTexte 14">
            <a:extLst>
              <a:ext uri="{FF2B5EF4-FFF2-40B4-BE49-F238E27FC236}">
                <a16:creationId xmlns:a16="http://schemas.microsoft.com/office/drawing/2014/main" id="{32DFFA7E-44E1-D113-C5BD-4B2D0C222412}"/>
              </a:ext>
            </a:extLst>
          </p:cNvPr>
          <p:cNvSpPr txBox="1"/>
          <p:nvPr/>
        </p:nvSpPr>
        <p:spPr>
          <a:xfrm>
            <a:off x="6294022" y="372033"/>
            <a:ext cx="42290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Brussels Environment: vegetation (2021) + water (2025)</a:t>
            </a:r>
          </a:p>
        </p:txBody>
      </p:sp>
      <p:pic>
        <p:nvPicPr>
          <p:cNvPr id="17" name="Image 16">
            <a:extLst>
              <a:ext uri="{FF2B5EF4-FFF2-40B4-BE49-F238E27FC236}">
                <a16:creationId xmlns:a16="http://schemas.microsoft.com/office/drawing/2014/main" id="{C7377A39-A3AF-7152-A5DA-8E4077D3D91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01133" y="866827"/>
            <a:ext cx="5400000" cy="5400000"/>
          </a:xfrm>
          <a:prstGeom prst="rect">
            <a:avLst/>
          </a:prstGeom>
          <a:ln>
            <a:solidFill>
              <a:srgbClr val="9A9A9A"/>
            </a:solidFill>
          </a:ln>
        </p:spPr>
      </p:pic>
      <p:sp>
        <p:nvSpPr>
          <p:cNvPr id="2" name="ZoneTexte 1">
            <a:extLst>
              <a:ext uri="{FF2B5EF4-FFF2-40B4-BE49-F238E27FC236}">
                <a16:creationId xmlns:a16="http://schemas.microsoft.com/office/drawing/2014/main" id="{46201F50-8104-E394-FC34-11E7C67DE40B}"/>
              </a:ext>
            </a:extLst>
          </p:cNvPr>
          <p:cNvSpPr txBox="1"/>
          <p:nvPr/>
        </p:nvSpPr>
        <p:spPr>
          <a:xfrm>
            <a:off x="490867" y="5488252"/>
            <a:ext cx="1556836" cy="784830"/>
          </a:xfrm>
          <a:prstGeom prst="rect">
            <a:avLst/>
          </a:prstGeom>
          <a:solidFill>
            <a:srgbClr val="EDFAD6">
              <a:alpha val="50196"/>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Woody (2-3-4)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Bushes &amp; shrubs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Permanent herbaceous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Lichens &amp; mosses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a:ln>
                  <a:noFill/>
                </a:ln>
                <a:solidFill>
                  <a:srgbClr val="0E0E0D"/>
                </a:solidFill>
                <a:effectLst/>
                <a:uLnTx/>
                <a:uFillTx/>
                <a:latin typeface="Arial"/>
                <a:ea typeface="+mn-ea"/>
                <a:cs typeface="+mn-cs"/>
              </a:rPr>
              <a:t>Water (10)</a:t>
            </a:r>
          </a:p>
        </p:txBody>
      </p:sp>
    </p:spTree>
    <p:extLst>
      <p:ext uri="{BB962C8B-B14F-4D97-AF65-F5344CB8AC3E}">
        <p14:creationId xmlns:p14="http://schemas.microsoft.com/office/powerpoint/2010/main" val="62038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6E6FC29E-4512-9BDE-F609-891FFA93A607}"/>
              </a:ext>
            </a:extLst>
          </p:cNvPr>
          <p:cNvSpPr txBox="1"/>
          <p:nvPr/>
        </p:nvSpPr>
        <p:spPr>
          <a:xfrm>
            <a:off x="404806" y="498734"/>
            <a:ext cx="44747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Paradigm (IT resources) : </a:t>
            </a:r>
            <a:r>
              <a:rPr kumimoji="0" lang="en-ZA" sz="1200" b="1" i="0" u="none" strike="noStrike" kern="1200" cap="none" spc="0" normalizeH="0" baseline="0" noProof="0" err="1">
                <a:ln>
                  <a:noFill/>
                </a:ln>
                <a:solidFill>
                  <a:srgbClr val="0E0E0D"/>
                </a:solidFill>
                <a:effectLst/>
                <a:uLnTx/>
                <a:uFillTx/>
                <a:latin typeface="Arial"/>
                <a:ea typeface="+mn-ea"/>
                <a:cs typeface="+mn-cs"/>
              </a:rPr>
              <a:t>Orthophotoplan</a:t>
            </a:r>
            <a:r>
              <a:rPr kumimoji="0" lang="en-ZA" sz="1200" b="1" i="0" u="none" strike="noStrike" kern="1200" cap="none" spc="0" normalizeH="0" baseline="0" noProof="0">
                <a:ln>
                  <a:noFill/>
                </a:ln>
                <a:solidFill>
                  <a:srgbClr val="0E0E0D"/>
                </a:solidFill>
                <a:effectLst/>
                <a:uLnTx/>
                <a:uFillTx/>
                <a:latin typeface="Arial"/>
                <a:ea typeface="+mn-ea"/>
                <a:cs typeface="+mn-cs"/>
              </a:rPr>
              <a:t> East-West (2021)</a:t>
            </a:r>
          </a:p>
        </p:txBody>
      </p:sp>
      <p:sp>
        <p:nvSpPr>
          <p:cNvPr id="15" name="ZoneTexte 14">
            <a:extLst>
              <a:ext uri="{FF2B5EF4-FFF2-40B4-BE49-F238E27FC236}">
                <a16:creationId xmlns:a16="http://schemas.microsoft.com/office/drawing/2014/main" id="{32DFFA7E-44E1-D113-C5BD-4B2D0C222412}"/>
              </a:ext>
            </a:extLst>
          </p:cNvPr>
          <p:cNvSpPr txBox="1"/>
          <p:nvPr/>
        </p:nvSpPr>
        <p:spPr>
          <a:xfrm>
            <a:off x="6135601" y="498734"/>
            <a:ext cx="55503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Paradigm (IT resources) : </a:t>
            </a:r>
            <a:r>
              <a:rPr kumimoji="0" lang="en-ZA" sz="1200" b="1" i="0" u="none" strike="noStrike" kern="1200" cap="none" spc="0" normalizeH="0" baseline="0" noProof="0" err="1">
                <a:ln>
                  <a:noFill/>
                </a:ln>
                <a:solidFill>
                  <a:srgbClr val="0E0E0D"/>
                </a:solidFill>
                <a:effectLst/>
                <a:uLnTx/>
                <a:uFillTx/>
                <a:latin typeface="Arial"/>
                <a:ea typeface="+mn-ea"/>
                <a:cs typeface="+mn-cs"/>
              </a:rPr>
              <a:t>Orthophtoplan</a:t>
            </a:r>
            <a:r>
              <a:rPr kumimoji="0" lang="en-ZA" sz="1200" b="1" i="0" u="none" strike="noStrike" kern="1200" cap="none" spc="0" normalizeH="0" baseline="0" noProof="0">
                <a:ln>
                  <a:noFill/>
                </a:ln>
                <a:solidFill>
                  <a:srgbClr val="0E0E0D"/>
                </a:solidFill>
                <a:effectLst/>
                <a:uLnTx/>
                <a:uFillTx/>
                <a:latin typeface="Arial"/>
                <a:ea typeface="+mn-ea"/>
                <a:cs typeface="+mn-cs"/>
              </a:rPr>
              <a:t> East-West – Near infrared (2021)</a:t>
            </a:r>
          </a:p>
        </p:txBody>
      </p:sp>
      <p:pic>
        <p:nvPicPr>
          <p:cNvPr id="16" name="Image 15">
            <a:extLst>
              <a:ext uri="{FF2B5EF4-FFF2-40B4-BE49-F238E27FC236}">
                <a16:creationId xmlns:a16="http://schemas.microsoft.com/office/drawing/2014/main" id="{287EA4E4-286B-D01E-A1EA-FF05F33C97F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15875" y="909704"/>
            <a:ext cx="5400000" cy="5400000"/>
          </a:xfrm>
          <a:prstGeom prst="rect">
            <a:avLst/>
          </a:prstGeom>
        </p:spPr>
      </p:pic>
      <p:pic>
        <p:nvPicPr>
          <p:cNvPr id="19" name="Image 18">
            <a:extLst>
              <a:ext uri="{FF2B5EF4-FFF2-40B4-BE49-F238E27FC236}">
                <a16:creationId xmlns:a16="http://schemas.microsoft.com/office/drawing/2014/main" id="{4C8AD2A0-0E93-B819-BD39-6607C14C998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17157" y="909704"/>
            <a:ext cx="5400000" cy="5400000"/>
          </a:xfrm>
          <a:prstGeom prst="rect">
            <a:avLst/>
          </a:prstGeom>
        </p:spPr>
      </p:pic>
    </p:spTree>
    <p:extLst>
      <p:ext uri="{BB962C8B-B14F-4D97-AF65-F5344CB8AC3E}">
        <p14:creationId xmlns:p14="http://schemas.microsoft.com/office/powerpoint/2010/main" val="18057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6E6FC29E-4512-9BDE-F609-891FFA93A607}"/>
              </a:ext>
            </a:extLst>
          </p:cNvPr>
          <p:cNvSpPr txBox="1"/>
          <p:nvPr/>
        </p:nvSpPr>
        <p:spPr>
          <a:xfrm>
            <a:off x="404806" y="372033"/>
            <a:ext cx="46362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Copernicus Land Monitoring Service: CLC+ Backbone (2021)</a:t>
            </a:r>
          </a:p>
        </p:txBody>
      </p:sp>
      <p:sp>
        <p:nvSpPr>
          <p:cNvPr id="15" name="ZoneTexte 14">
            <a:extLst>
              <a:ext uri="{FF2B5EF4-FFF2-40B4-BE49-F238E27FC236}">
                <a16:creationId xmlns:a16="http://schemas.microsoft.com/office/drawing/2014/main" id="{32DFFA7E-44E1-D113-C5BD-4B2D0C222412}"/>
              </a:ext>
            </a:extLst>
          </p:cNvPr>
          <p:cNvSpPr txBox="1"/>
          <p:nvPr/>
        </p:nvSpPr>
        <p:spPr>
          <a:xfrm>
            <a:off x="6294022" y="372033"/>
            <a:ext cx="42290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Brussels Environment: vegetation (2021) + water (2025)</a:t>
            </a:r>
          </a:p>
        </p:txBody>
      </p:sp>
      <p:pic>
        <p:nvPicPr>
          <p:cNvPr id="3" name="Image 2">
            <a:extLst>
              <a:ext uri="{FF2B5EF4-FFF2-40B4-BE49-F238E27FC236}">
                <a16:creationId xmlns:a16="http://schemas.microsoft.com/office/drawing/2014/main" id="{315992C2-5865-2567-A781-1731215BA15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0983" y="854935"/>
            <a:ext cx="5400000" cy="5400000"/>
          </a:xfrm>
          <a:prstGeom prst="rect">
            <a:avLst/>
          </a:prstGeom>
          <a:ln>
            <a:solidFill>
              <a:srgbClr val="9A9A9A"/>
            </a:solidFill>
          </a:ln>
        </p:spPr>
      </p:pic>
      <p:pic>
        <p:nvPicPr>
          <p:cNvPr id="6" name="Image 5">
            <a:extLst>
              <a:ext uri="{FF2B5EF4-FFF2-40B4-BE49-F238E27FC236}">
                <a16:creationId xmlns:a16="http://schemas.microsoft.com/office/drawing/2014/main" id="{873E1F49-622E-1CCB-13A9-2A12E71194C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19342" y="854935"/>
            <a:ext cx="5400000" cy="5400000"/>
          </a:xfrm>
          <a:prstGeom prst="rect">
            <a:avLst/>
          </a:prstGeom>
          <a:ln>
            <a:solidFill>
              <a:srgbClr val="9A9A9A"/>
            </a:solidFill>
          </a:ln>
        </p:spPr>
      </p:pic>
    </p:spTree>
    <p:extLst>
      <p:ext uri="{BB962C8B-B14F-4D97-AF65-F5344CB8AC3E}">
        <p14:creationId xmlns:p14="http://schemas.microsoft.com/office/powerpoint/2010/main" val="13663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6E6FC29E-4512-9BDE-F609-891FFA93A607}"/>
              </a:ext>
            </a:extLst>
          </p:cNvPr>
          <p:cNvSpPr txBox="1"/>
          <p:nvPr/>
        </p:nvSpPr>
        <p:spPr>
          <a:xfrm>
            <a:off x="404806" y="372033"/>
            <a:ext cx="46362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Copernicus Land Monitoring Service: CLC+ Backbone (2021)</a:t>
            </a:r>
          </a:p>
        </p:txBody>
      </p:sp>
      <p:sp>
        <p:nvSpPr>
          <p:cNvPr id="15" name="ZoneTexte 14">
            <a:extLst>
              <a:ext uri="{FF2B5EF4-FFF2-40B4-BE49-F238E27FC236}">
                <a16:creationId xmlns:a16="http://schemas.microsoft.com/office/drawing/2014/main" id="{32DFFA7E-44E1-D113-C5BD-4B2D0C222412}"/>
              </a:ext>
            </a:extLst>
          </p:cNvPr>
          <p:cNvSpPr txBox="1"/>
          <p:nvPr/>
        </p:nvSpPr>
        <p:spPr>
          <a:xfrm>
            <a:off x="6294022" y="372033"/>
            <a:ext cx="42290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Brussels Environment: vegetation (2021) + water (2025)</a:t>
            </a:r>
          </a:p>
        </p:txBody>
      </p:sp>
      <p:pic>
        <p:nvPicPr>
          <p:cNvPr id="8" name="Image 7">
            <a:extLst>
              <a:ext uri="{FF2B5EF4-FFF2-40B4-BE49-F238E27FC236}">
                <a16:creationId xmlns:a16="http://schemas.microsoft.com/office/drawing/2014/main" id="{2A02E824-C8E5-A3A9-CFAF-D826B8E832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6"/>
          <a:stretch/>
        </p:blipFill>
        <p:spPr>
          <a:xfrm>
            <a:off x="555220" y="894536"/>
            <a:ext cx="5382376" cy="5382376"/>
          </a:xfrm>
          <a:prstGeom prst="rect">
            <a:avLst/>
          </a:prstGeom>
          <a:ln>
            <a:solidFill>
              <a:srgbClr val="9A9A9A"/>
            </a:solidFill>
          </a:ln>
        </p:spPr>
      </p:pic>
      <p:pic>
        <p:nvPicPr>
          <p:cNvPr id="11" name="Image 10">
            <a:extLst>
              <a:ext uri="{FF2B5EF4-FFF2-40B4-BE49-F238E27FC236}">
                <a16:creationId xmlns:a16="http://schemas.microsoft.com/office/drawing/2014/main" id="{89E8A4BB-DF22-FA78-D74C-8F0FFAFF2DD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33606" y="934137"/>
            <a:ext cx="5353797" cy="5353797"/>
          </a:xfrm>
          <a:prstGeom prst="rect">
            <a:avLst/>
          </a:prstGeom>
          <a:ln>
            <a:solidFill>
              <a:srgbClr val="9A9A9A"/>
            </a:solidFill>
          </a:ln>
        </p:spPr>
      </p:pic>
    </p:spTree>
    <p:extLst>
      <p:ext uri="{BB962C8B-B14F-4D97-AF65-F5344CB8AC3E}">
        <p14:creationId xmlns:p14="http://schemas.microsoft.com/office/powerpoint/2010/main" val="270232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1E8848B-4D15-F8EB-FD51-FCD89286C4E5}"/>
              </a:ext>
            </a:extLst>
          </p:cNvPr>
          <p:cNvSpPr>
            <a:spLocks noGrp="1"/>
          </p:cNvSpPr>
          <p:nvPr>
            <p:ph type="body" sz="quarter" idx="18"/>
          </p:nvPr>
        </p:nvSpPr>
        <p:spPr/>
        <p:txBody>
          <a:bodyPr/>
          <a:lstStyle/>
          <a:p>
            <a:r>
              <a:rPr lang="en-GB"/>
              <a:t> </a:t>
            </a:r>
          </a:p>
        </p:txBody>
      </p:sp>
      <p:sp>
        <p:nvSpPr>
          <p:cNvPr id="2" name="Titre 1">
            <a:extLst>
              <a:ext uri="{FF2B5EF4-FFF2-40B4-BE49-F238E27FC236}">
                <a16:creationId xmlns:a16="http://schemas.microsoft.com/office/drawing/2014/main" id="{C70FF9D4-BCDA-FA7E-9523-CCB0AB278514}"/>
              </a:ext>
            </a:extLst>
          </p:cNvPr>
          <p:cNvSpPr>
            <a:spLocks noGrp="1"/>
          </p:cNvSpPr>
          <p:nvPr>
            <p:ph type="title"/>
          </p:nvPr>
        </p:nvSpPr>
        <p:spPr/>
        <p:txBody>
          <a:bodyPr/>
          <a:lstStyle/>
          <a:p>
            <a:r>
              <a:rPr lang="en-GB"/>
              <a:t>Article </a:t>
            </a:r>
            <a:r>
              <a:rPr lang="en-GB">
                <a:solidFill>
                  <a:srgbClr val="D95A49"/>
                </a:solidFill>
              </a:rPr>
              <a:t>3</a:t>
            </a:r>
          </a:p>
        </p:txBody>
      </p:sp>
      <p:sp>
        <p:nvSpPr>
          <p:cNvPr id="7" name="Espace réservé du numéro de diapositive 6">
            <a:extLst>
              <a:ext uri="{FF2B5EF4-FFF2-40B4-BE49-F238E27FC236}">
                <a16:creationId xmlns:a16="http://schemas.microsoft.com/office/drawing/2014/main" id="{ACFD6D3D-8EC5-E07E-F177-410A14AF9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4" name="Text Placeholder 13">
            <a:extLst>
              <a:ext uri="{FF2B5EF4-FFF2-40B4-BE49-F238E27FC236}">
                <a16:creationId xmlns:a16="http://schemas.microsoft.com/office/drawing/2014/main" id="{CEAF3E0D-5EAA-B7CE-B7EE-1B4AA53CAAD0}"/>
              </a:ext>
            </a:extLst>
          </p:cNvPr>
          <p:cNvSpPr>
            <a:spLocks noGrp="1"/>
          </p:cNvSpPr>
          <p:nvPr>
            <p:ph type="body" sz="quarter" idx="17"/>
          </p:nvPr>
        </p:nvSpPr>
        <p:spPr/>
        <p:txBody>
          <a:bodyPr/>
          <a:lstStyle/>
          <a:p>
            <a:r>
              <a:rPr lang="en-US">
                <a:solidFill>
                  <a:srgbClr val="D95A49"/>
                </a:solidFill>
              </a:rPr>
              <a:t>Definitions</a:t>
            </a:r>
            <a:endParaRPr lang="en-GB">
              <a:solidFill>
                <a:srgbClr val="D95A49"/>
              </a:solidFill>
            </a:endParaRPr>
          </a:p>
        </p:txBody>
      </p:sp>
      <p:sp>
        <p:nvSpPr>
          <p:cNvPr id="22" name="Espace réservé du contenu 21">
            <a:extLst>
              <a:ext uri="{FF2B5EF4-FFF2-40B4-BE49-F238E27FC236}">
                <a16:creationId xmlns:a16="http://schemas.microsoft.com/office/drawing/2014/main" id="{F88A2ED6-67DD-B788-CEB1-2AE711E63428}"/>
              </a:ext>
            </a:extLst>
          </p:cNvPr>
          <p:cNvSpPr>
            <a:spLocks noGrp="1"/>
          </p:cNvSpPr>
          <p:nvPr>
            <p:ph sz="quarter" idx="14"/>
          </p:nvPr>
        </p:nvSpPr>
        <p:spPr>
          <a:xfrm>
            <a:off x="334963" y="1884561"/>
            <a:ext cx="11280912" cy="4413680"/>
          </a:xfrm>
        </p:spPr>
        <p:txBody>
          <a:bodyPr/>
          <a:lstStyle/>
          <a:p>
            <a:pPr lvl="1">
              <a:lnSpc>
                <a:spcPct val="120000"/>
              </a:lnSpc>
              <a:spcBef>
                <a:spcPts val="1200"/>
              </a:spcBef>
              <a:spcAft>
                <a:spcPts val="2400"/>
              </a:spcAft>
            </a:pPr>
            <a:r>
              <a:rPr lang="en-US" b="0">
                <a:solidFill>
                  <a:srgbClr val="D9DADA"/>
                </a:solidFill>
              </a:rPr>
              <a:t>(20) ‘urban green space’ means the total area of trees, bushes, shrubs, permanent herbaceous vegetation, lichens and mosses, ponds and watercourses found within cities or towns and suburbs, calculated on the basis of data provided by the Copernicus Land Monitoring Service […], and, if available for the Member State concerned, other appropriate supplementary data provided by that Member State;</a:t>
            </a:r>
          </a:p>
          <a:p>
            <a:pPr lvl="1">
              <a:lnSpc>
                <a:spcPct val="120000"/>
              </a:lnSpc>
              <a:spcBef>
                <a:spcPts val="1200"/>
              </a:spcBef>
              <a:spcAft>
                <a:spcPts val="2400"/>
              </a:spcAft>
            </a:pPr>
            <a:r>
              <a:rPr lang="en-US" b="0"/>
              <a:t>(21) ‘</a:t>
            </a:r>
            <a:r>
              <a:rPr lang="en-US" u="sng"/>
              <a:t>urban tree canopy cover</a:t>
            </a:r>
            <a:r>
              <a:rPr lang="en-US" b="0"/>
              <a:t>’ means the </a:t>
            </a:r>
            <a:r>
              <a:rPr lang="en-US"/>
              <a:t>total area of tree cover </a:t>
            </a:r>
            <a:r>
              <a:rPr lang="en-US" b="0"/>
              <a:t>within cities and towns and suburbs, calculated on the basis of the </a:t>
            </a:r>
            <a:r>
              <a:rPr lang="en-US"/>
              <a:t>Tree Cover Density </a:t>
            </a:r>
            <a:r>
              <a:rPr lang="en-US" b="0"/>
              <a:t>data provided by the </a:t>
            </a:r>
            <a:r>
              <a:rPr lang="en-US"/>
              <a:t>Copernicus</a:t>
            </a:r>
            <a:r>
              <a:rPr lang="en-US" b="0"/>
              <a:t> Land Monitoring Service […], and, if available for the Member State concerned, </a:t>
            </a:r>
            <a:r>
              <a:rPr lang="en-US"/>
              <a:t>other appropriate supplementary data provided by that Member State</a:t>
            </a:r>
            <a:r>
              <a:rPr lang="en-US" b="0"/>
              <a:t>;</a:t>
            </a:r>
          </a:p>
        </p:txBody>
      </p:sp>
    </p:spTree>
    <p:extLst>
      <p:ext uri="{BB962C8B-B14F-4D97-AF65-F5344CB8AC3E}">
        <p14:creationId xmlns:p14="http://schemas.microsoft.com/office/powerpoint/2010/main" val="17221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6E6FC29E-4512-9BDE-F609-891FFA93A607}"/>
              </a:ext>
            </a:extLst>
          </p:cNvPr>
          <p:cNvSpPr txBox="1"/>
          <p:nvPr/>
        </p:nvSpPr>
        <p:spPr>
          <a:xfrm>
            <a:off x="404806" y="372033"/>
            <a:ext cx="47676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Copernicus Land Monitoring Service: tree cover density (2018)</a:t>
            </a:r>
          </a:p>
        </p:txBody>
      </p:sp>
      <p:sp>
        <p:nvSpPr>
          <p:cNvPr id="15" name="ZoneTexte 14">
            <a:extLst>
              <a:ext uri="{FF2B5EF4-FFF2-40B4-BE49-F238E27FC236}">
                <a16:creationId xmlns:a16="http://schemas.microsoft.com/office/drawing/2014/main" id="{32DFFA7E-44E1-D113-C5BD-4B2D0C222412}"/>
              </a:ext>
            </a:extLst>
          </p:cNvPr>
          <p:cNvSpPr txBox="1"/>
          <p:nvPr/>
        </p:nvSpPr>
        <p:spPr>
          <a:xfrm>
            <a:off x="6294022" y="372033"/>
            <a:ext cx="35365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Brussels Environment: high vegetation (2021)</a:t>
            </a:r>
          </a:p>
        </p:txBody>
      </p:sp>
      <p:pic>
        <p:nvPicPr>
          <p:cNvPr id="3" name="Image 2">
            <a:extLst>
              <a:ext uri="{FF2B5EF4-FFF2-40B4-BE49-F238E27FC236}">
                <a16:creationId xmlns:a16="http://schemas.microsoft.com/office/drawing/2014/main" id="{56301868-8671-62F0-BE2E-F92FBD63E0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75202" y="880272"/>
            <a:ext cx="5513956" cy="5400000"/>
          </a:xfrm>
          <a:prstGeom prst="rect">
            <a:avLst/>
          </a:prstGeom>
          <a:ln>
            <a:solidFill>
              <a:srgbClr val="9A9A9A"/>
            </a:solidFill>
          </a:ln>
        </p:spPr>
      </p:pic>
      <p:pic>
        <p:nvPicPr>
          <p:cNvPr id="6" name="Image 5">
            <a:extLst>
              <a:ext uri="{FF2B5EF4-FFF2-40B4-BE49-F238E27FC236}">
                <a16:creationId xmlns:a16="http://schemas.microsoft.com/office/drawing/2014/main" id="{218C5927-E59A-6CB9-5694-2297E046797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7995" y="880272"/>
            <a:ext cx="5400000" cy="5400000"/>
          </a:xfrm>
          <a:prstGeom prst="rect">
            <a:avLst/>
          </a:prstGeom>
          <a:ln>
            <a:solidFill>
              <a:srgbClr val="9A9A9A"/>
            </a:solidFill>
          </a:ln>
        </p:spPr>
      </p:pic>
    </p:spTree>
    <p:extLst>
      <p:ext uri="{BB962C8B-B14F-4D97-AF65-F5344CB8AC3E}">
        <p14:creationId xmlns:p14="http://schemas.microsoft.com/office/powerpoint/2010/main" val="312558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6E6FC29E-4512-9BDE-F609-891FFA93A607}"/>
              </a:ext>
            </a:extLst>
          </p:cNvPr>
          <p:cNvSpPr txBox="1"/>
          <p:nvPr/>
        </p:nvSpPr>
        <p:spPr>
          <a:xfrm>
            <a:off x="404806" y="372033"/>
            <a:ext cx="47676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Copernicus Land Monitoring Service: tree cover density (2018)</a:t>
            </a:r>
          </a:p>
        </p:txBody>
      </p:sp>
      <p:sp>
        <p:nvSpPr>
          <p:cNvPr id="15" name="ZoneTexte 14">
            <a:extLst>
              <a:ext uri="{FF2B5EF4-FFF2-40B4-BE49-F238E27FC236}">
                <a16:creationId xmlns:a16="http://schemas.microsoft.com/office/drawing/2014/main" id="{32DFFA7E-44E1-D113-C5BD-4B2D0C222412}"/>
              </a:ext>
            </a:extLst>
          </p:cNvPr>
          <p:cNvSpPr txBox="1"/>
          <p:nvPr/>
        </p:nvSpPr>
        <p:spPr>
          <a:xfrm>
            <a:off x="6294022" y="372033"/>
            <a:ext cx="35365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Brussels Environment: high vegetation (2021)</a:t>
            </a:r>
          </a:p>
        </p:txBody>
      </p:sp>
      <p:pic>
        <p:nvPicPr>
          <p:cNvPr id="4" name="Image 3">
            <a:extLst>
              <a:ext uri="{FF2B5EF4-FFF2-40B4-BE49-F238E27FC236}">
                <a16:creationId xmlns:a16="http://schemas.microsoft.com/office/drawing/2014/main" id="{91AD526A-13B9-CD01-88E8-E5BA635E7F8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7596" y="880272"/>
            <a:ext cx="5400000" cy="5400000"/>
          </a:xfrm>
          <a:prstGeom prst="rect">
            <a:avLst/>
          </a:prstGeom>
          <a:ln>
            <a:solidFill>
              <a:srgbClr val="9A9A9A"/>
            </a:solidFill>
          </a:ln>
        </p:spPr>
      </p:pic>
      <p:pic>
        <p:nvPicPr>
          <p:cNvPr id="8" name="Image 7">
            <a:extLst>
              <a:ext uri="{FF2B5EF4-FFF2-40B4-BE49-F238E27FC236}">
                <a16:creationId xmlns:a16="http://schemas.microsoft.com/office/drawing/2014/main" id="{267EED9E-581F-21F1-8690-D8DE60D7294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40140" y="880272"/>
            <a:ext cx="5400000" cy="5400000"/>
          </a:xfrm>
          <a:prstGeom prst="rect">
            <a:avLst/>
          </a:prstGeom>
          <a:ln>
            <a:solidFill>
              <a:srgbClr val="9A9A9A"/>
            </a:solidFill>
          </a:ln>
        </p:spPr>
      </p:pic>
    </p:spTree>
    <p:extLst>
      <p:ext uri="{BB962C8B-B14F-4D97-AF65-F5344CB8AC3E}">
        <p14:creationId xmlns:p14="http://schemas.microsoft.com/office/powerpoint/2010/main" val="1774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01E507-394F-3292-E111-B8EC8B2987C5}"/>
              </a:ext>
            </a:extLst>
          </p:cNvPr>
          <p:cNvSpPr>
            <a:spLocks noGrp="1"/>
          </p:cNvSpPr>
          <p:nvPr>
            <p:ph type="sldNum" sz="quarter" idx="10"/>
          </p:nvPr>
        </p:nvSpPr>
        <p:spPr/>
        <p:txBody>
          <a:bodyPr/>
          <a:lstStyle/>
          <a:p>
            <a:fld id="{4C0CA2B0-85BC-4059-9C86-5B487B8CFF5F}" type="slidenum">
              <a:rPr lang="nl-NL" smtClean="0"/>
              <a:pPr/>
              <a:t>6</a:t>
            </a:fld>
            <a:endParaRPr lang="nl-NL"/>
          </a:p>
        </p:txBody>
      </p:sp>
      <p:sp>
        <p:nvSpPr>
          <p:cNvPr id="3" name="Text Placeholder 2">
            <a:extLst>
              <a:ext uri="{FF2B5EF4-FFF2-40B4-BE49-F238E27FC236}">
                <a16:creationId xmlns:a16="http://schemas.microsoft.com/office/drawing/2014/main" id="{7608595C-D3A1-4461-820A-22EAA136A0D2}"/>
              </a:ext>
            </a:extLst>
          </p:cNvPr>
          <p:cNvSpPr>
            <a:spLocks noGrp="1"/>
          </p:cNvSpPr>
          <p:nvPr>
            <p:ph type="body" sz="quarter" idx="11"/>
          </p:nvPr>
        </p:nvSpPr>
        <p:spPr>
          <a:xfrm>
            <a:off x="2591610" y="1306408"/>
            <a:ext cx="7008779" cy="3544457"/>
          </a:xfrm>
        </p:spPr>
        <p:txBody>
          <a:bodyPr/>
          <a:lstStyle/>
          <a:p>
            <a:r>
              <a:rPr lang="en-GB" sz="3600"/>
              <a:t>Member States shall ensure that there is </a:t>
            </a:r>
            <a:r>
              <a:rPr lang="en-GB" sz="3600" b="1"/>
              <a:t>no net loss </a:t>
            </a:r>
            <a:r>
              <a:rPr lang="en-GB" sz="3600"/>
              <a:t>in the </a:t>
            </a:r>
            <a:r>
              <a:rPr lang="en-GB" sz="3600" b="1"/>
              <a:t>total national area</a:t>
            </a:r>
            <a:r>
              <a:rPr lang="en-GB" sz="3600"/>
              <a:t> of </a:t>
            </a:r>
            <a:r>
              <a:rPr lang="en-GB" sz="3600" b="1"/>
              <a:t>urban green space </a:t>
            </a:r>
            <a:r>
              <a:rPr lang="en-GB" sz="3600"/>
              <a:t>and of </a:t>
            </a:r>
            <a:r>
              <a:rPr lang="en-GB" sz="3600" b="1"/>
              <a:t>urban tree canopy cover</a:t>
            </a:r>
            <a:r>
              <a:rPr lang="en-GB" sz="3600"/>
              <a:t> in urban ecosystem areas </a:t>
            </a:r>
            <a:r>
              <a:rPr lang="en-GB" sz="3600" b="1"/>
              <a:t>compared to 2024</a:t>
            </a:r>
          </a:p>
        </p:txBody>
      </p:sp>
      <p:sp>
        <p:nvSpPr>
          <p:cNvPr id="5" name="Title 1">
            <a:extLst>
              <a:ext uri="{FF2B5EF4-FFF2-40B4-BE49-F238E27FC236}">
                <a16:creationId xmlns:a16="http://schemas.microsoft.com/office/drawing/2014/main" id="{8A351B86-31D2-50E6-D16D-823ECEBCB386}"/>
              </a:ext>
            </a:extLst>
          </p:cNvPr>
          <p:cNvSpPr txBox="1">
            <a:spLocks/>
          </p:cNvSpPr>
          <p:nvPr/>
        </p:nvSpPr>
        <p:spPr>
          <a:xfrm>
            <a:off x="2686391" y="6108192"/>
            <a:ext cx="9255674" cy="749808"/>
          </a:xfrm>
          <a:prstGeom prst="rect">
            <a:avLst/>
          </a:prstGeom>
        </p:spPr>
        <p:txBody>
          <a:bodyPr/>
          <a:lstStyle>
            <a:lvl1pPr algn="ctr" defTabSz="1219170" rtl="0" eaLnBrk="1" latinLnBrk="0" hangingPunct="1">
              <a:spcBef>
                <a:spcPct val="0"/>
              </a:spcBef>
              <a:buNone/>
              <a:defRPr sz="5867" b="1" kern="1200">
                <a:solidFill>
                  <a:srgbClr val="F34F24"/>
                </a:solidFill>
                <a:latin typeface="Arial" panose="020B0604020202020204" pitchFamily="34" charset="0"/>
                <a:ea typeface="+mj-ea"/>
                <a:cs typeface="Arial" panose="020B0604020202020204" pitchFamily="34" charset="0"/>
              </a:defRPr>
            </a:lvl1pPr>
          </a:lstStyle>
          <a:p>
            <a:pPr algn="l"/>
            <a:r>
              <a:rPr lang="fr-FR" sz="3200"/>
              <a:t>Art.8 </a:t>
            </a:r>
            <a:r>
              <a:rPr lang="fr-FR" sz="3200" err="1"/>
              <a:t>urban</a:t>
            </a:r>
            <a:r>
              <a:rPr lang="fr-FR" sz="3200"/>
              <a:t> </a:t>
            </a:r>
            <a:r>
              <a:rPr lang="fr-FR" sz="3200" err="1"/>
              <a:t>ecosystem</a:t>
            </a:r>
            <a:r>
              <a:rPr lang="fr-FR" sz="3200"/>
              <a:t> </a:t>
            </a:r>
            <a:r>
              <a:rPr lang="fr-FR" sz="3200" err="1"/>
              <a:t>restoration</a:t>
            </a:r>
            <a:r>
              <a:rPr lang="fr-FR" sz="3200"/>
              <a:t> </a:t>
            </a:r>
            <a:r>
              <a:rPr lang="fr-FR" sz="3200" err="1"/>
              <a:t>targets</a:t>
            </a:r>
            <a:endParaRPr lang="en-GB" sz="3200"/>
          </a:p>
        </p:txBody>
      </p:sp>
    </p:spTree>
    <p:extLst>
      <p:ext uri="{BB962C8B-B14F-4D97-AF65-F5344CB8AC3E}">
        <p14:creationId xmlns:p14="http://schemas.microsoft.com/office/powerpoint/2010/main" val="3321429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6E6FC29E-4512-9BDE-F609-891FFA93A607}"/>
              </a:ext>
            </a:extLst>
          </p:cNvPr>
          <p:cNvSpPr txBox="1"/>
          <p:nvPr/>
        </p:nvSpPr>
        <p:spPr>
          <a:xfrm>
            <a:off x="404806" y="372033"/>
            <a:ext cx="47676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Copernicus Land Monitoring Service: tree cover density (2018)</a:t>
            </a:r>
          </a:p>
        </p:txBody>
      </p:sp>
      <p:sp>
        <p:nvSpPr>
          <p:cNvPr id="15" name="ZoneTexte 14">
            <a:extLst>
              <a:ext uri="{FF2B5EF4-FFF2-40B4-BE49-F238E27FC236}">
                <a16:creationId xmlns:a16="http://schemas.microsoft.com/office/drawing/2014/main" id="{32DFFA7E-44E1-D113-C5BD-4B2D0C222412}"/>
              </a:ext>
            </a:extLst>
          </p:cNvPr>
          <p:cNvSpPr txBox="1"/>
          <p:nvPr/>
        </p:nvSpPr>
        <p:spPr>
          <a:xfrm>
            <a:off x="6294022" y="372033"/>
            <a:ext cx="35365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0E0E0D"/>
                </a:solidFill>
                <a:effectLst/>
                <a:uLnTx/>
                <a:uFillTx/>
                <a:latin typeface="Arial"/>
                <a:ea typeface="+mn-ea"/>
                <a:cs typeface="+mn-cs"/>
              </a:rPr>
              <a:t>Brussels Environment: high vegetation (2021)</a:t>
            </a:r>
          </a:p>
        </p:txBody>
      </p:sp>
      <p:pic>
        <p:nvPicPr>
          <p:cNvPr id="3" name="Image 2">
            <a:extLst>
              <a:ext uri="{FF2B5EF4-FFF2-40B4-BE49-F238E27FC236}">
                <a16:creationId xmlns:a16="http://schemas.microsoft.com/office/drawing/2014/main" id="{B6B4C1E8-52EC-19FD-C4E7-F23CE9745A1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54404" y="875502"/>
            <a:ext cx="5400000" cy="5400000"/>
          </a:xfrm>
          <a:prstGeom prst="rect">
            <a:avLst/>
          </a:prstGeom>
          <a:ln>
            <a:solidFill>
              <a:srgbClr val="9A9A9A"/>
            </a:solidFill>
          </a:ln>
        </p:spPr>
      </p:pic>
      <p:pic>
        <p:nvPicPr>
          <p:cNvPr id="6" name="Image 5">
            <a:extLst>
              <a:ext uri="{FF2B5EF4-FFF2-40B4-BE49-F238E27FC236}">
                <a16:creationId xmlns:a16="http://schemas.microsoft.com/office/drawing/2014/main" id="{37185ECB-D59E-F5EE-AFBA-8FDC6C09AF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33"/>
          <a:stretch/>
        </p:blipFill>
        <p:spPr>
          <a:xfrm>
            <a:off x="537596" y="880272"/>
            <a:ext cx="5400000" cy="5400000"/>
          </a:xfrm>
          <a:prstGeom prst="rect">
            <a:avLst/>
          </a:prstGeom>
          <a:ln>
            <a:solidFill>
              <a:srgbClr val="9A9A9A"/>
            </a:solidFill>
          </a:ln>
        </p:spPr>
      </p:pic>
    </p:spTree>
    <p:extLst>
      <p:ext uri="{BB962C8B-B14F-4D97-AF65-F5344CB8AC3E}">
        <p14:creationId xmlns:p14="http://schemas.microsoft.com/office/powerpoint/2010/main" val="261438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24" name="Text Placeholder 13">
            <a:extLst>
              <a:ext uri="{FF2B5EF4-FFF2-40B4-BE49-F238E27FC236}">
                <a16:creationId xmlns:a16="http://schemas.microsoft.com/office/drawing/2014/main" id="{7E579490-5686-908E-6C2E-C6AD3F0E5351}"/>
              </a:ext>
            </a:extLst>
          </p:cNvPr>
          <p:cNvSpPr txBox="1">
            <a:spLocks/>
          </p:cNvSpPr>
          <p:nvPr/>
        </p:nvSpPr>
        <p:spPr>
          <a:xfrm>
            <a:off x="314254" y="1084598"/>
            <a:ext cx="11517312" cy="461665"/>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3"/>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D95A49"/>
                </a:solidFill>
                <a:effectLst/>
                <a:uLnTx/>
                <a:uFillTx/>
                <a:latin typeface="Arial"/>
                <a:ea typeface="+mn-ea"/>
                <a:cs typeface="+mn-cs"/>
              </a:rPr>
              <a:t>Which data to select?</a:t>
            </a:r>
            <a:endParaRPr kumimoji="0" lang="en-GB" sz="2400" b="1" i="0" u="none" strike="noStrike" kern="1200" cap="none" spc="0" normalizeH="0" baseline="0" noProof="0">
              <a:ln>
                <a:noFill/>
              </a:ln>
              <a:solidFill>
                <a:srgbClr val="D95A49"/>
              </a:solidFill>
              <a:effectLst/>
              <a:uLnTx/>
              <a:uFillTx/>
              <a:latin typeface="Arial"/>
              <a:ea typeface="+mn-ea"/>
              <a:cs typeface="+mn-cs"/>
            </a:endParaRPr>
          </a:p>
        </p:txBody>
      </p:sp>
      <p:sp>
        <p:nvSpPr>
          <p:cNvPr id="25" name="Titre 1">
            <a:extLst>
              <a:ext uri="{FF2B5EF4-FFF2-40B4-BE49-F238E27FC236}">
                <a16:creationId xmlns:a16="http://schemas.microsoft.com/office/drawing/2014/main" id="{5C1FD733-76EA-502A-F9CA-7B5A96DCB816}"/>
              </a:ext>
            </a:extLst>
          </p:cNvPr>
          <p:cNvSpPr>
            <a:spLocks noGrp="1"/>
          </p:cNvSpPr>
          <p:nvPr>
            <p:ph type="title"/>
          </p:nvPr>
        </p:nvSpPr>
        <p:spPr>
          <a:xfrm>
            <a:off x="334963" y="552450"/>
            <a:ext cx="11517261" cy="520700"/>
          </a:xfrm>
        </p:spPr>
        <p:txBody>
          <a:bodyPr/>
          <a:lstStyle/>
          <a:p>
            <a:r>
              <a:rPr lang="en-GB"/>
              <a:t>Identifying the green spaces &amp; Tree Cover</a:t>
            </a:r>
            <a:endParaRPr lang="en-GB">
              <a:solidFill>
                <a:srgbClr val="D95A49"/>
              </a:solidFill>
            </a:endParaRPr>
          </a:p>
        </p:txBody>
      </p:sp>
      <p:sp>
        <p:nvSpPr>
          <p:cNvPr id="27" name="Espace réservé du contenu 21">
            <a:extLst>
              <a:ext uri="{FF2B5EF4-FFF2-40B4-BE49-F238E27FC236}">
                <a16:creationId xmlns:a16="http://schemas.microsoft.com/office/drawing/2014/main" id="{9A8E0E20-938B-EB01-49B5-EB8A32C4B84B}"/>
              </a:ext>
            </a:extLst>
          </p:cNvPr>
          <p:cNvSpPr txBox="1">
            <a:spLocks/>
          </p:cNvSpPr>
          <p:nvPr/>
        </p:nvSpPr>
        <p:spPr>
          <a:xfrm>
            <a:off x="334963" y="1805359"/>
            <a:ext cx="11280912" cy="4644748"/>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3"/>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Parameters to consider: </a:t>
            </a:r>
          </a:p>
          <a:p>
            <a:pPr marL="285750" marR="0" lvl="1"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European obligation </a:t>
            </a:r>
            <a:r>
              <a:rPr kumimoji="0" lang="en-US" sz="1800" b="0" i="0" u="none" strike="noStrike" kern="1200" cap="none" spc="0" normalizeH="0" baseline="0" noProof="0">
                <a:ln>
                  <a:noFill/>
                </a:ln>
                <a:solidFill>
                  <a:srgbClr val="1A1A18"/>
                </a:solidFill>
                <a:effectLst/>
                <a:uLnTx/>
                <a:uFillTx/>
                <a:latin typeface="Arial"/>
                <a:ea typeface="+mn-ea"/>
                <a:cs typeface="+mn-cs"/>
                <a:sym typeface="Wingdings" panose="05000000000000000000" pitchFamily="2" charset="2"/>
              </a:rPr>
              <a:t> working with Copernicus data as a basis</a:t>
            </a:r>
            <a:endParaRPr kumimoji="0" lang="en-US" sz="1800" b="0" i="0" u="none" strike="noStrike" kern="1200" cap="none" spc="0" normalizeH="0" baseline="0" noProof="0">
              <a:ln>
                <a:noFill/>
              </a:ln>
              <a:solidFill>
                <a:srgbClr val="1A1A18"/>
              </a:solidFill>
              <a:effectLst/>
              <a:uLnTx/>
              <a:uFillTx/>
              <a:latin typeface="Arial"/>
              <a:ea typeface="+mn-ea"/>
              <a:cs typeface="+mn-cs"/>
            </a:endParaRPr>
          </a:p>
          <a:p>
            <a:pPr marL="285750" marR="0" lvl="1"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‘Other appropriate supplementary data’ </a:t>
            </a:r>
            <a:r>
              <a:rPr kumimoji="0" lang="en-US" sz="1800" b="0" i="0" u="none" strike="noStrike" kern="1200" cap="none" spc="0" normalizeH="0" baseline="0" noProof="0">
                <a:ln>
                  <a:noFill/>
                </a:ln>
                <a:solidFill>
                  <a:srgbClr val="1A1A18"/>
                </a:solidFill>
                <a:effectLst/>
                <a:uLnTx/>
                <a:uFillTx/>
                <a:latin typeface="Arial"/>
                <a:ea typeface="+mn-ea"/>
                <a:cs typeface="+mn-cs"/>
                <a:sym typeface="Wingdings" panose="05000000000000000000" pitchFamily="2" charset="2"/>
              </a:rPr>
              <a:t> what is ‘appropriate’? what is ‘supplementary’?</a:t>
            </a:r>
          </a:p>
          <a:p>
            <a:pPr marL="895350" marR="0" lvl="4" indent="-285750" algn="l" defTabSz="914400" rtl="0" eaLnBrk="1" fontAlgn="auto" latinLnBrk="0" hangingPunct="1">
              <a:lnSpc>
                <a:spcPct val="100000"/>
              </a:lnSpc>
              <a:spcBef>
                <a:spcPts val="600"/>
              </a:spcBef>
              <a:spcAft>
                <a:spcPts val="600"/>
              </a:spcAft>
              <a:buClr>
                <a:srgbClr val="D95A49"/>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Data that allow an increase in quality (precision, accuracy/reliability) </a:t>
            </a:r>
          </a:p>
          <a:p>
            <a:pPr marL="895350" marR="0" lvl="4" indent="-285750" algn="l" defTabSz="914400" rtl="0" eaLnBrk="1" fontAlgn="auto" latinLnBrk="0" hangingPunct="1">
              <a:lnSpc>
                <a:spcPct val="100000"/>
              </a:lnSpc>
              <a:spcBef>
                <a:spcPts val="600"/>
              </a:spcBef>
              <a:spcAft>
                <a:spcPts val="600"/>
              </a:spcAft>
              <a:buClr>
                <a:srgbClr val="D95A49"/>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Data consistent over time and space </a:t>
            </a:r>
          </a:p>
          <a:p>
            <a:pPr marL="895350" marR="0" lvl="4" indent="-285750" algn="l" defTabSz="914400" rtl="0" eaLnBrk="1" fontAlgn="auto" latinLnBrk="0" hangingPunct="1">
              <a:lnSpc>
                <a:spcPct val="100000"/>
              </a:lnSpc>
              <a:spcBef>
                <a:spcPts val="600"/>
              </a:spcBef>
              <a:spcAft>
                <a:spcPts val="600"/>
              </a:spcAft>
              <a:buClr>
                <a:srgbClr val="D95A49"/>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Methodology clearly described</a:t>
            </a:r>
          </a:p>
          <a:p>
            <a:pPr marL="895350" marR="0" lvl="4" indent="-285750" algn="l" defTabSz="914400" rtl="0" eaLnBrk="1" fontAlgn="auto" latinLnBrk="0" hangingPunct="1">
              <a:lnSpc>
                <a:spcPct val="100000"/>
              </a:lnSpc>
              <a:spcBef>
                <a:spcPts val="600"/>
              </a:spcBef>
              <a:spcAft>
                <a:spcPts val="600"/>
              </a:spcAft>
              <a:buClr>
                <a:srgbClr val="D95A49"/>
              </a:buClr>
              <a:buSzTx/>
              <a:buFont typeface="Arial" panose="020B0604020202020204" pitchFamily="34" charset="0"/>
              <a:buChar char="?"/>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How similar to the Copernicus data?</a:t>
            </a:r>
          </a:p>
          <a:p>
            <a:pPr marL="895350" marR="0" lvl="4" indent="-285750" algn="l" defTabSz="914400" rtl="0" eaLnBrk="1" fontAlgn="auto" latinLnBrk="0" hangingPunct="1">
              <a:lnSpc>
                <a:spcPct val="100000"/>
              </a:lnSpc>
              <a:spcBef>
                <a:spcPts val="600"/>
              </a:spcBef>
              <a:spcAft>
                <a:spcPts val="600"/>
              </a:spcAft>
              <a:buClr>
                <a:srgbClr val="D95A49"/>
              </a:buClr>
              <a:buSzTx/>
              <a:buFont typeface="Arial" panose="020B0604020202020204" pitchFamily="34" charset="0"/>
              <a:buChar char="?"/>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How can it be combined with the Copernicus data? </a:t>
            </a:r>
          </a:p>
          <a:p>
            <a:pPr marL="895350" marR="0" lvl="4" indent="-285750" algn="l" defTabSz="914400" rtl="0" eaLnBrk="1" fontAlgn="auto" latinLnBrk="0" hangingPunct="1">
              <a:lnSpc>
                <a:spcPct val="100000"/>
              </a:lnSpc>
              <a:spcBef>
                <a:spcPts val="600"/>
              </a:spcBef>
              <a:spcAft>
                <a:spcPts val="600"/>
              </a:spcAft>
              <a:buClr>
                <a:srgbClr val="D95A49"/>
              </a:buClr>
              <a:buSzTx/>
              <a:buFont typeface="Arial" panose="020B0604020202020204" pitchFamily="34" charset="0"/>
              <a:buChar char="?"/>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National level data?</a:t>
            </a:r>
          </a:p>
          <a:p>
            <a:pPr marL="0" marR="0" lvl="1"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1A1A18"/>
              </a:solidFill>
              <a:effectLst/>
              <a:uLnTx/>
              <a:uFillTx/>
              <a:latin typeface="Arial"/>
              <a:ea typeface="+mn-ea"/>
              <a:cs typeface="+mn-cs"/>
            </a:endParaRPr>
          </a:p>
        </p:txBody>
      </p:sp>
    </p:spTree>
    <p:extLst>
      <p:ext uri="{BB962C8B-B14F-4D97-AF65-F5344CB8AC3E}">
        <p14:creationId xmlns:p14="http://schemas.microsoft.com/office/powerpoint/2010/main" val="26389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25" descr="Une image contenant plein air, nuage, ciel, maison&#10;&#10;Description générée automatiquement">
            <a:extLst>
              <a:ext uri="{FF2B5EF4-FFF2-40B4-BE49-F238E27FC236}">
                <a16:creationId xmlns:a16="http://schemas.microsoft.com/office/drawing/2014/main" id="{74A795E6-5FFE-74ED-F383-13ECD14DB8B9}"/>
              </a:ext>
            </a:extLst>
          </p:cNvPr>
          <p:cNvPicPr>
            <a:picLocks noGrp="1" noChangeAspect="1"/>
          </p:cNvPicPr>
          <p:nvPr>
            <p:ph type="pic" sz="quarter" idx="13"/>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p:spPr>
      </p:pic>
      <p:sp>
        <p:nvSpPr>
          <p:cNvPr id="22" name="Espace réservé du texte 21">
            <a:extLst>
              <a:ext uri="{FF2B5EF4-FFF2-40B4-BE49-F238E27FC236}">
                <a16:creationId xmlns:a16="http://schemas.microsoft.com/office/drawing/2014/main" id="{7017BD44-7452-7035-1AE9-1A9447628E93}"/>
              </a:ext>
            </a:extLst>
          </p:cNvPr>
          <p:cNvSpPr>
            <a:spLocks noGrp="1"/>
          </p:cNvSpPr>
          <p:nvPr>
            <p:ph type="body" sz="quarter" idx="14"/>
          </p:nvPr>
        </p:nvSpPr>
        <p:spPr>
          <a:xfrm>
            <a:off x="0" y="0"/>
            <a:ext cx="12192000" cy="6858000"/>
          </a:xfrm>
        </p:spPr>
        <p:txBody>
          <a:bodyPr/>
          <a:lstStyle/>
          <a:p>
            <a:r>
              <a:rPr lang="en-GB"/>
              <a:t> </a:t>
            </a:r>
          </a:p>
        </p:txBody>
      </p:sp>
      <p:sp>
        <p:nvSpPr>
          <p:cNvPr id="24" name="Espace réservé du texte 23">
            <a:extLst>
              <a:ext uri="{FF2B5EF4-FFF2-40B4-BE49-F238E27FC236}">
                <a16:creationId xmlns:a16="http://schemas.microsoft.com/office/drawing/2014/main" id="{DA66D31F-44A0-8BEB-1568-79D2F77B1688}"/>
              </a:ext>
            </a:extLst>
          </p:cNvPr>
          <p:cNvSpPr>
            <a:spLocks noGrp="1"/>
          </p:cNvSpPr>
          <p:nvPr>
            <p:ph type="body" sz="quarter" idx="16"/>
          </p:nvPr>
        </p:nvSpPr>
        <p:spPr>
          <a:xfrm>
            <a:off x="-1195" y="1910079"/>
            <a:ext cx="8549504" cy="4947921"/>
          </a:xfrm>
        </p:spPr>
        <p:txBody>
          <a:bodyPr/>
          <a:lstStyle/>
          <a:p>
            <a:r>
              <a:rPr lang="en-GB"/>
              <a:t> </a:t>
            </a:r>
          </a:p>
        </p:txBody>
      </p:sp>
      <p:sp>
        <p:nvSpPr>
          <p:cNvPr id="21" name="Titre 20">
            <a:extLst>
              <a:ext uri="{FF2B5EF4-FFF2-40B4-BE49-F238E27FC236}">
                <a16:creationId xmlns:a16="http://schemas.microsoft.com/office/drawing/2014/main" id="{88EEE2B3-2F71-48CF-B170-BA1619E8AAA8}"/>
              </a:ext>
            </a:extLst>
          </p:cNvPr>
          <p:cNvSpPr>
            <a:spLocks noGrp="1"/>
          </p:cNvSpPr>
          <p:nvPr>
            <p:ph type="title"/>
          </p:nvPr>
        </p:nvSpPr>
        <p:spPr>
          <a:xfrm>
            <a:off x="4549150" y="2354193"/>
            <a:ext cx="7322175" cy="2149613"/>
          </a:xfrm>
        </p:spPr>
        <p:txBody>
          <a:bodyPr/>
          <a:lstStyle/>
          <a:p>
            <a:r>
              <a:rPr lang="en-GB"/>
              <a:t>Identifying possible exemptions</a:t>
            </a:r>
          </a:p>
        </p:txBody>
      </p:sp>
      <p:sp>
        <p:nvSpPr>
          <p:cNvPr id="25" name="Espace réservé du texte 24">
            <a:extLst>
              <a:ext uri="{FF2B5EF4-FFF2-40B4-BE49-F238E27FC236}">
                <a16:creationId xmlns:a16="http://schemas.microsoft.com/office/drawing/2014/main" id="{0BAD935E-12EC-B77C-EE06-C59760196E0B}"/>
              </a:ext>
            </a:extLst>
          </p:cNvPr>
          <p:cNvSpPr>
            <a:spLocks noGrp="1"/>
          </p:cNvSpPr>
          <p:nvPr>
            <p:ph type="body" sz="quarter" idx="17"/>
          </p:nvPr>
        </p:nvSpPr>
        <p:spPr>
          <a:xfrm>
            <a:off x="1117471" y="3121698"/>
            <a:ext cx="1961246" cy="1132214"/>
          </a:xfrm>
        </p:spPr>
        <p:txBody>
          <a:bodyPr/>
          <a:lstStyle/>
          <a:p>
            <a:r>
              <a:rPr lang="en-GB"/>
              <a:t>06</a:t>
            </a:r>
          </a:p>
        </p:txBody>
      </p:sp>
      <p:sp>
        <p:nvSpPr>
          <p:cNvPr id="23" name="Espace réservé du texte 22">
            <a:extLst>
              <a:ext uri="{FF2B5EF4-FFF2-40B4-BE49-F238E27FC236}">
                <a16:creationId xmlns:a16="http://schemas.microsoft.com/office/drawing/2014/main" id="{C4644C41-98B8-7544-E6CB-A1BA8286C61A}"/>
              </a:ext>
            </a:extLst>
          </p:cNvPr>
          <p:cNvSpPr>
            <a:spLocks noGrp="1"/>
          </p:cNvSpPr>
          <p:nvPr>
            <p:ph type="body" sz="quarter" idx="25"/>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23660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24" name="Text Placeholder 13">
            <a:extLst>
              <a:ext uri="{FF2B5EF4-FFF2-40B4-BE49-F238E27FC236}">
                <a16:creationId xmlns:a16="http://schemas.microsoft.com/office/drawing/2014/main" id="{7E579490-5686-908E-6C2E-C6AD3F0E5351}"/>
              </a:ext>
            </a:extLst>
          </p:cNvPr>
          <p:cNvSpPr txBox="1">
            <a:spLocks/>
          </p:cNvSpPr>
          <p:nvPr/>
        </p:nvSpPr>
        <p:spPr>
          <a:xfrm>
            <a:off x="314254" y="1084598"/>
            <a:ext cx="11517312" cy="461665"/>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3"/>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D95A49"/>
                </a:solidFill>
                <a:effectLst/>
                <a:uLnTx/>
                <a:uFillTx/>
                <a:latin typeface="Arial"/>
                <a:ea typeface="+mn-ea"/>
                <a:cs typeface="+mn-cs"/>
              </a:rPr>
              <a:t>Restoration of urban ecosystems</a:t>
            </a:r>
            <a:endParaRPr kumimoji="0" lang="en-GB" sz="2400" b="1" i="0" u="none" strike="noStrike" kern="1200" cap="none" spc="0" normalizeH="0" baseline="0" noProof="0">
              <a:ln>
                <a:noFill/>
              </a:ln>
              <a:solidFill>
                <a:srgbClr val="D95A49"/>
              </a:solidFill>
              <a:effectLst/>
              <a:uLnTx/>
              <a:uFillTx/>
              <a:latin typeface="Arial"/>
              <a:ea typeface="+mn-ea"/>
              <a:cs typeface="+mn-cs"/>
            </a:endParaRPr>
          </a:p>
        </p:txBody>
      </p:sp>
      <p:sp>
        <p:nvSpPr>
          <p:cNvPr id="25" name="Titre 1">
            <a:extLst>
              <a:ext uri="{FF2B5EF4-FFF2-40B4-BE49-F238E27FC236}">
                <a16:creationId xmlns:a16="http://schemas.microsoft.com/office/drawing/2014/main" id="{5C1FD733-76EA-502A-F9CA-7B5A96DCB816}"/>
              </a:ext>
            </a:extLst>
          </p:cNvPr>
          <p:cNvSpPr>
            <a:spLocks noGrp="1"/>
          </p:cNvSpPr>
          <p:nvPr>
            <p:ph type="title"/>
          </p:nvPr>
        </p:nvSpPr>
        <p:spPr>
          <a:xfrm>
            <a:off x="400086" y="552450"/>
            <a:ext cx="11517261" cy="520700"/>
          </a:xfrm>
        </p:spPr>
        <p:txBody>
          <a:bodyPr/>
          <a:lstStyle/>
          <a:p>
            <a:r>
              <a:rPr lang="en-GB"/>
              <a:t>Article 8</a:t>
            </a:r>
            <a:endParaRPr lang="en-GB">
              <a:solidFill>
                <a:srgbClr val="D95A49"/>
              </a:solidFill>
            </a:endParaRPr>
          </a:p>
        </p:txBody>
      </p:sp>
      <p:sp>
        <p:nvSpPr>
          <p:cNvPr id="27" name="Espace réservé du contenu 21">
            <a:extLst>
              <a:ext uri="{FF2B5EF4-FFF2-40B4-BE49-F238E27FC236}">
                <a16:creationId xmlns:a16="http://schemas.microsoft.com/office/drawing/2014/main" id="{9A8E0E20-938B-EB01-49B5-EB8A32C4B84B}"/>
              </a:ext>
            </a:extLst>
          </p:cNvPr>
          <p:cNvSpPr txBox="1">
            <a:spLocks/>
          </p:cNvSpPr>
          <p:nvPr/>
        </p:nvSpPr>
        <p:spPr>
          <a:xfrm>
            <a:off x="334963" y="1805359"/>
            <a:ext cx="11280912" cy="4644748"/>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3"/>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10000"/>
              </a:lnSpc>
              <a:spcBef>
                <a:spcPts val="1200"/>
              </a:spcBef>
              <a:spcAft>
                <a:spcPts val="1200"/>
              </a:spcAft>
              <a:buClrTx/>
              <a:buSzTx/>
              <a:buFont typeface="+mj-lt"/>
              <a:buAutoNum type="arabicPeriod"/>
              <a:tabLst/>
              <a:defRPr/>
            </a:pPr>
            <a:r>
              <a:rPr kumimoji="0" lang="en-US" sz="1800" b="0" i="0" u="none" strike="noStrike" kern="1200" cap="none" spc="0" normalizeH="0" baseline="0" noProof="0">
                <a:ln>
                  <a:noFill/>
                </a:ln>
                <a:solidFill>
                  <a:srgbClr val="D9DADA"/>
                </a:solidFill>
                <a:effectLst/>
                <a:uLnTx/>
                <a:uFillTx/>
                <a:latin typeface="Arial"/>
                <a:ea typeface="+mn-ea"/>
                <a:cs typeface="+mn-cs"/>
              </a:rPr>
              <a:t>By 31 December 2030, Member States shall ensure that there is no net loss in the total national area of urban green space and of urban tree canopy cover in urban ecosystem areas, [...]. </a:t>
            </a:r>
            <a:br>
              <a:rPr kumimoji="0" lang="en-US" sz="1800" b="0" i="0" u="none" strike="noStrike" kern="1200" cap="none" spc="0" normalizeH="0" baseline="0" noProof="0">
                <a:ln>
                  <a:noFill/>
                </a:ln>
                <a:solidFill>
                  <a:srgbClr val="D9DADA"/>
                </a:solidFill>
                <a:effectLst/>
                <a:uLnTx/>
                <a:uFillTx/>
                <a:latin typeface="Arial"/>
                <a:ea typeface="+mn-ea"/>
                <a:cs typeface="+mn-cs"/>
              </a:rPr>
            </a:br>
            <a:r>
              <a:rPr kumimoji="0" lang="en-US" sz="1800" b="1" i="0" u="none" strike="noStrike" kern="1200" cap="none" spc="0" normalizeH="0" baseline="0" noProof="0">
                <a:ln>
                  <a:noFill/>
                </a:ln>
                <a:solidFill>
                  <a:srgbClr val="1A1A18"/>
                </a:solidFill>
                <a:effectLst/>
                <a:uLnTx/>
                <a:uFillTx/>
                <a:latin typeface="Arial"/>
                <a:ea typeface="+mn-ea"/>
                <a:cs typeface="+mn-cs"/>
              </a:rPr>
              <a:t>Member States may exclude from those total national areas the urban ecosystem areas in which the share of urban green space </a:t>
            </a:r>
            <a:r>
              <a:rPr kumimoji="0" lang="en-US" sz="1800" b="1" i="0" u="sng" strike="noStrike" kern="1200" cap="none" spc="0" normalizeH="0" baseline="0" noProof="0">
                <a:ln>
                  <a:noFill/>
                </a:ln>
                <a:solidFill>
                  <a:srgbClr val="1A1A18"/>
                </a:solidFill>
                <a:effectLst/>
                <a:uLnTx/>
                <a:uFillTx/>
                <a:latin typeface="Arial"/>
                <a:ea typeface="+mn-ea"/>
                <a:cs typeface="+mn-cs"/>
              </a:rPr>
              <a:t>in the urban </a:t>
            </a:r>
            <a:r>
              <a:rPr kumimoji="0" lang="en-US" sz="1800" b="1" i="0" u="sng" strike="noStrike" kern="1200" cap="none" spc="0" normalizeH="0" baseline="0" noProof="0" err="1">
                <a:ln>
                  <a:noFill/>
                </a:ln>
                <a:solidFill>
                  <a:srgbClr val="1A1A18"/>
                </a:solidFill>
                <a:effectLst/>
                <a:uLnTx/>
                <a:uFillTx/>
                <a:latin typeface="Arial"/>
                <a:ea typeface="+mn-ea"/>
                <a:cs typeface="+mn-cs"/>
              </a:rPr>
              <a:t>centres</a:t>
            </a:r>
            <a:r>
              <a:rPr kumimoji="0" lang="en-US" sz="1800" b="1" i="0" u="sng" strike="noStrike" kern="1200" cap="none" spc="0" normalizeH="0" baseline="0" noProof="0">
                <a:ln>
                  <a:noFill/>
                </a:ln>
                <a:solidFill>
                  <a:srgbClr val="1A1A18"/>
                </a:solidFill>
                <a:effectLst/>
                <a:uLnTx/>
                <a:uFillTx/>
                <a:latin typeface="Arial"/>
                <a:ea typeface="+mn-ea"/>
                <a:cs typeface="+mn-cs"/>
              </a:rPr>
              <a:t> and urban clusters </a:t>
            </a:r>
            <a:r>
              <a:rPr kumimoji="0" lang="en-US" sz="1800" b="1" i="0" u="none" strike="noStrike" kern="1200" cap="none" spc="0" normalizeH="0" baseline="0" noProof="0">
                <a:ln>
                  <a:noFill/>
                </a:ln>
                <a:solidFill>
                  <a:srgbClr val="1A1A18"/>
                </a:solidFill>
                <a:effectLst/>
                <a:uLnTx/>
                <a:uFillTx/>
                <a:latin typeface="Arial"/>
                <a:ea typeface="+mn-ea"/>
                <a:cs typeface="+mn-cs"/>
              </a:rPr>
              <a:t>exceeds 45 % and the share of urban tree canopy cover exceeds 10 %.</a:t>
            </a:r>
          </a:p>
          <a:p>
            <a:pPr marL="342900" marR="0" lvl="1" indent="-342900" algn="l" defTabSz="914400" rtl="0" eaLnBrk="1" fontAlgn="auto" latinLnBrk="0" hangingPunct="1">
              <a:lnSpc>
                <a:spcPct val="110000"/>
              </a:lnSpc>
              <a:spcBef>
                <a:spcPts val="1200"/>
              </a:spcBef>
              <a:spcAft>
                <a:spcPts val="1200"/>
              </a:spcAft>
              <a:buClrTx/>
              <a:buSzTx/>
              <a:buFont typeface="+mj-lt"/>
              <a:buAutoNum type="arabicPeriod"/>
              <a:tabLst/>
              <a:defRPr/>
            </a:pPr>
            <a:r>
              <a:rPr kumimoji="0" lang="en-US" sz="1800" b="0" i="0" u="none" strike="noStrike" kern="1200" cap="none" spc="0" normalizeH="0" baseline="0" noProof="0">
                <a:ln>
                  <a:noFill/>
                </a:ln>
                <a:solidFill>
                  <a:srgbClr val="D9DADA"/>
                </a:solidFill>
                <a:effectLst/>
                <a:uLnTx/>
                <a:uFillTx/>
                <a:latin typeface="Arial"/>
                <a:ea typeface="+mn-ea"/>
                <a:cs typeface="+mn-cs"/>
              </a:rPr>
              <a:t>From 1 January 2031, Member States shall achieve an increasing trend in the total national area of urban green space, including through the integration of urban green space into buildings and infrastructure, in urban ecosystem areas, […], until a satisfactory level […].</a:t>
            </a:r>
          </a:p>
          <a:p>
            <a:pPr marL="342900" marR="0" lvl="1" indent="-342900" algn="l" defTabSz="914400" rtl="0" eaLnBrk="1" fontAlgn="auto" latinLnBrk="0" hangingPunct="1">
              <a:lnSpc>
                <a:spcPct val="110000"/>
              </a:lnSpc>
              <a:spcBef>
                <a:spcPts val="1200"/>
              </a:spcBef>
              <a:spcAft>
                <a:spcPts val="1200"/>
              </a:spcAft>
              <a:buClrTx/>
              <a:buSzTx/>
              <a:buFont typeface="+mj-lt"/>
              <a:buAutoNum type="arabicPeriod"/>
              <a:tabLst/>
              <a:defRPr/>
            </a:pPr>
            <a:r>
              <a:rPr kumimoji="0" lang="en-US" sz="1800" b="0" i="0" u="none" strike="noStrike" kern="1200" cap="none" spc="0" normalizeH="0" baseline="0" noProof="0">
                <a:ln>
                  <a:noFill/>
                </a:ln>
                <a:solidFill>
                  <a:srgbClr val="D9DADA"/>
                </a:solidFill>
                <a:effectLst/>
                <a:uLnTx/>
                <a:uFillTx/>
                <a:latin typeface="Arial"/>
                <a:ea typeface="+mn-ea"/>
                <a:cs typeface="+mn-cs"/>
              </a:rPr>
              <a:t>Member States shall achieve, in each urban ecosystem area, […] an increasing trend of urban tree canopy cover, […] until the satisfactory level […].</a:t>
            </a:r>
          </a:p>
        </p:txBody>
      </p:sp>
    </p:spTree>
    <p:extLst>
      <p:ext uri="{BB962C8B-B14F-4D97-AF65-F5344CB8AC3E}">
        <p14:creationId xmlns:p14="http://schemas.microsoft.com/office/powerpoint/2010/main" val="5738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9873"/>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pic>
        <p:nvPicPr>
          <p:cNvPr id="3" name="Graphique 2" descr="Scène pluvieuse contour">
            <a:extLst>
              <a:ext uri="{FF2B5EF4-FFF2-40B4-BE49-F238E27FC236}">
                <a16:creationId xmlns:a16="http://schemas.microsoft.com/office/drawing/2014/main" id="{342952AA-0EE2-2A98-0AF1-0C0777B599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91560" y="1528152"/>
            <a:ext cx="720000" cy="720000"/>
          </a:xfrm>
          <a:prstGeom prst="rect">
            <a:avLst/>
          </a:prstGeom>
        </p:spPr>
      </p:pic>
      <p:pic>
        <p:nvPicPr>
          <p:cNvPr id="8" name="Graphique 7" descr="Arbre à feuilles caduques contour">
            <a:extLst>
              <a:ext uri="{FF2B5EF4-FFF2-40B4-BE49-F238E27FC236}">
                <a16:creationId xmlns:a16="http://schemas.microsoft.com/office/drawing/2014/main" id="{F0021B88-9D5D-7A9A-0857-DF8882BD82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83403" y="1528152"/>
            <a:ext cx="720000" cy="720000"/>
          </a:xfrm>
          <a:prstGeom prst="rect">
            <a:avLst/>
          </a:prstGeom>
        </p:spPr>
      </p:pic>
      <p:pic>
        <p:nvPicPr>
          <p:cNvPr id="22" name="Graphique 21" descr="Scène pluvieuse contour">
            <a:extLst>
              <a:ext uri="{FF2B5EF4-FFF2-40B4-BE49-F238E27FC236}">
                <a16:creationId xmlns:a16="http://schemas.microsoft.com/office/drawing/2014/main" id="{A1A8374C-001C-D142-2882-61BB3CC974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0591" y="1528152"/>
            <a:ext cx="720000" cy="720000"/>
          </a:xfrm>
          <a:prstGeom prst="rect">
            <a:avLst/>
          </a:prstGeom>
        </p:spPr>
      </p:pic>
      <p:pic>
        <p:nvPicPr>
          <p:cNvPr id="23" name="Graphique 22" descr="Arbre à feuilles caduques contour">
            <a:extLst>
              <a:ext uri="{FF2B5EF4-FFF2-40B4-BE49-F238E27FC236}">
                <a16:creationId xmlns:a16="http://schemas.microsoft.com/office/drawing/2014/main" id="{88EC8A3D-70D4-F201-820E-5BAEE7D235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1701" y="1528152"/>
            <a:ext cx="720000" cy="720000"/>
          </a:xfrm>
          <a:prstGeom prst="rect">
            <a:avLst/>
          </a:prstGeom>
        </p:spPr>
      </p:pic>
      <p:pic>
        <p:nvPicPr>
          <p:cNvPr id="24" name="Graphique 23" descr="Coche contour">
            <a:extLst>
              <a:ext uri="{FF2B5EF4-FFF2-40B4-BE49-F238E27FC236}">
                <a16:creationId xmlns:a16="http://schemas.microsoft.com/office/drawing/2014/main" id="{33D6125D-5A9E-3671-00C8-2E2D0E7F4E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3348" y="3044228"/>
            <a:ext cx="360000" cy="360000"/>
          </a:xfrm>
          <a:prstGeom prst="rect">
            <a:avLst/>
          </a:prstGeom>
        </p:spPr>
      </p:pic>
      <p:pic>
        <p:nvPicPr>
          <p:cNvPr id="25" name="Graphique 24" descr="Coche contour">
            <a:extLst>
              <a:ext uri="{FF2B5EF4-FFF2-40B4-BE49-F238E27FC236}">
                <a16:creationId xmlns:a16="http://schemas.microsoft.com/office/drawing/2014/main" id="{D937A6BE-B81A-F957-583B-C40D4CA260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51505" y="3032990"/>
            <a:ext cx="360000" cy="360000"/>
          </a:xfrm>
          <a:prstGeom prst="rect">
            <a:avLst/>
          </a:prstGeom>
        </p:spPr>
      </p:pic>
      <p:pic>
        <p:nvPicPr>
          <p:cNvPr id="26" name="Graphique 25" descr="Coche contour">
            <a:extLst>
              <a:ext uri="{FF2B5EF4-FFF2-40B4-BE49-F238E27FC236}">
                <a16:creationId xmlns:a16="http://schemas.microsoft.com/office/drawing/2014/main" id="{712FC361-B087-C2EF-2693-C71DE67FB6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01646" y="3044228"/>
            <a:ext cx="360000" cy="360000"/>
          </a:xfrm>
          <a:prstGeom prst="rect">
            <a:avLst/>
          </a:prstGeom>
        </p:spPr>
      </p:pic>
      <p:sp>
        <p:nvSpPr>
          <p:cNvPr id="36" name="ZoneTexte 35">
            <a:extLst>
              <a:ext uri="{FF2B5EF4-FFF2-40B4-BE49-F238E27FC236}">
                <a16:creationId xmlns:a16="http://schemas.microsoft.com/office/drawing/2014/main" id="{CD046131-A2B1-08AA-295E-E7615E18D227}"/>
              </a:ext>
            </a:extLst>
          </p:cNvPr>
          <p:cNvSpPr txBox="1"/>
          <p:nvPr/>
        </p:nvSpPr>
        <p:spPr>
          <a:xfrm>
            <a:off x="7781810" y="994040"/>
            <a:ext cx="304200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Supplementary data (2021)</a:t>
            </a:r>
          </a:p>
        </p:txBody>
      </p:sp>
      <p:sp>
        <p:nvSpPr>
          <p:cNvPr id="37" name="ZoneTexte 36">
            <a:extLst>
              <a:ext uri="{FF2B5EF4-FFF2-40B4-BE49-F238E27FC236}">
                <a16:creationId xmlns:a16="http://schemas.microsoft.com/office/drawing/2014/main" id="{726A7E68-77A7-8C1D-50BC-692569124B1D}"/>
              </a:ext>
            </a:extLst>
          </p:cNvPr>
          <p:cNvSpPr txBox="1"/>
          <p:nvPr/>
        </p:nvSpPr>
        <p:spPr>
          <a:xfrm>
            <a:off x="3030591" y="975429"/>
            <a:ext cx="338733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EU data (Copernicus 2021/2018)</a:t>
            </a:r>
          </a:p>
        </p:txBody>
      </p:sp>
      <p:sp>
        <p:nvSpPr>
          <p:cNvPr id="38" name="ZoneTexte 37">
            <a:extLst>
              <a:ext uri="{FF2B5EF4-FFF2-40B4-BE49-F238E27FC236}">
                <a16:creationId xmlns:a16="http://schemas.microsoft.com/office/drawing/2014/main" id="{3AB6660A-666F-E003-5D76-553BCA26A089}"/>
              </a:ext>
            </a:extLst>
          </p:cNvPr>
          <p:cNvSpPr txBox="1"/>
          <p:nvPr/>
        </p:nvSpPr>
        <p:spPr>
          <a:xfrm>
            <a:off x="591461" y="3056850"/>
            <a:ext cx="11088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1 region</a:t>
            </a:r>
          </a:p>
        </p:txBody>
      </p:sp>
      <p:sp>
        <p:nvSpPr>
          <p:cNvPr id="39" name="ZoneTexte 38">
            <a:extLst>
              <a:ext uri="{FF2B5EF4-FFF2-40B4-BE49-F238E27FC236}">
                <a16:creationId xmlns:a16="http://schemas.microsoft.com/office/drawing/2014/main" id="{810BF243-75EB-5438-5A81-3ED4F63A48D6}"/>
              </a:ext>
            </a:extLst>
          </p:cNvPr>
          <p:cNvSpPr txBox="1"/>
          <p:nvPr/>
        </p:nvSpPr>
        <p:spPr>
          <a:xfrm>
            <a:off x="591461" y="4846694"/>
            <a:ext cx="103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19 LAUs</a:t>
            </a:r>
          </a:p>
        </p:txBody>
      </p:sp>
      <p:pic>
        <p:nvPicPr>
          <p:cNvPr id="27" name="Graphique 26" descr="Fermer contour">
            <a:extLst>
              <a:ext uri="{FF2B5EF4-FFF2-40B4-BE49-F238E27FC236}">
                <a16:creationId xmlns:a16="http://schemas.microsoft.com/office/drawing/2014/main" id="{C4C9D5F4-1211-0268-C2D9-1BE8AE7089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90536" y="3044228"/>
            <a:ext cx="360000" cy="360000"/>
          </a:xfrm>
          <a:prstGeom prst="rect">
            <a:avLst/>
          </a:prstGeom>
        </p:spPr>
      </p:pic>
      <p:grpSp>
        <p:nvGrpSpPr>
          <p:cNvPr id="79" name="Groupe 78">
            <a:extLst>
              <a:ext uri="{FF2B5EF4-FFF2-40B4-BE49-F238E27FC236}">
                <a16:creationId xmlns:a16="http://schemas.microsoft.com/office/drawing/2014/main" id="{E2BC5453-2DB0-3BED-D3F4-E2ECE3515250}"/>
              </a:ext>
            </a:extLst>
          </p:cNvPr>
          <p:cNvGrpSpPr/>
          <p:nvPr/>
        </p:nvGrpSpPr>
        <p:grpSpPr>
          <a:xfrm>
            <a:off x="243961" y="325575"/>
            <a:ext cx="2129545" cy="756469"/>
            <a:chOff x="243961" y="325575"/>
            <a:chExt cx="2129545" cy="756469"/>
          </a:xfrm>
        </p:grpSpPr>
        <p:sp>
          <p:nvSpPr>
            <p:cNvPr id="78" name="Rectangle 77">
              <a:extLst>
                <a:ext uri="{FF2B5EF4-FFF2-40B4-BE49-F238E27FC236}">
                  <a16:creationId xmlns:a16="http://schemas.microsoft.com/office/drawing/2014/main" id="{FB504828-7880-E6DA-CA98-F60B2747769C}"/>
                </a:ext>
              </a:extLst>
            </p:cNvPr>
            <p:cNvSpPr/>
            <p:nvPr/>
          </p:nvSpPr>
          <p:spPr>
            <a:xfrm>
              <a:off x="243961" y="325575"/>
              <a:ext cx="2129545" cy="756469"/>
            </a:xfrm>
            <a:prstGeom prst="rect">
              <a:avLst/>
            </a:prstGeom>
            <a:solidFill>
              <a:srgbClr val="FDF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que 13" descr="Coche contour">
              <a:extLst>
                <a:ext uri="{FF2B5EF4-FFF2-40B4-BE49-F238E27FC236}">
                  <a16:creationId xmlns:a16="http://schemas.microsoft.com/office/drawing/2014/main" id="{88E4BAE6-F9C0-6C76-FD8A-D7D0022E02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246" y="325575"/>
              <a:ext cx="360000" cy="360000"/>
            </a:xfrm>
            <a:prstGeom prst="rect">
              <a:avLst/>
            </a:prstGeom>
          </p:spPr>
        </p:pic>
        <p:pic>
          <p:nvPicPr>
            <p:cNvPr id="18" name="Graphique 17" descr="Fermer contour">
              <a:extLst>
                <a:ext uri="{FF2B5EF4-FFF2-40B4-BE49-F238E27FC236}">
                  <a16:creationId xmlns:a16="http://schemas.microsoft.com/office/drawing/2014/main" id="{56DE10CC-085E-D4FA-5E7A-2DA2642FA9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246" y="656930"/>
              <a:ext cx="360000" cy="360000"/>
            </a:xfrm>
            <a:prstGeom prst="rect">
              <a:avLst/>
            </a:prstGeom>
          </p:spPr>
        </p:pic>
        <p:sp>
          <p:nvSpPr>
            <p:cNvPr id="58" name="ZoneTexte 57">
              <a:extLst>
                <a:ext uri="{FF2B5EF4-FFF2-40B4-BE49-F238E27FC236}">
                  <a16:creationId xmlns:a16="http://schemas.microsoft.com/office/drawing/2014/main" id="{BC752A2D-6389-9F35-095D-DD5AF570A03E}"/>
                </a:ext>
              </a:extLst>
            </p:cNvPr>
            <p:cNvSpPr txBox="1"/>
            <p:nvPr/>
          </p:nvSpPr>
          <p:spPr>
            <a:xfrm>
              <a:off x="859950" y="367075"/>
              <a:ext cx="10652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E0E0D"/>
                  </a:solidFill>
                  <a:effectLst/>
                  <a:uLnTx/>
                  <a:uFillTx/>
                  <a:latin typeface="Arial"/>
                  <a:ea typeface="+mn-ea"/>
                  <a:cs typeface="+mn-cs"/>
                </a:rPr>
                <a:t>Target is met</a:t>
              </a:r>
            </a:p>
          </p:txBody>
        </p:sp>
        <p:sp>
          <p:nvSpPr>
            <p:cNvPr id="59" name="ZoneTexte 58">
              <a:extLst>
                <a:ext uri="{FF2B5EF4-FFF2-40B4-BE49-F238E27FC236}">
                  <a16:creationId xmlns:a16="http://schemas.microsoft.com/office/drawing/2014/main" id="{5F6DF0A7-F9BA-7BE4-11B8-E8F82871B3E3}"/>
                </a:ext>
              </a:extLst>
            </p:cNvPr>
            <p:cNvSpPr txBox="1"/>
            <p:nvPr/>
          </p:nvSpPr>
          <p:spPr>
            <a:xfrm>
              <a:off x="859950" y="698430"/>
              <a:ext cx="13217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E0E0D"/>
                  </a:solidFill>
                  <a:effectLst/>
                  <a:uLnTx/>
                  <a:uFillTx/>
                  <a:latin typeface="Arial"/>
                  <a:ea typeface="+mn-ea"/>
                  <a:cs typeface="+mn-cs"/>
                </a:rPr>
                <a:t>Target is not met</a:t>
              </a:r>
            </a:p>
          </p:txBody>
        </p:sp>
      </p:grpSp>
      <p:grpSp>
        <p:nvGrpSpPr>
          <p:cNvPr id="6" name="Groupe 5">
            <a:extLst>
              <a:ext uri="{FF2B5EF4-FFF2-40B4-BE49-F238E27FC236}">
                <a16:creationId xmlns:a16="http://schemas.microsoft.com/office/drawing/2014/main" id="{7ADC8521-AD4F-2ECC-9360-B1D33C59CB19}"/>
              </a:ext>
            </a:extLst>
          </p:cNvPr>
          <p:cNvGrpSpPr/>
          <p:nvPr/>
        </p:nvGrpSpPr>
        <p:grpSpPr>
          <a:xfrm>
            <a:off x="2571511" y="4813334"/>
            <a:ext cx="1548030" cy="369332"/>
            <a:chOff x="2738483" y="5036158"/>
            <a:chExt cx="1548030" cy="369332"/>
          </a:xfrm>
        </p:grpSpPr>
        <p:pic>
          <p:nvPicPr>
            <p:cNvPr id="31" name="Graphique 30" descr="Coche contour">
              <a:extLst>
                <a:ext uri="{FF2B5EF4-FFF2-40B4-BE49-F238E27FC236}">
                  <a16:creationId xmlns:a16="http://schemas.microsoft.com/office/drawing/2014/main" id="{7A2D5450-D729-94E5-91CF-8EB498EA71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5291" y="5040824"/>
              <a:ext cx="360000" cy="360000"/>
            </a:xfrm>
            <a:prstGeom prst="rect">
              <a:avLst/>
            </a:prstGeom>
          </p:spPr>
        </p:pic>
        <p:sp>
          <p:nvSpPr>
            <p:cNvPr id="64" name="ZoneTexte 63">
              <a:extLst>
                <a:ext uri="{FF2B5EF4-FFF2-40B4-BE49-F238E27FC236}">
                  <a16:creationId xmlns:a16="http://schemas.microsoft.com/office/drawing/2014/main" id="{ECAF8A9A-6F52-C793-728B-DEBDD1F41D49}"/>
                </a:ext>
              </a:extLst>
            </p:cNvPr>
            <p:cNvSpPr txBox="1"/>
            <p:nvPr/>
          </p:nvSpPr>
          <p:spPr>
            <a:xfrm>
              <a:off x="2738483" y="5036158"/>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4</a:t>
              </a:r>
            </a:p>
          </p:txBody>
        </p:sp>
        <p:pic>
          <p:nvPicPr>
            <p:cNvPr id="29" name="Graphique 28" descr="Fermer contour">
              <a:extLst>
                <a:ext uri="{FF2B5EF4-FFF2-40B4-BE49-F238E27FC236}">
                  <a16:creationId xmlns:a16="http://schemas.microsoft.com/office/drawing/2014/main" id="{5091C087-F483-1031-34C2-48911DE08B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26513" y="5040824"/>
              <a:ext cx="360000" cy="360000"/>
            </a:xfrm>
            <a:prstGeom prst="rect">
              <a:avLst/>
            </a:prstGeom>
          </p:spPr>
        </p:pic>
        <p:sp>
          <p:nvSpPr>
            <p:cNvPr id="65" name="ZoneTexte 64">
              <a:extLst>
                <a:ext uri="{FF2B5EF4-FFF2-40B4-BE49-F238E27FC236}">
                  <a16:creationId xmlns:a16="http://schemas.microsoft.com/office/drawing/2014/main" id="{1BE7F6AB-20D8-A9C6-9FC9-BCD7ABEFBDD6}"/>
                </a:ext>
              </a:extLst>
            </p:cNvPr>
            <p:cNvSpPr txBox="1"/>
            <p:nvPr/>
          </p:nvSpPr>
          <p:spPr>
            <a:xfrm>
              <a:off x="3494055" y="5036158"/>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15</a:t>
              </a:r>
            </a:p>
          </p:txBody>
        </p:sp>
      </p:grpSp>
      <p:grpSp>
        <p:nvGrpSpPr>
          <p:cNvPr id="7" name="Groupe 6">
            <a:extLst>
              <a:ext uri="{FF2B5EF4-FFF2-40B4-BE49-F238E27FC236}">
                <a16:creationId xmlns:a16="http://schemas.microsoft.com/office/drawing/2014/main" id="{B6BAFBF4-134B-0E00-4FD7-BD966F69739C}"/>
              </a:ext>
            </a:extLst>
          </p:cNvPr>
          <p:cNvGrpSpPr/>
          <p:nvPr/>
        </p:nvGrpSpPr>
        <p:grpSpPr>
          <a:xfrm>
            <a:off x="4828768" y="4811001"/>
            <a:ext cx="1589161" cy="373998"/>
            <a:chOff x="5533921" y="5360117"/>
            <a:chExt cx="1589161" cy="373998"/>
          </a:xfrm>
        </p:grpSpPr>
        <p:pic>
          <p:nvPicPr>
            <p:cNvPr id="66" name="Graphique 65" descr="Fermer contour">
              <a:extLst>
                <a:ext uri="{FF2B5EF4-FFF2-40B4-BE49-F238E27FC236}">
                  <a16:creationId xmlns:a16="http://schemas.microsoft.com/office/drawing/2014/main" id="{7844B6C1-64F0-67D8-0985-9D79DA6D7C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3082" y="5369449"/>
              <a:ext cx="360000" cy="360000"/>
            </a:xfrm>
            <a:prstGeom prst="rect">
              <a:avLst/>
            </a:prstGeom>
          </p:spPr>
        </p:pic>
        <p:pic>
          <p:nvPicPr>
            <p:cNvPr id="67" name="Graphique 66" descr="Coche contour">
              <a:extLst>
                <a:ext uri="{FF2B5EF4-FFF2-40B4-BE49-F238E27FC236}">
                  <a16:creationId xmlns:a16="http://schemas.microsoft.com/office/drawing/2014/main" id="{0B7825F4-CFE3-E4C5-E206-F171A10D35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3437" y="5364783"/>
              <a:ext cx="360000" cy="360000"/>
            </a:xfrm>
            <a:prstGeom prst="rect">
              <a:avLst/>
            </a:prstGeom>
          </p:spPr>
        </p:pic>
        <p:sp>
          <p:nvSpPr>
            <p:cNvPr id="68" name="ZoneTexte 67">
              <a:extLst>
                <a:ext uri="{FF2B5EF4-FFF2-40B4-BE49-F238E27FC236}">
                  <a16:creationId xmlns:a16="http://schemas.microsoft.com/office/drawing/2014/main" id="{91897DFA-D899-98E8-9503-41CF3557037A}"/>
                </a:ext>
              </a:extLst>
            </p:cNvPr>
            <p:cNvSpPr txBox="1"/>
            <p:nvPr/>
          </p:nvSpPr>
          <p:spPr>
            <a:xfrm>
              <a:off x="5533921" y="5360117"/>
              <a:ext cx="4411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13</a:t>
              </a:r>
            </a:p>
          </p:txBody>
        </p:sp>
        <p:sp>
          <p:nvSpPr>
            <p:cNvPr id="69" name="ZoneTexte 68">
              <a:extLst>
                <a:ext uri="{FF2B5EF4-FFF2-40B4-BE49-F238E27FC236}">
                  <a16:creationId xmlns:a16="http://schemas.microsoft.com/office/drawing/2014/main" id="{C68B09F1-6FD4-8EBE-331C-99A70E45086C}"/>
                </a:ext>
              </a:extLst>
            </p:cNvPr>
            <p:cNvSpPr txBox="1"/>
            <p:nvPr/>
          </p:nvSpPr>
          <p:spPr>
            <a:xfrm>
              <a:off x="6411807" y="5364783"/>
              <a:ext cx="312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6</a:t>
              </a:r>
            </a:p>
          </p:txBody>
        </p:sp>
      </p:grpSp>
      <p:pic>
        <p:nvPicPr>
          <p:cNvPr id="70" name="Graphique 69" descr="Fermer contour">
            <a:extLst>
              <a:ext uri="{FF2B5EF4-FFF2-40B4-BE49-F238E27FC236}">
                <a16:creationId xmlns:a16="http://schemas.microsoft.com/office/drawing/2014/main" id="{941050E9-E69E-3B80-1AB7-9B61AE8917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6075" y="4824526"/>
            <a:ext cx="360000" cy="346948"/>
          </a:xfrm>
          <a:prstGeom prst="rect">
            <a:avLst/>
          </a:prstGeom>
        </p:spPr>
      </p:pic>
      <p:pic>
        <p:nvPicPr>
          <p:cNvPr id="71" name="Graphique 70" descr="Coche contour">
            <a:extLst>
              <a:ext uri="{FF2B5EF4-FFF2-40B4-BE49-F238E27FC236}">
                <a16:creationId xmlns:a16="http://schemas.microsoft.com/office/drawing/2014/main" id="{4E12B105-820B-B1A4-6E0B-6CED85CBBC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4655" y="4818000"/>
            <a:ext cx="360000" cy="360000"/>
          </a:xfrm>
          <a:prstGeom prst="rect">
            <a:avLst/>
          </a:prstGeom>
        </p:spPr>
      </p:pic>
      <p:sp>
        <p:nvSpPr>
          <p:cNvPr id="72" name="ZoneTexte 71">
            <a:extLst>
              <a:ext uri="{FF2B5EF4-FFF2-40B4-BE49-F238E27FC236}">
                <a16:creationId xmlns:a16="http://schemas.microsoft.com/office/drawing/2014/main" id="{52AF78DE-CE94-6582-7604-9FE603F3201D}"/>
              </a:ext>
            </a:extLst>
          </p:cNvPr>
          <p:cNvSpPr txBox="1"/>
          <p:nvPr/>
        </p:nvSpPr>
        <p:spPr>
          <a:xfrm>
            <a:off x="8383803" y="48133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9</a:t>
            </a:r>
          </a:p>
        </p:txBody>
      </p:sp>
      <p:sp>
        <p:nvSpPr>
          <p:cNvPr id="73" name="ZoneTexte 72">
            <a:extLst>
              <a:ext uri="{FF2B5EF4-FFF2-40B4-BE49-F238E27FC236}">
                <a16:creationId xmlns:a16="http://schemas.microsoft.com/office/drawing/2014/main" id="{55686B92-62EC-31E2-2ABF-C1804EE3C52C}"/>
              </a:ext>
            </a:extLst>
          </p:cNvPr>
          <p:cNvSpPr txBox="1"/>
          <p:nvPr/>
        </p:nvSpPr>
        <p:spPr>
          <a:xfrm>
            <a:off x="7561237" y="4813334"/>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10</a:t>
            </a:r>
          </a:p>
        </p:txBody>
      </p:sp>
      <p:pic>
        <p:nvPicPr>
          <p:cNvPr id="74" name="Graphique 73" descr="Fermer contour">
            <a:extLst>
              <a:ext uri="{FF2B5EF4-FFF2-40B4-BE49-F238E27FC236}">
                <a16:creationId xmlns:a16="http://schemas.microsoft.com/office/drawing/2014/main" id="{E21888BA-C3B8-CFE2-9888-A62114892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3332" y="4818000"/>
            <a:ext cx="360000" cy="360000"/>
          </a:xfrm>
          <a:prstGeom prst="rect">
            <a:avLst/>
          </a:prstGeom>
        </p:spPr>
      </p:pic>
      <p:pic>
        <p:nvPicPr>
          <p:cNvPr id="75" name="Graphique 74" descr="Coche contour">
            <a:extLst>
              <a:ext uri="{FF2B5EF4-FFF2-40B4-BE49-F238E27FC236}">
                <a16:creationId xmlns:a16="http://schemas.microsoft.com/office/drawing/2014/main" id="{EB6D96A4-C5DC-25B9-5C54-EE7A26A68D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56094" y="4822486"/>
            <a:ext cx="360000" cy="351029"/>
          </a:xfrm>
          <a:prstGeom prst="rect">
            <a:avLst/>
          </a:prstGeom>
        </p:spPr>
      </p:pic>
      <p:sp>
        <p:nvSpPr>
          <p:cNvPr id="76" name="ZoneTexte 75">
            <a:extLst>
              <a:ext uri="{FF2B5EF4-FFF2-40B4-BE49-F238E27FC236}">
                <a16:creationId xmlns:a16="http://schemas.microsoft.com/office/drawing/2014/main" id="{11B01550-A884-DC58-266A-E307E637CA03}"/>
              </a:ext>
            </a:extLst>
          </p:cNvPr>
          <p:cNvSpPr txBox="1"/>
          <p:nvPr/>
        </p:nvSpPr>
        <p:spPr>
          <a:xfrm>
            <a:off x="10636032" y="48133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0</a:t>
            </a:r>
          </a:p>
        </p:txBody>
      </p:sp>
      <p:sp>
        <p:nvSpPr>
          <p:cNvPr id="77" name="ZoneTexte 76">
            <a:extLst>
              <a:ext uri="{FF2B5EF4-FFF2-40B4-BE49-F238E27FC236}">
                <a16:creationId xmlns:a16="http://schemas.microsoft.com/office/drawing/2014/main" id="{A26283F3-F452-852D-94EC-EC24717EBED4}"/>
              </a:ext>
            </a:extLst>
          </p:cNvPr>
          <p:cNvSpPr txBox="1"/>
          <p:nvPr/>
        </p:nvSpPr>
        <p:spPr>
          <a:xfrm>
            <a:off x="9818494" y="4813334"/>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19</a:t>
            </a:r>
          </a:p>
        </p:txBody>
      </p:sp>
      <p:sp>
        <p:nvSpPr>
          <p:cNvPr id="2" name="ZoneTexte 1">
            <a:extLst>
              <a:ext uri="{FF2B5EF4-FFF2-40B4-BE49-F238E27FC236}">
                <a16:creationId xmlns:a16="http://schemas.microsoft.com/office/drawing/2014/main" id="{1FFAE6F1-8EFE-C3DF-31FE-D772F162944B}"/>
              </a:ext>
            </a:extLst>
          </p:cNvPr>
          <p:cNvSpPr txBox="1"/>
          <p:nvPr/>
        </p:nvSpPr>
        <p:spPr>
          <a:xfrm>
            <a:off x="3044984"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45%</a:t>
            </a:r>
          </a:p>
        </p:txBody>
      </p:sp>
      <p:sp>
        <p:nvSpPr>
          <p:cNvPr id="53" name="ZoneTexte 52">
            <a:extLst>
              <a:ext uri="{FF2B5EF4-FFF2-40B4-BE49-F238E27FC236}">
                <a16:creationId xmlns:a16="http://schemas.microsoft.com/office/drawing/2014/main" id="{EF7F73B7-515B-9F44-2622-F9356C65290F}"/>
              </a:ext>
            </a:extLst>
          </p:cNvPr>
          <p:cNvSpPr txBox="1"/>
          <p:nvPr/>
        </p:nvSpPr>
        <p:spPr>
          <a:xfrm>
            <a:off x="5297796"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10%</a:t>
            </a:r>
          </a:p>
        </p:txBody>
      </p:sp>
      <p:sp>
        <p:nvSpPr>
          <p:cNvPr id="54" name="ZoneTexte 53">
            <a:extLst>
              <a:ext uri="{FF2B5EF4-FFF2-40B4-BE49-F238E27FC236}">
                <a16:creationId xmlns:a16="http://schemas.microsoft.com/office/drawing/2014/main" id="{1A42B65C-E6D5-D98C-870C-2C3E7551D4A4}"/>
              </a:ext>
            </a:extLst>
          </p:cNvPr>
          <p:cNvSpPr txBox="1"/>
          <p:nvPr/>
        </p:nvSpPr>
        <p:spPr>
          <a:xfrm>
            <a:off x="8005953"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45%</a:t>
            </a:r>
          </a:p>
        </p:txBody>
      </p:sp>
      <p:sp>
        <p:nvSpPr>
          <p:cNvPr id="55" name="ZoneTexte 54">
            <a:extLst>
              <a:ext uri="{FF2B5EF4-FFF2-40B4-BE49-F238E27FC236}">
                <a16:creationId xmlns:a16="http://schemas.microsoft.com/office/drawing/2014/main" id="{EF59EA8E-4B4D-9080-C441-8E8F25D34D4F}"/>
              </a:ext>
            </a:extLst>
          </p:cNvPr>
          <p:cNvSpPr txBox="1"/>
          <p:nvPr/>
        </p:nvSpPr>
        <p:spPr>
          <a:xfrm>
            <a:off x="10256094"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10%</a:t>
            </a:r>
          </a:p>
        </p:txBody>
      </p:sp>
      <p:cxnSp>
        <p:nvCxnSpPr>
          <p:cNvPr id="43" name="Connecteur droit 42">
            <a:extLst>
              <a:ext uri="{FF2B5EF4-FFF2-40B4-BE49-F238E27FC236}">
                <a16:creationId xmlns:a16="http://schemas.microsoft.com/office/drawing/2014/main" id="{880B70AD-C7B8-D243-06FC-7CAABD8CE274}"/>
              </a:ext>
            </a:extLst>
          </p:cNvPr>
          <p:cNvCxnSpPr/>
          <p:nvPr/>
        </p:nvCxnSpPr>
        <p:spPr>
          <a:xfrm>
            <a:off x="6967222" y="894536"/>
            <a:ext cx="0" cy="483132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48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9873"/>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pic>
        <p:nvPicPr>
          <p:cNvPr id="3" name="Graphique 2" descr="Scène pluvieuse contour">
            <a:extLst>
              <a:ext uri="{FF2B5EF4-FFF2-40B4-BE49-F238E27FC236}">
                <a16:creationId xmlns:a16="http://schemas.microsoft.com/office/drawing/2014/main" id="{342952AA-0EE2-2A98-0AF1-0C0777B599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91560" y="1528152"/>
            <a:ext cx="720000" cy="720000"/>
          </a:xfrm>
          <a:prstGeom prst="rect">
            <a:avLst/>
          </a:prstGeom>
        </p:spPr>
      </p:pic>
      <p:pic>
        <p:nvPicPr>
          <p:cNvPr id="8" name="Graphique 7" descr="Arbre à feuilles caduques contour">
            <a:extLst>
              <a:ext uri="{FF2B5EF4-FFF2-40B4-BE49-F238E27FC236}">
                <a16:creationId xmlns:a16="http://schemas.microsoft.com/office/drawing/2014/main" id="{F0021B88-9D5D-7A9A-0857-DF8882BD82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83403" y="1528152"/>
            <a:ext cx="720000" cy="720000"/>
          </a:xfrm>
          <a:prstGeom prst="rect">
            <a:avLst/>
          </a:prstGeom>
        </p:spPr>
      </p:pic>
      <p:pic>
        <p:nvPicPr>
          <p:cNvPr id="22" name="Graphique 21" descr="Scène pluvieuse contour">
            <a:extLst>
              <a:ext uri="{FF2B5EF4-FFF2-40B4-BE49-F238E27FC236}">
                <a16:creationId xmlns:a16="http://schemas.microsoft.com/office/drawing/2014/main" id="{A1A8374C-001C-D142-2882-61BB3CC974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0591" y="1528152"/>
            <a:ext cx="720000" cy="720000"/>
          </a:xfrm>
          <a:prstGeom prst="rect">
            <a:avLst/>
          </a:prstGeom>
        </p:spPr>
      </p:pic>
      <p:pic>
        <p:nvPicPr>
          <p:cNvPr id="23" name="Graphique 22" descr="Arbre à feuilles caduques contour">
            <a:extLst>
              <a:ext uri="{FF2B5EF4-FFF2-40B4-BE49-F238E27FC236}">
                <a16:creationId xmlns:a16="http://schemas.microsoft.com/office/drawing/2014/main" id="{88EC8A3D-70D4-F201-820E-5BAEE7D235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1701" y="1528152"/>
            <a:ext cx="720000" cy="720000"/>
          </a:xfrm>
          <a:prstGeom prst="rect">
            <a:avLst/>
          </a:prstGeom>
        </p:spPr>
      </p:pic>
      <p:pic>
        <p:nvPicPr>
          <p:cNvPr id="24" name="Graphique 23" descr="Coche contour">
            <a:extLst>
              <a:ext uri="{FF2B5EF4-FFF2-40B4-BE49-F238E27FC236}">
                <a16:creationId xmlns:a16="http://schemas.microsoft.com/office/drawing/2014/main" id="{33D6125D-5A9E-3671-00C8-2E2D0E7F4E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3348" y="3044228"/>
            <a:ext cx="360000" cy="360000"/>
          </a:xfrm>
          <a:prstGeom prst="rect">
            <a:avLst/>
          </a:prstGeom>
        </p:spPr>
      </p:pic>
      <p:pic>
        <p:nvPicPr>
          <p:cNvPr id="25" name="Graphique 24" descr="Coche contour">
            <a:extLst>
              <a:ext uri="{FF2B5EF4-FFF2-40B4-BE49-F238E27FC236}">
                <a16:creationId xmlns:a16="http://schemas.microsoft.com/office/drawing/2014/main" id="{D937A6BE-B81A-F957-583B-C40D4CA260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51505" y="3032990"/>
            <a:ext cx="360000" cy="360000"/>
          </a:xfrm>
          <a:prstGeom prst="rect">
            <a:avLst/>
          </a:prstGeom>
        </p:spPr>
      </p:pic>
      <p:pic>
        <p:nvPicPr>
          <p:cNvPr id="26" name="Graphique 25" descr="Coche contour">
            <a:extLst>
              <a:ext uri="{FF2B5EF4-FFF2-40B4-BE49-F238E27FC236}">
                <a16:creationId xmlns:a16="http://schemas.microsoft.com/office/drawing/2014/main" id="{712FC361-B087-C2EF-2693-C71DE67FB6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01646" y="3044228"/>
            <a:ext cx="360000" cy="360000"/>
          </a:xfrm>
          <a:prstGeom prst="rect">
            <a:avLst/>
          </a:prstGeom>
        </p:spPr>
      </p:pic>
      <p:sp>
        <p:nvSpPr>
          <p:cNvPr id="38" name="ZoneTexte 37">
            <a:extLst>
              <a:ext uri="{FF2B5EF4-FFF2-40B4-BE49-F238E27FC236}">
                <a16:creationId xmlns:a16="http://schemas.microsoft.com/office/drawing/2014/main" id="{3AB6660A-666F-E003-5D76-553BCA26A089}"/>
              </a:ext>
            </a:extLst>
          </p:cNvPr>
          <p:cNvSpPr txBox="1"/>
          <p:nvPr/>
        </p:nvSpPr>
        <p:spPr>
          <a:xfrm>
            <a:off x="591461" y="3056850"/>
            <a:ext cx="11088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1 region</a:t>
            </a:r>
          </a:p>
        </p:txBody>
      </p:sp>
      <p:sp>
        <p:nvSpPr>
          <p:cNvPr id="39" name="ZoneTexte 38">
            <a:extLst>
              <a:ext uri="{FF2B5EF4-FFF2-40B4-BE49-F238E27FC236}">
                <a16:creationId xmlns:a16="http://schemas.microsoft.com/office/drawing/2014/main" id="{810BF243-75EB-5438-5A81-3ED4F63A48D6}"/>
              </a:ext>
            </a:extLst>
          </p:cNvPr>
          <p:cNvSpPr txBox="1"/>
          <p:nvPr/>
        </p:nvSpPr>
        <p:spPr>
          <a:xfrm>
            <a:off x="591461" y="4846694"/>
            <a:ext cx="103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19 LAUs</a:t>
            </a:r>
          </a:p>
        </p:txBody>
      </p:sp>
      <p:pic>
        <p:nvPicPr>
          <p:cNvPr id="27" name="Graphique 26" descr="Fermer contour">
            <a:extLst>
              <a:ext uri="{FF2B5EF4-FFF2-40B4-BE49-F238E27FC236}">
                <a16:creationId xmlns:a16="http://schemas.microsoft.com/office/drawing/2014/main" id="{C4C9D5F4-1211-0268-C2D9-1BE8AE7089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90536" y="3044228"/>
            <a:ext cx="360000" cy="360000"/>
          </a:xfrm>
          <a:prstGeom prst="rect">
            <a:avLst/>
          </a:prstGeom>
        </p:spPr>
      </p:pic>
      <p:grpSp>
        <p:nvGrpSpPr>
          <p:cNvPr id="79" name="Groupe 78">
            <a:extLst>
              <a:ext uri="{FF2B5EF4-FFF2-40B4-BE49-F238E27FC236}">
                <a16:creationId xmlns:a16="http://schemas.microsoft.com/office/drawing/2014/main" id="{E2BC5453-2DB0-3BED-D3F4-E2ECE3515250}"/>
              </a:ext>
            </a:extLst>
          </p:cNvPr>
          <p:cNvGrpSpPr/>
          <p:nvPr/>
        </p:nvGrpSpPr>
        <p:grpSpPr>
          <a:xfrm>
            <a:off x="243961" y="325575"/>
            <a:ext cx="2129545" cy="756469"/>
            <a:chOff x="243961" y="325575"/>
            <a:chExt cx="2129545" cy="756469"/>
          </a:xfrm>
        </p:grpSpPr>
        <p:sp>
          <p:nvSpPr>
            <p:cNvPr id="78" name="Rectangle 77">
              <a:extLst>
                <a:ext uri="{FF2B5EF4-FFF2-40B4-BE49-F238E27FC236}">
                  <a16:creationId xmlns:a16="http://schemas.microsoft.com/office/drawing/2014/main" id="{FB504828-7880-E6DA-CA98-F60B2747769C}"/>
                </a:ext>
              </a:extLst>
            </p:cNvPr>
            <p:cNvSpPr/>
            <p:nvPr/>
          </p:nvSpPr>
          <p:spPr>
            <a:xfrm>
              <a:off x="243961" y="325575"/>
              <a:ext cx="2129545" cy="756469"/>
            </a:xfrm>
            <a:prstGeom prst="rect">
              <a:avLst/>
            </a:prstGeom>
            <a:solidFill>
              <a:srgbClr val="FDF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que 13" descr="Coche contour">
              <a:extLst>
                <a:ext uri="{FF2B5EF4-FFF2-40B4-BE49-F238E27FC236}">
                  <a16:creationId xmlns:a16="http://schemas.microsoft.com/office/drawing/2014/main" id="{88E4BAE6-F9C0-6C76-FD8A-D7D0022E02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246" y="325575"/>
              <a:ext cx="360000" cy="360000"/>
            </a:xfrm>
            <a:prstGeom prst="rect">
              <a:avLst/>
            </a:prstGeom>
          </p:spPr>
        </p:pic>
        <p:pic>
          <p:nvPicPr>
            <p:cNvPr id="18" name="Graphique 17" descr="Fermer contour">
              <a:extLst>
                <a:ext uri="{FF2B5EF4-FFF2-40B4-BE49-F238E27FC236}">
                  <a16:creationId xmlns:a16="http://schemas.microsoft.com/office/drawing/2014/main" id="{56DE10CC-085E-D4FA-5E7A-2DA2642FA9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246" y="656930"/>
              <a:ext cx="360000" cy="360000"/>
            </a:xfrm>
            <a:prstGeom prst="rect">
              <a:avLst/>
            </a:prstGeom>
          </p:spPr>
        </p:pic>
        <p:sp>
          <p:nvSpPr>
            <p:cNvPr id="58" name="ZoneTexte 57">
              <a:extLst>
                <a:ext uri="{FF2B5EF4-FFF2-40B4-BE49-F238E27FC236}">
                  <a16:creationId xmlns:a16="http://schemas.microsoft.com/office/drawing/2014/main" id="{BC752A2D-6389-9F35-095D-DD5AF570A03E}"/>
                </a:ext>
              </a:extLst>
            </p:cNvPr>
            <p:cNvSpPr txBox="1"/>
            <p:nvPr/>
          </p:nvSpPr>
          <p:spPr>
            <a:xfrm>
              <a:off x="859950" y="367075"/>
              <a:ext cx="10652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E0E0D"/>
                  </a:solidFill>
                  <a:effectLst/>
                  <a:uLnTx/>
                  <a:uFillTx/>
                  <a:latin typeface="Arial"/>
                  <a:ea typeface="+mn-ea"/>
                  <a:cs typeface="+mn-cs"/>
                </a:rPr>
                <a:t>Target is met</a:t>
              </a:r>
            </a:p>
          </p:txBody>
        </p:sp>
        <p:sp>
          <p:nvSpPr>
            <p:cNvPr id="59" name="ZoneTexte 58">
              <a:extLst>
                <a:ext uri="{FF2B5EF4-FFF2-40B4-BE49-F238E27FC236}">
                  <a16:creationId xmlns:a16="http://schemas.microsoft.com/office/drawing/2014/main" id="{5F6DF0A7-F9BA-7BE4-11B8-E8F82871B3E3}"/>
                </a:ext>
              </a:extLst>
            </p:cNvPr>
            <p:cNvSpPr txBox="1"/>
            <p:nvPr/>
          </p:nvSpPr>
          <p:spPr>
            <a:xfrm>
              <a:off x="859950" y="698430"/>
              <a:ext cx="13217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E0E0D"/>
                  </a:solidFill>
                  <a:effectLst/>
                  <a:uLnTx/>
                  <a:uFillTx/>
                  <a:latin typeface="Arial"/>
                  <a:ea typeface="+mn-ea"/>
                  <a:cs typeface="+mn-cs"/>
                </a:rPr>
                <a:t>Target is not met</a:t>
              </a:r>
            </a:p>
          </p:txBody>
        </p:sp>
      </p:grpSp>
      <p:grpSp>
        <p:nvGrpSpPr>
          <p:cNvPr id="6" name="Groupe 5">
            <a:extLst>
              <a:ext uri="{FF2B5EF4-FFF2-40B4-BE49-F238E27FC236}">
                <a16:creationId xmlns:a16="http://schemas.microsoft.com/office/drawing/2014/main" id="{7ADC8521-AD4F-2ECC-9360-B1D33C59CB19}"/>
              </a:ext>
            </a:extLst>
          </p:cNvPr>
          <p:cNvGrpSpPr/>
          <p:nvPr/>
        </p:nvGrpSpPr>
        <p:grpSpPr>
          <a:xfrm>
            <a:off x="2571511" y="4813334"/>
            <a:ext cx="1548030" cy="369332"/>
            <a:chOff x="2738483" y="5036158"/>
            <a:chExt cx="1548030" cy="369332"/>
          </a:xfrm>
        </p:grpSpPr>
        <p:pic>
          <p:nvPicPr>
            <p:cNvPr id="31" name="Graphique 30" descr="Coche contour">
              <a:extLst>
                <a:ext uri="{FF2B5EF4-FFF2-40B4-BE49-F238E27FC236}">
                  <a16:creationId xmlns:a16="http://schemas.microsoft.com/office/drawing/2014/main" id="{7A2D5450-D729-94E5-91CF-8EB498EA71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5291" y="5040824"/>
              <a:ext cx="360000" cy="360000"/>
            </a:xfrm>
            <a:prstGeom prst="rect">
              <a:avLst/>
            </a:prstGeom>
          </p:spPr>
        </p:pic>
        <p:sp>
          <p:nvSpPr>
            <p:cNvPr id="64" name="ZoneTexte 63">
              <a:extLst>
                <a:ext uri="{FF2B5EF4-FFF2-40B4-BE49-F238E27FC236}">
                  <a16:creationId xmlns:a16="http://schemas.microsoft.com/office/drawing/2014/main" id="{ECAF8A9A-6F52-C793-728B-DEBDD1F41D49}"/>
                </a:ext>
              </a:extLst>
            </p:cNvPr>
            <p:cNvSpPr txBox="1"/>
            <p:nvPr/>
          </p:nvSpPr>
          <p:spPr>
            <a:xfrm>
              <a:off x="2738483" y="5036158"/>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4</a:t>
              </a:r>
            </a:p>
          </p:txBody>
        </p:sp>
        <p:pic>
          <p:nvPicPr>
            <p:cNvPr id="29" name="Graphique 28" descr="Fermer contour">
              <a:extLst>
                <a:ext uri="{FF2B5EF4-FFF2-40B4-BE49-F238E27FC236}">
                  <a16:creationId xmlns:a16="http://schemas.microsoft.com/office/drawing/2014/main" id="{5091C087-F483-1031-34C2-48911DE08B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26513" y="5040824"/>
              <a:ext cx="360000" cy="360000"/>
            </a:xfrm>
            <a:prstGeom prst="rect">
              <a:avLst/>
            </a:prstGeom>
          </p:spPr>
        </p:pic>
        <p:sp>
          <p:nvSpPr>
            <p:cNvPr id="65" name="ZoneTexte 64">
              <a:extLst>
                <a:ext uri="{FF2B5EF4-FFF2-40B4-BE49-F238E27FC236}">
                  <a16:creationId xmlns:a16="http://schemas.microsoft.com/office/drawing/2014/main" id="{1BE7F6AB-20D8-A9C6-9FC9-BCD7ABEFBDD6}"/>
                </a:ext>
              </a:extLst>
            </p:cNvPr>
            <p:cNvSpPr txBox="1"/>
            <p:nvPr/>
          </p:nvSpPr>
          <p:spPr>
            <a:xfrm>
              <a:off x="3494055" y="5036158"/>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15</a:t>
              </a:r>
            </a:p>
          </p:txBody>
        </p:sp>
      </p:grpSp>
      <p:grpSp>
        <p:nvGrpSpPr>
          <p:cNvPr id="7" name="Groupe 6">
            <a:extLst>
              <a:ext uri="{FF2B5EF4-FFF2-40B4-BE49-F238E27FC236}">
                <a16:creationId xmlns:a16="http://schemas.microsoft.com/office/drawing/2014/main" id="{B6BAFBF4-134B-0E00-4FD7-BD966F69739C}"/>
              </a:ext>
            </a:extLst>
          </p:cNvPr>
          <p:cNvGrpSpPr/>
          <p:nvPr/>
        </p:nvGrpSpPr>
        <p:grpSpPr>
          <a:xfrm>
            <a:off x="4828768" y="4811001"/>
            <a:ext cx="1589161" cy="373998"/>
            <a:chOff x="5533921" y="5360117"/>
            <a:chExt cx="1589161" cy="373998"/>
          </a:xfrm>
        </p:grpSpPr>
        <p:pic>
          <p:nvPicPr>
            <p:cNvPr id="66" name="Graphique 65" descr="Fermer contour">
              <a:extLst>
                <a:ext uri="{FF2B5EF4-FFF2-40B4-BE49-F238E27FC236}">
                  <a16:creationId xmlns:a16="http://schemas.microsoft.com/office/drawing/2014/main" id="{7844B6C1-64F0-67D8-0985-9D79DA6D7C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3082" y="5369449"/>
              <a:ext cx="360000" cy="360000"/>
            </a:xfrm>
            <a:prstGeom prst="rect">
              <a:avLst/>
            </a:prstGeom>
          </p:spPr>
        </p:pic>
        <p:pic>
          <p:nvPicPr>
            <p:cNvPr id="67" name="Graphique 66" descr="Coche contour">
              <a:extLst>
                <a:ext uri="{FF2B5EF4-FFF2-40B4-BE49-F238E27FC236}">
                  <a16:creationId xmlns:a16="http://schemas.microsoft.com/office/drawing/2014/main" id="{0B7825F4-CFE3-E4C5-E206-F171A10D35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3437" y="5364783"/>
              <a:ext cx="360000" cy="360000"/>
            </a:xfrm>
            <a:prstGeom prst="rect">
              <a:avLst/>
            </a:prstGeom>
          </p:spPr>
        </p:pic>
        <p:sp>
          <p:nvSpPr>
            <p:cNvPr id="68" name="ZoneTexte 67">
              <a:extLst>
                <a:ext uri="{FF2B5EF4-FFF2-40B4-BE49-F238E27FC236}">
                  <a16:creationId xmlns:a16="http://schemas.microsoft.com/office/drawing/2014/main" id="{91897DFA-D899-98E8-9503-41CF3557037A}"/>
                </a:ext>
              </a:extLst>
            </p:cNvPr>
            <p:cNvSpPr txBox="1"/>
            <p:nvPr/>
          </p:nvSpPr>
          <p:spPr>
            <a:xfrm>
              <a:off x="5533921" y="5360117"/>
              <a:ext cx="4411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13</a:t>
              </a:r>
            </a:p>
          </p:txBody>
        </p:sp>
        <p:sp>
          <p:nvSpPr>
            <p:cNvPr id="69" name="ZoneTexte 68">
              <a:extLst>
                <a:ext uri="{FF2B5EF4-FFF2-40B4-BE49-F238E27FC236}">
                  <a16:creationId xmlns:a16="http://schemas.microsoft.com/office/drawing/2014/main" id="{C68B09F1-6FD4-8EBE-331C-99A70E45086C}"/>
                </a:ext>
              </a:extLst>
            </p:cNvPr>
            <p:cNvSpPr txBox="1"/>
            <p:nvPr/>
          </p:nvSpPr>
          <p:spPr>
            <a:xfrm>
              <a:off x="6411807" y="5364783"/>
              <a:ext cx="312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6</a:t>
              </a:r>
            </a:p>
          </p:txBody>
        </p:sp>
      </p:grpSp>
      <p:pic>
        <p:nvPicPr>
          <p:cNvPr id="70" name="Graphique 69" descr="Fermer contour">
            <a:extLst>
              <a:ext uri="{FF2B5EF4-FFF2-40B4-BE49-F238E27FC236}">
                <a16:creationId xmlns:a16="http://schemas.microsoft.com/office/drawing/2014/main" id="{941050E9-E69E-3B80-1AB7-9B61AE8917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6075" y="4824526"/>
            <a:ext cx="360000" cy="346948"/>
          </a:xfrm>
          <a:prstGeom prst="rect">
            <a:avLst/>
          </a:prstGeom>
        </p:spPr>
      </p:pic>
      <p:pic>
        <p:nvPicPr>
          <p:cNvPr id="71" name="Graphique 70" descr="Coche contour">
            <a:extLst>
              <a:ext uri="{FF2B5EF4-FFF2-40B4-BE49-F238E27FC236}">
                <a16:creationId xmlns:a16="http://schemas.microsoft.com/office/drawing/2014/main" id="{4E12B105-820B-B1A4-6E0B-6CED85CBBC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4655" y="4818000"/>
            <a:ext cx="360000" cy="360000"/>
          </a:xfrm>
          <a:prstGeom prst="rect">
            <a:avLst/>
          </a:prstGeom>
        </p:spPr>
      </p:pic>
      <p:sp>
        <p:nvSpPr>
          <p:cNvPr id="72" name="ZoneTexte 71">
            <a:extLst>
              <a:ext uri="{FF2B5EF4-FFF2-40B4-BE49-F238E27FC236}">
                <a16:creationId xmlns:a16="http://schemas.microsoft.com/office/drawing/2014/main" id="{52AF78DE-CE94-6582-7604-9FE603F3201D}"/>
              </a:ext>
            </a:extLst>
          </p:cNvPr>
          <p:cNvSpPr txBox="1"/>
          <p:nvPr/>
        </p:nvSpPr>
        <p:spPr>
          <a:xfrm>
            <a:off x="8383803" y="48133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9</a:t>
            </a:r>
          </a:p>
        </p:txBody>
      </p:sp>
      <p:sp>
        <p:nvSpPr>
          <p:cNvPr id="73" name="ZoneTexte 72">
            <a:extLst>
              <a:ext uri="{FF2B5EF4-FFF2-40B4-BE49-F238E27FC236}">
                <a16:creationId xmlns:a16="http://schemas.microsoft.com/office/drawing/2014/main" id="{55686B92-62EC-31E2-2ABF-C1804EE3C52C}"/>
              </a:ext>
            </a:extLst>
          </p:cNvPr>
          <p:cNvSpPr txBox="1"/>
          <p:nvPr/>
        </p:nvSpPr>
        <p:spPr>
          <a:xfrm>
            <a:off x="7561237" y="4813334"/>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10</a:t>
            </a:r>
          </a:p>
        </p:txBody>
      </p:sp>
      <p:pic>
        <p:nvPicPr>
          <p:cNvPr id="74" name="Graphique 73" descr="Fermer contour">
            <a:extLst>
              <a:ext uri="{FF2B5EF4-FFF2-40B4-BE49-F238E27FC236}">
                <a16:creationId xmlns:a16="http://schemas.microsoft.com/office/drawing/2014/main" id="{E21888BA-C3B8-CFE2-9888-A62114892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3332" y="4818000"/>
            <a:ext cx="360000" cy="360000"/>
          </a:xfrm>
          <a:prstGeom prst="rect">
            <a:avLst/>
          </a:prstGeom>
        </p:spPr>
      </p:pic>
      <p:pic>
        <p:nvPicPr>
          <p:cNvPr id="75" name="Graphique 74" descr="Coche contour">
            <a:extLst>
              <a:ext uri="{FF2B5EF4-FFF2-40B4-BE49-F238E27FC236}">
                <a16:creationId xmlns:a16="http://schemas.microsoft.com/office/drawing/2014/main" id="{EB6D96A4-C5DC-25B9-5C54-EE7A26A68D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56094" y="4822486"/>
            <a:ext cx="360000" cy="351029"/>
          </a:xfrm>
          <a:prstGeom prst="rect">
            <a:avLst/>
          </a:prstGeom>
        </p:spPr>
      </p:pic>
      <p:sp>
        <p:nvSpPr>
          <p:cNvPr id="76" name="ZoneTexte 75">
            <a:extLst>
              <a:ext uri="{FF2B5EF4-FFF2-40B4-BE49-F238E27FC236}">
                <a16:creationId xmlns:a16="http://schemas.microsoft.com/office/drawing/2014/main" id="{11B01550-A884-DC58-266A-E307E637CA03}"/>
              </a:ext>
            </a:extLst>
          </p:cNvPr>
          <p:cNvSpPr txBox="1"/>
          <p:nvPr/>
        </p:nvSpPr>
        <p:spPr>
          <a:xfrm>
            <a:off x="10636032" y="48133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0</a:t>
            </a:r>
          </a:p>
        </p:txBody>
      </p:sp>
      <p:sp>
        <p:nvSpPr>
          <p:cNvPr id="77" name="ZoneTexte 76">
            <a:extLst>
              <a:ext uri="{FF2B5EF4-FFF2-40B4-BE49-F238E27FC236}">
                <a16:creationId xmlns:a16="http://schemas.microsoft.com/office/drawing/2014/main" id="{A26283F3-F452-852D-94EC-EC24717EBED4}"/>
              </a:ext>
            </a:extLst>
          </p:cNvPr>
          <p:cNvSpPr txBox="1"/>
          <p:nvPr/>
        </p:nvSpPr>
        <p:spPr>
          <a:xfrm>
            <a:off x="9818494" y="4813334"/>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a:ln>
                  <a:noFill/>
                </a:ln>
                <a:solidFill>
                  <a:srgbClr val="0E0E0D"/>
                </a:solidFill>
                <a:effectLst/>
                <a:uLnTx/>
                <a:uFillTx/>
                <a:latin typeface="Arial"/>
                <a:ea typeface="+mn-ea"/>
                <a:cs typeface="+mn-cs"/>
              </a:rPr>
              <a:t>19</a:t>
            </a:r>
          </a:p>
        </p:txBody>
      </p:sp>
      <p:sp>
        <p:nvSpPr>
          <p:cNvPr id="2" name="ZoneTexte 1">
            <a:extLst>
              <a:ext uri="{FF2B5EF4-FFF2-40B4-BE49-F238E27FC236}">
                <a16:creationId xmlns:a16="http://schemas.microsoft.com/office/drawing/2014/main" id="{1FFAE6F1-8EFE-C3DF-31FE-D772F162944B}"/>
              </a:ext>
            </a:extLst>
          </p:cNvPr>
          <p:cNvSpPr txBox="1"/>
          <p:nvPr/>
        </p:nvSpPr>
        <p:spPr>
          <a:xfrm>
            <a:off x="3044984"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45%</a:t>
            </a:r>
          </a:p>
        </p:txBody>
      </p:sp>
      <p:sp>
        <p:nvSpPr>
          <p:cNvPr id="53" name="ZoneTexte 52">
            <a:extLst>
              <a:ext uri="{FF2B5EF4-FFF2-40B4-BE49-F238E27FC236}">
                <a16:creationId xmlns:a16="http://schemas.microsoft.com/office/drawing/2014/main" id="{EF7F73B7-515B-9F44-2622-F9356C65290F}"/>
              </a:ext>
            </a:extLst>
          </p:cNvPr>
          <p:cNvSpPr txBox="1"/>
          <p:nvPr/>
        </p:nvSpPr>
        <p:spPr>
          <a:xfrm>
            <a:off x="5297796"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10%</a:t>
            </a:r>
          </a:p>
        </p:txBody>
      </p:sp>
      <p:sp>
        <p:nvSpPr>
          <p:cNvPr id="54" name="ZoneTexte 53">
            <a:extLst>
              <a:ext uri="{FF2B5EF4-FFF2-40B4-BE49-F238E27FC236}">
                <a16:creationId xmlns:a16="http://schemas.microsoft.com/office/drawing/2014/main" id="{1A42B65C-E6D5-D98C-870C-2C3E7551D4A4}"/>
              </a:ext>
            </a:extLst>
          </p:cNvPr>
          <p:cNvSpPr txBox="1"/>
          <p:nvPr/>
        </p:nvSpPr>
        <p:spPr>
          <a:xfrm>
            <a:off x="8005953"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45%</a:t>
            </a:r>
          </a:p>
        </p:txBody>
      </p:sp>
      <p:sp>
        <p:nvSpPr>
          <p:cNvPr id="55" name="ZoneTexte 54">
            <a:extLst>
              <a:ext uri="{FF2B5EF4-FFF2-40B4-BE49-F238E27FC236}">
                <a16:creationId xmlns:a16="http://schemas.microsoft.com/office/drawing/2014/main" id="{EF59EA8E-4B4D-9080-C441-8E8F25D34D4F}"/>
              </a:ext>
            </a:extLst>
          </p:cNvPr>
          <p:cNvSpPr txBox="1"/>
          <p:nvPr/>
        </p:nvSpPr>
        <p:spPr>
          <a:xfrm>
            <a:off x="10256094" y="2214376"/>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E0E0D"/>
                </a:solidFill>
                <a:effectLst/>
                <a:uLnTx/>
                <a:uFillTx/>
                <a:latin typeface="Arial"/>
                <a:ea typeface="+mn-ea"/>
                <a:cs typeface="+mn-cs"/>
              </a:rPr>
              <a:t>≥ 10%</a:t>
            </a:r>
          </a:p>
        </p:txBody>
      </p:sp>
      <p:sp>
        <p:nvSpPr>
          <p:cNvPr id="12" name="ZoneTexte 11">
            <a:extLst>
              <a:ext uri="{FF2B5EF4-FFF2-40B4-BE49-F238E27FC236}">
                <a16:creationId xmlns:a16="http://schemas.microsoft.com/office/drawing/2014/main" id="{BF69516B-B921-3EF3-627F-CF6C5AC5830F}"/>
              </a:ext>
            </a:extLst>
          </p:cNvPr>
          <p:cNvSpPr txBox="1"/>
          <p:nvPr/>
        </p:nvSpPr>
        <p:spPr>
          <a:xfrm>
            <a:off x="3875533" y="4003524"/>
            <a:ext cx="128913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C00000"/>
                </a:solidFill>
                <a:effectLst/>
                <a:uLnTx/>
                <a:uFillTx/>
                <a:latin typeface="Arial"/>
                <a:ea typeface="+mn-ea"/>
                <a:cs typeface="+mn-cs"/>
              </a:rPr>
              <a:t>No exemption</a:t>
            </a:r>
          </a:p>
        </p:txBody>
      </p:sp>
      <p:sp>
        <p:nvSpPr>
          <p:cNvPr id="80" name="ZoneTexte 79">
            <a:extLst>
              <a:ext uri="{FF2B5EF4-FFF2-40B4-BE49-F238E27FC236}">
                <a16:creationId xmlns:a16="http://schemas.microsoft.com/office/drawing/2014/main" id="{B6F3E5D3-20E4-733A-13CC-2EAF23DF9345}"/>
              </a:ext>
            </a:extLst>
          </p:cNvPr>
          <p:cNvSpPr txBox="1"/>
          <p:nvPr/>
        </p:nvSpPr>
        <p:spPr>
          <a:xfrm>
            <a:off x="7600838" y="4023015"/>
            <a:ext cx="378501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00B050"/>
                </a:solidFill>
                <a:effectLst/>
                <a:uLnTx/>
                <a:uFillTx/>
                <a:latin typeface="Arial"/>
                <a:ea typeface="+mn-ea"/>
                <a:cs typeface="+mn-cs"/>
              </a:rPr>
              <a:t>Possible exemption (is the data appropriate)?</a:t>
            </a:r>
          </a:p>
        </p:txBody>
      </p:sp>
      <p:sp>
        <p:nvSpPr>
          <p:cNvPr id="81" name="ZoneTexte 80">
            <a:extLst>
              <a:ext uri="{FF2B5EF4-FFF2-40B4-BE49-F238E27FC236}">
                <a16:creationId xmlns:a16="http://schemas.microsoft.com/office/drawing/2014/main" id="{D5F554B0-BC3E-C8BF-E39C-B8481E8D03E1}"/>
              </a:ext>
            </a:extLst>
          </p:cNvPr>
          <p:cNvSpPr txBox="1"/>
          <p:nvPr/>
        </p:nvSpPr>
        <p:spPr>
          <a:xfrm>
            <a:off x="3377808" y="5828920"/>
            <a:ext cx="22846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0B050"/>
                </a:solidFill>
                <a:effectLst/>
                <a:uLnTx/>
                <a:uFillTx/>
                <a:latin typeface="Arial"/>
                <a:ea typeface="+mn-ea"/>
                <a:cs typeface="+mn-cs"/>
              </a:rPr>
              <a:t>Exemption for 4 </a:t>
            </a:r>
            <a:r>
              <a:rPr kumimoji="0" lang="fr-BE" sz="1400" b="0" i="0" u="none" strike="noStrike" kern="1200" cap="none" spc="0" normalizeH="0" baseline="0" noProof="0" err="1">
                <a:ln>
                  <a:noFill/>
                </a:ln>
                <a:solidFill>
                  <a:srgbClr val="00B050"/>
                </a:solidFill>
                <a:effectLst/>
                <a:uLnTx/>
                <a:uFillTx/>
                <a:latin typeface="Arial"/>
                <a:ea typeface="+mn-ea"/>
                <a:cs typeface="+mn-cs"/>
              </a:rPr>
              <a:t>LAUs</a:t>
            </a:r>
            <a:endParaRPr kumimoji="0" lang="fr-BE" sz="1400" b="0" i="0" u="none" strike="noStrike" kern="1200" cap="none" spc="0" normalizeH="0" baseline="0" noProof="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C00000"/>
                </a:solidFill>
                <a:effectLst/>
                <a:uLnTx/>
                <a:uFillTx/>
                <a:latin typeface="Arial"/>
                <a:ea typeface="+mn-ea"/>
                <a:cs typeface="+mn-cs"/>
              </a:rPr>
              <a:t>No exemption for 15 </a:t>
            </a:r>
            <a:r>
              <a:rPr kumimoji="0" lang="fr-BE" sz="1400" b="0" i="0" u="none" strike="noStrike" kern="1200" cap="none" spc="0" normalizeH="0" baseline="0" noProof="0" err="1">
                <a:ln>
                  <a:noFill/>
                </a:ln>
                <a:solidFill>
                  <a:srgbClr val="C00000"/>
                </a:solidFill>
                <a:effectLst/>
                <a:uLnTx/>
                <a:uFillTx/>
                <a:latin typeface="Arial"/>
                <a:ea typeface="+mn-ea"/>
                <a:cs typeface="+mn-cs"/>
              </a:rPr>
              <a:t>LAUs</a:t>
            </a:r>
            <a:endParaRPr kumimoji="0" lang="fr-BE" sz="1400" b="0" i="0" u="none" strike="noStrike" kern="1200" cap="none" spc="0" normalizeH="0" baseline="0" noProof="0">
              <a:ln>
                <a:noFill/>
              </a:ln>
              <a:solidFill>
                <a:srgbClr val="C00000"/>
              </a:solidFill>
              <a:effectLst/>
              <a:uLnTx/>
              <a:uFillTx/>
              <a:latin typeface="Arial"/>
              <a:ea typeface="+mn-ea"/>
              <a:cs typeface="+mn-cs"/>
            </a:endParaRPr>
          </a:p>
        </p:txBody>
      </p:sp>
      <p:sp>
        <p:nvSpPr>
          <p:cNvPr id="82" name="ZoneTexte 81">
            <a:extLst>
              <a:ext uri="{FF2B5EF4-FFF2-40B4-BE49-F238E27FC236}">
                <a16:creationId xmlns:a16="http://schemas.microsoft.com/office/drawing/2014/main" id="{68520594-FC1E-607F-5EBC-6242B0D9E10C}"/>
              </a:ext>
            </a:extLst>
          </p:cNvPr>
          <p:cNvSpPr txBox="1"/>
          <p:nvPr/>
        </p:nvSpPr>
        <p:spPr>
          <a:xfrm>
            <a:off x="8112109" y="5828920"/>
            <a:ext cx="28328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00B050"/>
                </a:solidFill>
                <a:effectLst/>
                <a:uLnTx/>
                <a:uFillTx/>
                <a:latin typeface="Arial"/>
                <a:ea typeface="+mn-ea"/>
                <a:cs typeface="+mn-cs"/>
              </a:rPr>
              <a:t>Possible exemption for 10 </a:t>
            </a:r>
            <a:r>
              <a:rPr kumimoji="0" lang="fr-BE" sz="1400" b="0" i="0" u="none" strike="noStrike" kern="1200" cap="none" spc="0" normalizeH="0" baseline="0" noProof="0" err="1">
                <a:ln>
                  <a:noFill/>
                </a:ln>
                <a:solidFill>
                  <a:srgbClr val="00B050"/>
                </a:solidFill>
                <a:effectLst/>
                <a:uLnTx/>
                <a:uFillTx/>
                <a:latin typeface="Arial"/>
                <a:ea typeface="+mn-ea"/>
                <a:cs typeface="+mn-cs"/>
              </a:rPr>
              <a:t>LAUs</a:t>
            </a:r>
            <a:r>
              <a:rPr kumimoji="0" lang="fr-BE" sz="1400" b="0" i="0" u="none" strike="noStrike" kern="1200" cap="none" spc="0" normalizeH="0" baseline="0" noProof="0">
                <a:ln>
                  <a:noFill/>
                </a:ln>
                <a:solidFill>
                  <a:srgbClr val="00B050"/>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srgbClr val="C00000"/>
                </a:solidFill>
                <a:effectLst/>
                <a:uLnTx/>
                <a:uFillTx/>
                <a:latin typeface="Arial"/>
                <a:ea typeface="+mn-ea"/>
                <a:cs typeface="+mn-cs"/>
              </a:rPr>
              <a:t>No exemption for 9 </a:t>
            </a:r>
            <a:r>
              <a:rPr kumimoji="0" lang="fr-BE" sz="1400" b="0" i="0" u="none" strike="noStrike" kern="1200" cap="none" spc="0" normalizeH="0" baseline="0" noProof="0" err="1">
                <a:ln>
                  <a:noFill/>
                </a:ln>
                <a:solidFill>
                  <a:srgbClr val="C00000"/>
                </a:solidFill>
                <a:effectLst/>
                <a:uLnTx/>
                <a:uFillTx/>
                <a:latin typeface="Arial"/>
                <a:ea typeface="+mn-ea"/>
                <a:cs typeface="+mn-cs"/>
              </a:rPr>
              <a:t>LAUs</a:t>
            </a:r>
            <a:r>
              <a:rPr kumimoji="0" lang="fr-BE" sz="1400" b="0" i="0" u="none" strike="noStrike" kern="1200" cap="none" spc="0" normalizeH="0" baseline="0" noProof="0">
                <a:ln>
                  <a:noFill/>
                </a:ln>
                <a:solidFill>
                  <a:srgbClr val="C00000"/>
                </a:solidFill>
                <a:effectLst/>
                <a:uLnTx/>
                <a:uFillTx/>
                <a:latin typeface="Arial"/>
                <a:ea typeface="+mn-ea"/>
                <a:cs typeface="+mn-cs"/>
              </a:rPr>
              <a:t>?</a:t>
            </a:r>
          </a:p>
        </p:txBody>
      </p:sp>
      <p:sp>
        <p:nvSpPr>
          <p:cNvPr id="11" name="Accolade fermante 10">
            <a:extLst>
              <a:ext uri="{FF2B5EF4-FFF2-40B4-BE49-F238E27FC236}">
                <a16:creationId xmlns:a16="http://schemas.microsoft.com/office/drawing/2014/main" id="{CD61A39C-D67B-4BAC-6C3F-756D303BB1E1}"/>
              </a:ext>
            </a:extLst>
          </p:cNvPr>
          <p:cNvSpPr/>
          <p:nvPr/>
        </p:nvSpPr>
        <p:spPr>
          <a:xfrm rot="5400000">
            <a:off x="4294466" y="3055297"/>
            <a:ext cx="455128" cy="1370111"/>
          </a:xfrm>
          <a:prstGeom prst="rightBrace">
            <a:avLst>
              <a:gd name="adj1" fmla="val 132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0E0E0D"/>
              </a:solidFill>
              <a:effectLst/>
              <a:uLnTx/>
              <a:uFillTx/>
              <a:latin typeface="Arial"/>
              <a:ea typeface="+mn-ea"/>
              <a:cs typeface="+mn-cs"/>
            </a:endParaRPr>
          </a:p>
        </p:txBody>
      </p:sp>
      <p:sp>
        <p:nvSpPr>
          <p:cNvPr id="51" name="Accolade fermante 50">
            <a:extLst>
              <a:ext uri="{FF2B5EF4-FFF2-40B4-BE49-F238E27FC236}">
                <a16:creationId xmlns:a16="http://schemas.microsoft.com/office/drawing/2014/main" id="{5FACA894-7A08-2E12-404A-CF4DFBE8CAF6}"/>
              </a:ext>
            </a:extLst>
          </p:cNvPr>
          <p:cNvSpPr/>
          <p:nvPr/>
        </p:nvSpPr>
        <p:spPr>
          <a:xfrm rot="5400000">
            <a:off x="9269325" y="3055297"/>
            <a:ext cx="455128" cy="1370111"/>
          </a:xfrm>
          <a:prstGeom prst="rightBrace">
            <a:avLst>
              <a:gd name="adj1" fmla="val 132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0E0E0D"/>
              </a:solidFill>
              <a:effectLst/>
              <a:uLnTx/>
              <a:uFillTx/>
              <a:latin typeface="Arial"/>
              <a:ea typeface="+mn-ea"/>
              <a:cs typeface="+mn-cs"/>
            </a:endParaRPr>
          </a:p>
        </p:txBody>
      </p:sp>
      <p:sp>
        <p:nvSpPr>
          <p:cNvPr id="52" name="Accolade fermante 51">
            <a:extLst>
              <a:ext uri="{FF2B5EF4-FFF2-40B4-BE49-F238E27FC236}">
                <a16:creationId xmlns:a16="http://schemas.microsoft.com/office/drawing/2014/main" id="{4FC0A5ED-B735-7F36-1609-551F6A09DAAC}"/>
              </a:ext>
            </a:extLst>
          </p:cNvPr>
          <p:cNvSpPr/>
          <p:nvPr/>
        </p:nvSpPr>
        <p:spPr>
          <a:xfrm rot="5400000">
            <a:off x="4292535" y="4912186"/>
            <a:ext cx="455128" cy="1370111"/>
          </a:xfrm>
          <a:prstGeom prst="rightBrace">
            <a:avLst>
              <a:gd name="adj1" fmla="val 132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0E0E0D"/>
              </a:solidFill>
              <a:effectLst/>
              <a:uLnTx/>
              <a:uFillTx/>
              <a:latin typeface="Arial"/>
              <a:ea typeface="+mn-ea"/>
              <a:cs typeface="+mn-cs"/>
            </a:endParaRPr>
          </a:p>
        </p:txBody>
      </p:sp>
      <p:sp>
        <p:nvSpPr>
          <p:cNvPr id="56" name="Accolade fermante 55">
            <a:extLst>
              <a:ext uri="{FF2B5EF4-FFF2-40B4-BE49-F238E27FC236}">
                <a16:creationId xmlns:a16="http://schemas.microsoft.com/office/drawing/2014/main" id="{518E573C-100D-07EC-B69E-1DB836218297}"/>
              </a:ext>
            </a:extLst>
          </p:cNvPr>
          <p:cNvSpPr/>
          <p:nvPr/>
        </p:nvSpPr>
        <p:spPr>
          <a:xfrm rot="5400000">
            <a:off x="9269325" y="4912186"/>
            <a:ext cx="455128" cy="1370111"/>
          </a:xfrm>
          <a:prstGeom prst="rightBrace">
            <a:avLst>
              <a:gd name="adj1" fmla="val 132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0E0E0D"/>
              </a:solidFill>
              <a:effectLst/>
              <a:uLnTx/>
              <a:uFillTx/>
              <a:latin typeface="Arial"/>
              <a:ea typeface="+mn-ea"/>
              <a:cs typeface="+mn-cs"/>
            </a:endParaRPr>
          </a:p>
        </p:txBody>
      </p:sp>
      <p:cxnSp>
        <p:nvCxnSpPr>
          <p:cNvPr id="9" name="Connecteur droit 8">
            <a:extLst>
              <a:ext uri="{FF2B5EF4-FFF2-40B4-BE49-F238E27FC236}">
                <a16:creationId xmlns:a16="http://schemas.microsoft.com/office/drawing/2014/main" id="{1E69FEB8-F9B1-FEB9-280E-1908AC9EDE96}"/>
              </a:ext>
            </a:extLst>
          </p:cNvPr>
          <p:cNvCxnSpPr/>
          <p:nvPr/>
        </p:nvCxnSpPr>
        <p:spPr>
          <a:xfrm>
            <a:off x="6967222" y="894536"/>
            <a:ext cx="0" cy="4831322"/>
          </a:xfrm>
          <a:prstGeom prst="line">
            <a:avLst/>
          </a:prstGeom>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1A0543E8-35FB-EA63-ED37-ABAE7E88211C}"/>
              </a:ext>
            </a:extLst>
          </p:cNvPr>
          <p:cNvSpPr txBox="1"/>
          <p:nvPr/>
        </p:nvSpPr>
        <p:spPr>
          <a:xfrm>
            <a:off x="3030591" y="975429"/>
            <a:ext cx="338733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EU data (Copernicus 2021/2018)</a:t>
            </a:r>
          </a:p>
        </p:txBody>
      </p:sp>
      <p:sp>
        <p:nvSpPr>
          <p:cNvPr id="60" name="ZoneTexte 59">
            <a:extLst>
              <a:ext uri="{FF2B5EF4-FFF2-40B4-BE49-F238E27FC236}">
                <a16:creationId xmlns:a16="http://schemas.microsoft.com/office/drawing/2014/main" id="{5AE00902-1CFB-B210-6032-F769F1500E72}"/>
              </a:ext>
            </a:extLst>
          </p:cNvPr>
          <p:cNvSpPr txBox="1"/>
          <p:nvPr/>
        </p:nvSpPr>
        <p:spPr>
          <a:xfrm>
            <a:off x="7781810" y="994040"/>
            <a:ext cx="304200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E0E0D"/>
                </a:solidFill>
                <a:effectLst/>
                <a:uLnTx/>
                <a:uFillTx/>
                <a:latin typeface="Arial"/>
                <a:ea typeface="+mn-ea"/>
                <a:cs typeface="+mn-cs"/>
              </a:rPr>
              <a:t>Supplementary data (2021)</a:t>
            </a:r>
          </a:p>
        </p:txBody>
      </p:sp>
    </p:spTree>
    <p:extLst>
      <p:ext uri="{BB962C8B-B14F-4D97-AF65-F5344CB8AC3E}">
        <p14:creationId xmlns:p14="http://schemas.microsoft.com/office/powerpoint/2010/main" val="42188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25" descr="Une image contenant plein air, nuage, ciel, maison&#10;&#10;Description générée automatiquement">
            <a:extLst>
              <a:ext uri="{FF2B5EF4-FFF2-40B4-BE49-F238E27FC236}">
                <a16:creationId xmlns:a16="http://schemas.microsoft.com/office/drawing/2014/main" id="{74A795E6-5FFE-74ED-F383-13ECD14DB8B9}"/>
              </a:ext>
            </a:extLst>
          </p:cNvPr>
          <p:cNvPicPr>
            <a:picLocks noGrp="1" noChangeAspect="1"/>
          </p:cNvPicPr>
          <p:nvPr>
            <p:ph type="pic" sz="quarter" idx="13"/>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858000"/>
          </a:xfrm>
        </p:spPr>
      </p:pic>
      <p:sp>
        <p:nvSpPr>
          <p:cNvPr id="22" name="Espace réservé du texte 21">
            <a:extLst>
              <a:ext uri="{FF2B5EF4-FFF2-40B4-BE49-F238E27FC236}">
                <a16:creationId xmlns:a16="http://schemas.microsoft.com/office/drawing/2014/main" id="{7017BD44-7452-7035-1AE9-1A9447628E93}"/>
              </a:ext>
            </a:extLst>
          </p:cNvPr>
          <p:cNvSpPr>
            <a:spLocks noGrp="1"/>
          </p:cNvSpPr>
          <p:nvPr>
            <p:ph type="body" sz="quarter" idx="14"/>
          </p:nvPr>
        </p:nvSpPr>
        <p:spPr>
          <a:xfrm>
            <a:off x="0" y="0"/>
            <a:ext cx="12192000" cy="6858000"/>
          </a:xfrm>
        </p:spPr>
        <p:txBody>
          <a:bodyPr/>
          <a:lstStyle/>
          <a:p>
            <a:r>
              <a:rPr lang="en-GB"/>
              <a:t> </a:t>
            </a:r>
          </a:p>
        </p:txBody>
      </p:sp>
      <p:sp>
        <p:nvSpPr>
          <p:cNvPr id="24" name="Espace réservé du texte 23">
            <a:extLst>
              <a:ext uri="{FF2B5EF4-FFF2-40B4-BE49-F238E27FC236}">
                <a16:creationId xmlns:a16="http://schemas.microsoft.com/office/drawing/2014/main" id="{DA66D31F-44A0-8BEB-1568-79D2F77B1688}"/>
              </a:ext>
            </a:extLst>
          </p:cNvPr>
          <p:cNvSpPr>
            <a:spLocks noGrp="1"/>
          </p:cNvSpPr>
          <p:nvPr>
            <p:ph type="body" sz="quarter" idx="16"/>
          </p:nvPr>
        </p:nvSpPr>
        <p:spPr>
          <a:xfrm>
            <a:off x="-1195" y="1910079"/>
            <a:ext cx="8549504" cy="4947921"/>
          </a:xfrm>
        </p:spPr>
        <p:txBody>
          <a:bodyPr/>
          <a:lstStyle/>
          <a:p>
            <a:r>
              <a:rPr lang="en-GB"/>
              <a:t> </a:t>
            </a:r>
          </a:p>
        </p:txBody>
      </p:sp>
      <p:sp>
        <p:nvSpPr>
          <p:cNvPr id="21" name="Titre 20">
            <a:extLst>
              <a:ext uri="{FF2B5EF4-FFF2-40B4-BE49-F238E27FC236}">
                <a16:creationId xmlns:a16="http://schemas.microsoft.com/office/drawing/2014/main" id="{88EEE2B3-2F71-48CF-B170-BA1619E8AAA8}"/>
              </a:ext>
            </a:extLst>
          </p:cNvPr>
          <p:cNvSpPr>
            <a:spLocks noGrp="1"/>
          </p:cNvSpPr>
          <p:nvPr>
            <p:ph type="title"/>
          </p:nvPr>
        </p:nvSpPr>
        <p:spPr>
          <a:xfrm>
            <a:off x="4036748" y="2686592"/>
            <a:ext cx="7913779" cy="1484816"/>
          </a:xfrm>
        </p:spPr>
        <p:txBody>
          <a:bodyPr/>
          <a:lstStyle/>
          <a:p>
            <a:r>
              <a:rPr lang="en-GB"/>
              <a:t>Conclusion and future issues</a:t>
            </a:r>
          </a:p>
        </p:txBody>
      </p:sp>
      <p:sp>
        <p:nvSpPr>
          <p:cNvPr id="25" name="Espace réservé du texte 24">
            <a:extLst>
              <a:ext uri="{FF2B5EF4-FFF2-40B4-BE49-F238E27FC236}">
                <a16:creationId xmlns:a16="http://schemas.microsoft.com/office/drawing/2014/main" id="{0BAD935E-12EC-B77C-EE06-C59760196E0B}"/>
              </a:ext>
            </a:extLst>
          </p:cNvPr>
          <p:cNvSpPr>
            <a:spLocks noGrp="1"/>
          </p:cNvSpPr>
          <p:nvPr>
            <p:ph type="body" sz="quarter" idx="17"/>
          </p:nvPr>
        </p:nvSpPr>
        <p:spPr>
          <a:xfrm>
            <a:off x="1117471" y="3121698"/>
            <a:ext cx="1961246" cy="1132214"/>
          </a:xfrm>
        </p:spPr>
        <p:txBody>
          <a:bodyPr/>
          <a:lstStyle/>
          <a:p>
            <a:r>
              <a:rPr lang="en-GB"/>
              <a:t>06</a:t>
            </a:r>
          </a:p>
        </p:txBody>
      </p:sp>
      <p:sp>
        <p:nvSpPr>
          <p:cNvPr id="23" name="Espace réservé du texte 22">
            <a:extLst>
              <a:ext uri="{FF2B5EF4-FFF2-40B4-BE49-F238E27FC236}">
                <a16:creationId xmlns:a16="http://schemas.microsoft.com/office/drawing/2014/main" id="{C4644C41-98B8-7544-E6CB-A1BA8286C61A}"/>
              </a:ext>
            </a:extLst>
          </p:cNvPr>
          <p:cNvSpPr>
            <a:spLocks noGrp="1"/>
          </p:cNvSpPr>
          <p:nvPr>
            <p:ph type="body" sz="quarter" idx="25"/>
          </p:nvPr>
        </p:nvSpPr>
        <p:spPr>
          <a:xfrm>
            <a:off x="10356850" y="204788"/>
            <a:ext cx="1514475" cy="282575"/>
          </a:xfrm>
        </p:spPr>
        <p:txBody>
          <a:bodyPr/>
          <a:lstStyle/>
          <a:p>
            <a:r>
              <a:rPr lang="en-GB"/>
              <a:t> </a:t>
            </a:r>
          </a:p>
        </p:txBody>
      </p:sp>
    </p:spTree>
    <p:extLst>
      <p:ext uri="{BB962C8B-B14F-4D97-AF65-F5344CB8AC3E}">
        <p14:creationId xmlns:p14="http://schemas.microsoft.com/office/powerpoint/2010/main" val="279694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AD2CECB-B000-18A3-6ED8-AD0CBEF430BE}"/>
              </a:ext>
            </a:extLst>
          </p:cNvPr>
          <p:cNvSpPr>
            <a:spLocks noGrp="1"/>
          </p:cNvSpPr>
          <p:nvPr>
            <p:ph type="sldNum" sz="quarter" idx="12"/>
          </p:nvPr>
        </p:nvSpPr>
        <p:spPr>
          <a:xfrm>
            <a:off x="11615875" y="6312822"/>
            <a:ext cx="237809" cy="1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94C00-DD5B-47BC-8005-05FF6810B31B}" type="slidenum">
              <a:rPr kumimoji="0" lang="en-GB" sz="1100" b="1" i="0" u="none" strike="noStrike" kern="1200" cap="none" spc="0" normalizeH="0" baseline="0" noProof="0" smtClean="0">
                <a:ln>
                  <a:noFill/>
                </a:ln>
                <a:solidFill>
                  <a:srgbClr val="0E0E0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100" b="1" i="0" u="none" strike="noStrike" kern="1200" cap="none" spc="0" normalizeH="0" baseline="0" noProof="0">
              <a:ln>
                <a:noFill/>
              </a:ln>
              <a:solidFill>
                <a:srgbClr val="0E0E0D"/>
              </a:solidFill>
              <a:effectLst/>
              <a:uLnTx/>
              <a:uFillTx/>
              <a:latin typeface="Arial"/>
              <a:ea typeface="+mn-ea"/>
              <a:cs typeface="+mn-cs"/>
            </a:endParaRPr>
          </a:p>
        </p:txBody>
      </p:sp>
      <p:sp>
        <p:nvSpPr>
          <p:cNvPr id="25" name="Titre 1">
            <a:extLst>
              <a:ext uri="{FF2B5EF4-FFF2-40B4-BE49-F238E27FC236}">
                <a16:creationId xmlns:a16="http://schemas.microsoft.com/office/drawing/2014/main" id="{5C1FD733-76EA-502A-F9CA-7B5A96DCB816}"/>
              </a:ext>
            </a:extLst>
          </p:cNvPr>
          <p:cNvSpPr>
            <a:spLocks noGrp="1"/>
          </p:cNvSpPr>
          <p:nvPr>
            <p:ph type="title"/>
          </p:nvPr>
        </p:nvSpPr>
        <p:spPr>
          <a:xfrm>
            <a:off x="336175" y="552450"/>
            <a:ext cx="11517261" cy="520700"/>
          </a:xfrm>
        </p:spPr>
        <p:txBody>
          <a:bodyPr/>
          <a:lstStyle/>
          <a:p>
            <a:r>
              <a:rPr lang="en-GB">
                <a:solidFill>
                  <a:srgbClr val="D95A49"/>
                </a:solidFill>
              </a:rPr>
              <a:t>Implementing Article 8</a:t>
            </a:r>
          </a:p>
        </p:txBody>
      </p:sp>
      <p:sp>
        <p:nvSpPr>
          <p:cNvPr id="27" name="Espace réservé du contenu 21">
            <a:extLst>
              <a:ext uri="{FF2B5EF4-FFF2-40B4-BE49-F238E27FC236}">
                <a16:creationId xmlns:a16="http://schemas.microsoft.com/office/drawing/2014/main" id="{9A8E0E20-938B-EB01-49B5-EB8A32C4B84B}"/>
              </a:ext>
            </a:extLst>
          </p:cNvPr>
          <p:cNvSpPr txBox="1">
            <a:spLocks/>
          </p:cNvSpPr>
          <p:nvPr/>
        </p:nvSpPr>
        <p:spPr>
          <a:xfrm>
            <a:off x="336175" y="1357804"/>
            <a:ext cx="11066359" cy="4644748"/>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4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tabLst/>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3pPr>
            <a:lvl4pPr marL="269875" indent="-269875" algn="l" defTabSz="914400" rtl="0" eaLnBrk="1" latinLnBrk="0" hangingPunct="1">
              <a:lnSpc>
                <a:spcPct val="100000"/>
              </a:lnSpc>
              <a:spcBef>
                <a:spcPts val="0"/>
              </a:spcBef>
              <a:spcAft>
                <a:spcPts val="1200"/>
              </a:spcAft>
              <a:buFontTx/>
              <a:buBlip>
                <a:blip r:embed="rId3"/>
              </a:buBlip>
              <a:defRPr sz="1600" b="0" kern="1200">
                <a:solidFill>
                  <a:schemeClr val="tx1"/>
                </a:solidFill>
                <a:latin typeface="+mn-lt"/>
                <a:ea typeface="+mn-ea"/>
                <a:cs typeface="+mn-cs"/>
              </a:defRPr>
            </a:lvl4pPr>
            <a:lvl5pPr marL="609600" indent="-350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1" indent="-285750" algn="l" defTabSz="914400" rtl="0" eaLnBrk="1" fontAlgn="auto" latinLnBrk="0" hangingPunct="1">
              <a:lnSpc>
                <a:spcPct val="100000"/>
              </a:lnSpc>
              <a:spcBef>
                <a:spcPts val="8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Highly complex </a:t>
            </a:r>
          </a:p>
          <a:p>
            <a:pPr marL="895350" marR="0" lvl="4" indent="-285750" algn="l" defTabSz="914400" rtl="0" eaLnBrk="1" fontAlgn="auto" latinLnBrk="0" hangingPunct="1">
              <a:lnSpc>
                <a:spcPct val="100000"/>
              </a:lnSpc>
              <a:spcBef>
                <a:spcPts val="800"/>
              </a:spcBef>
              <a:spcAft>
                <a:spcPts val="800"/>
              </a:spcAft>
              <a:buClr>
                <a:srgbClr val="D95A49"/>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Technically: the article itself, the data, statistical concepts, cartographic processing…</a:t>
            </a:r>
          </a:p>
          <a:p>
            <a:pPr marL="895350" marR="0" lvl="4" indent="-285750" algn="l" defTabSz="914400" rtl="0" eaLnBrk="1" fontAlgn="auto" latinLnBrk="0" hangingPunct="1">
              <a:lnSpc>
                <a:spcPct val="100000"/>
              </a:lnSpc>
              <a:spcBef>
                <a:spcPts val="800"/>
              </a:spcBef>
              <a:spcAft>
                <a:spcPts val="800"/>
              </a:spcAft>
              <a:buClr>
                <a:srgbClr val="D95A49"/>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Politically: defining the territories, degree of ambition… </a:t>
            </a:r>
          </a:p>
          <a:p>
            <a:pPr marL="895350" marR="0" lvl="4" indent="-285750" algn="l" defTabSz="914400" rtl="0" eaLnBrk="1" fontAlgn="auto" latinLnBrk="0" hangingPunct="1">
              <a:lnSpc>
                <a:spcPct val="100000"/>
              </a:lnSpc>
              <a:spcBef>
                <a:spcPts val="800"/>
              </a:spcBef>
              <a:spcAft>
                <a:spcPts val="1200"/>
              </a:spcAft>
              <a:buClr>
                <a:srgbClr val="D95A49"/>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Concertation with the other two Belgian regions is desirable / needed (cf. national targets)</a:t>
            </a:r>
          </a:p>
          <a:p>
            <a:pPr marL="285750" marR="0" lvl="1" indent="-285750" algn="l" defTabSz="914400" rtl="0" eaLnBrk="1" fontAlgn="auto" latinLnBrk="0" hangingPunct="1">
              <a:lnSpc>
                <a:spcPct val="100000"/>
              </a:lnSpc>
              <a:spcBef>
                <a:spcPts val="8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A1A18"/>
                </a:solidFill>
                <a:effectLst/>
                <a:uLnTx/>
                <a:uFillTx/>
                <a:latin typeface="Arial"/>
                <a:ea typeface="+mn-ea"/>
                <a:cs typeface="+mn-cs"/>
              </a:rPr>
              <a:t>Questions remain</a:t>
            </a:r>
          </a:p>
          <a:p>
            <a:pPr marL="895350" marR="0" lvl="4" indent="-285750" algn="l" defTabSz="914400" rtl="0" eaLnBrk="1" fontAlgn="auto" latinLnBrk="0" hangingPunct="1">
              <a:lnSpc>
                <a:spcPct val="100000"/>
              </a:lnSpc>
              <a:spcBef>
                <a:spcPts val="800"/>
              </a:spcBef>
              <a:spcAft>
                <a:spcPts val="800"/>
              </a:spcAft>
              <a:buClr>
                <a:srgbClr val="D95A49"/>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Availability of final Copernicus datasets (data for 2024)?  </a:t>
            </a:r>
          </a:p>
          <a:p>
            <a:pPr marL="895350" marR="0" lvl="4" indent="-285750" algn="l" defTabSz="914400" rtl="0" eaLnBrk="1" fontAlgn="auto" latinLnBrk="0" hangingPunct="1">
              <a:lnSpc>
                <a:spcPct val="100000"/>
              </a:lnSpc>
              <a:spcBef>
                <a:spcPts val="800"/>
              </a:spcBef>
              <a:spcAft>
                <a:spcPts val="800"/>
              </a:spcAft>
              <a:buClr>
                <a:srgbClr val="D95A49"/>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How to use the supplementary local data?</a:t>
            </a:r>
          </a:p>
          <a:p>
            <a:pPr marL="895350" marR="0" lvl="4" indent="-285750" algn="l" defTabSz="914400" rtl="0" eaLnBrk="1" fontAlgn="auto" latinLnBrk="0" hangingPunct="1">
              <a:lnSpc>
                <a:spcPct val="100000"/>
              </a:lnSpc>
              <a:spcBef>
                <a:spcPts val="800"/>
              </a:spcBef>
              <a:spcAft>
                <a:spcPts val="1200"/>
              </a:spcAft>
              <a:buClr>
                <a:srgbClr val="D95A49"/>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1A1A18"/>
                </a:solidFill>
                <a:effectLst/>
                <a:uLnTx/>
                <a:uFillTx/>
                <a:latin typeface="Arial"/>
                <a:ea typeface="+mn-ea"/>
                <a:cs typeface="+mn-cs"/>
              </a:rPr>
              <a:t>Future calculations: what happens after 2031?</a:t>
            </a:r>
          </a:p>
        </p:txBody>
      </p:sp>
      <p:sp>
        <p:nvSpPr>
          <p:cNvPr id="7" name="ZoneTexte 6">
            <a:extLst>
              <a:ext uri="{FF2B5EF4-FFF2-40B4-BE49-F238E27FC236}">
                <a16:creationId xmlns:a16="http://schemas.microsoft.com/office/drawing/2014/main" id="{F9D0D265-3D70-6F57-AE9C-5A7959EA5CB8}"/>
              </a:ext>
            </a:extLst>
          </p:cNvPr>
          <p:cNvSpPr txBox="1"/>
          <p:nvPr/>
        </p:nvSpPr>
        <p:spPr>
          <a:xfrm>
            <a:off x="6328529" y="4870760"/>
            <a:ext cx="5406250" cy="1258871"/>
          </a:xfrm>
          <a:prstGeom prst="rect">
            <a:avLst/>
          </a:prstGeom>
          <a:solidFill>
            <a:srgbClr val="F9EFED"/>
          </a:solidFill>
        </p:spPr>
        <p:txBody>
          <a:bodyPr wrap="square" lIns="72000" rIns="72000" anchor="ctr" anchorCtr="0">
            <a:spAutoFit/>
          </a:bodyPr>
          <a:lstStyle/>
          <a:p>
            <a:pPr marL="0" marR="0" lvl="1" indent="0" algn="l" defTabSz="914400" rtl="0" eaLnBrk="1" fontAlgn="auto" latinLnBrk="0" hangingPunct="1">
              <a:lnSpc>
                <a:spcPct val="110000"/>
              </a:lnSpc>
              <a:spcBef>
                <a:spcPts val="1200"/>
              </a:spcBef>
              <a:spcAft>
                <a:spcPts val="0"/>
              </a:spcAft>
              <a:buClrTx/>
              <a:buSzTx/>
              <a:buFontTx/>
              <a:buNone/>
              <a:tabLst/>
              <a:defRPr/>
            </a:pPr>
            <a:r>
              <a:rPr kumimoji="0" lang="en-GB" sz="1400" b="0" i="0" u="none" strike="noStrike" kern="1200" cap="none" spc="0" normalizeH="0" baseline="0" noProof="0">
                <a:ln>
                  <a:noFill/>
                </a:ln>
                <a:solidFill>
                  <a:srgbClr val="0E0E0D"/>
                </a:solidFill>
                <a:effectLst/>
                <a:uLnTx/>
                <a:uFillTx/>
                <a:latin typeface="Arial"/>
                <a:ea typeface="+mn-ea"/>
                <a:cs typeface="+mn-cs"/>
              </a:rPr>
              <a:t>From 1 January 2031, Member States shall achieve an increasing trend in the total national area of urban green space, </a:t>
            </a:r>
            <a:r>
              <a:rPr kumimoji="0" lang="en-GB" sz="1400" b="1" i="0" u="none" strike="noStrike" kern="1200" cap="none" spc="0" normalizeH="0" baseline="0" noProof="0">
                <a:ln>
                  <a:noFill/>
                </a:ln>
                <a:solidFill>
                  <a:srgbClr val="0E0E0D"/>
                </a:solidFill>
                <a:effectLst/>
                <a:uLnTx/>
                <a:uFillTx/>
                <a:latin typeface="Arial"/>
                <a:ea typeface="+mn-ea"/>
                <a:cs typeface="+mn-cs"/>
              </a:rPr>
              <a:t>including through the integration of urban green space into buildings and infrastructure</a:t>
            </a:r>
            <a:r>
              <a:rPr kumimoji="0" lang="en-GB" sz="1400" b="0" i="0" u="none" strike="noStrike" kern="1200" cap="none" spc="0" normalizeH="0" baseline="0" noProof="0">
                <a:ln>
                  <a:noFill/>
                </a:ln>
                <a:solidFill>
                  <a:srgbClr val="0E0E0D"/>
                </a:solidFill>
                <a:effectLst/>
                <a:uLnTx/>
                <a:uFillTx/>
                <a:latin typeface="Arial"/>
                <a:ea typeface="+mn-ea"/>
                <a:cs typeface="+mn-cs"/>
              </a:rPr>
              <a:t>, in urban ecosystem areas, […] until a </a:t>
            </a:r>
            <a:r>
              <a:rPr kumimoji="0" lang="en-GB" sz="1400" b="1" i="0" u="none" strike="noStrike" kern="1200" cap="none" spc="0" normalizeH="0" baseline="0" noProof="0">
                <a:ln>
                  <a:noFill/>
                </a:ln>
                <a:solidFill>
                  <a:srgbClr val="0E0E0D"/>
                </a:solidFill>
                <a:effectLst/>
                <a:uLnTx/>
                <a:uFillTx/>
                <a:latin typeface="Arial"/>
                <a:ea typeface="+mn-ea"/>
                <a:cs typeface="+mn-cs"/>
              </a:rPr>
              <a:t>satisfactory level </a:t>
            </a:r>
            <a:r>
              <a:rPr kumimoji="0" lang="en-GB" sz="1400" b="0" i="0" u="none" strike="noStrike" kern="1200" cap="none" spc="0" normalizeH="0" baseline="0" noProof="0">
                <a:ln>
                  <a:noFill/>
                </a:ln>
                <a:solidFill>
                  <a:srgbClr val="0E0E0D"/>
                </a:solidFill>
                <a:effectLst/>
                <a:uLnTx/>
                <a:uFillTx/>
                <a:latin typeface="Arial"/>
                <a:ea typeface="+mn-ea"/>
                <a:cs typeface="+mn-cs"/>
              </a:rPr>
              <a:t>[…]</a:t>
            </a:r>
          </a:p>
        </p:txBody>
      </p:sp>
    </p:spTree>
    <p:extLst>
      <p:ext uri="{BB962C8B-B14F-4D97-AF65-F5344CB8AC3E}">
        <p14:creationId xmlns:p14="http://schemas.microsoft.com/office/powerpoint/2010/main" val="50163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4" end="4"/>
                                            </p:txEl>
                                          </p:spTgt>
                                        </p:tgtEl>
                                        <p:attrNameLst>
                                          <p:attrName>style.visibility</p:attrName>
                                        </p:attrNameLst>
                                      </p:cBhvr>
                                      <p:to>
                                        <p:strVal val="visible"/>
                                      </p:to>
                                    </p:set>
                                    <p:animEffect transition="in" filter="fade">
                                      <p:cBhvr>
                                        <p:cTn id="7" dur="500"/>
                                        <p:tgtEl>
                                          <p:spTgt spid="2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5" end="5"/>
                                            </p:txEl>
                                          </p:spTgt>
                                        </p:tgtEl>
                                        <p:attrNameLst>
                                          <p:attrName>style.visibility</p:attrName>
                                        </p:attrNameLst>
                                      </p:cBhvr>
                                      <p:to>
                                        <p:strVal val="visible"/>
                                      </p:to>
                                    </p:set>
                                    <p:animEffect transition="in" filter="fade">
                                      <p:cBhvr>
                                        <p:cTn id="10" dur="500"/>
                                        <p:tgtEl>
                                          <p:spTgt spid="2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6" end="6"/>
                                            </p:txEl>
                                          </p:spTgt>
                                        </p:tgtEl>
                                        <p:attrNameLst>
                                          <p:attrName>style.visibility</p:attrName>
                                        </p:attrNameLst>
                                      </p:cBhvr>
                                      <p:to>
                                        <p:strVal val="visible"/>
                                      </p:to>
                                    </p:set>
                                    <p:animEffect transition="in" filter="fade">
                                      <p:cBhvr>
                                        <p:cTn id="13" dur="500"/>
                                        <p:tgtEl>
                                          <p:spTgt spid="27">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xEl>
                                              <p:pRg st="7" end="7"/>
                                            </p:txEl>
                                          </p:spTgt>
                                        </p:tgtEl>
                                        <p:attrNameLst>
                                          <p:attrName>style.visibility</p:attrName>
                                        </p:attrNameLst>
                                      </p:cBhvr>
                                      <p:to>
                                        <p:strVal val="visible"/>
                                      </p:to>
                                    </p:set>
                                    <p:animEffect transition="in" filter="fade">
                                      <p:cBhvr>
                                        <p:cTn id="16" dur="500"/>
                                        <p:tgtEl>
                                          <p:spTgt spid="27">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038EE-455A-D781-2888-0052B51F36FC}"/>
              </a:ext>
            </a:extLst>
          </p:cNvPr>
          <p:cNvSpPr>
            <a:spLocks noGrp="1"/>
          </p:cNvSpPr>
          <p:nvPr>
            <p:ph type="title"/>
          </p:nvPr>
        </p:nvSpPr>
        <p:spPr/>
        <p:txBody>
          <a:bodyPr/>
          <a:lstStyle/>
          <a:p>
            <a:r>
              <a:rPr lang="en-ZA"/>
              <a:t>Thank you</a:t>
            </a:r>
          </a:p>
        </p:txBody>
      </p:sp>
      <p:sp>
        <p:nvSpPr>
          <p:cNvPr id="3" name="Espace réservé du texte 2">
            <a:extLst>
              <a:ext uri="{FF2B5EF4-FFF2-40B4-BE49-F238E27FC236}">
                <a16:creationId xmlns:a16="http://schemas.microsoft.com/office/drawing/2014/main" id="{400F3D5F-FCCF-9187-EF2D-5FBD2746299A}"/>
              </a:ext>
            </a:extLst>
          </p:cNvPr>
          <p:cNvSpPr>
            <a:spLocks noGrp="1"/>
          </p:cNvSpPr>
          <p:nvPr>
            <p:ph type="body" sz="quarter" idx="10"/>
          </p:nvPr>
        </p:nvSpPr>
        <p:spPr/>
        <p:txBody>
          <a:bodyPr/>
          <a:lstStyle/>
          <a:p>
            <a:r>
              <a:rPr lang="fr-BE" sz="2000"/>
              <a:t>Anne Franklin</a:t>
            </a:r>
          </a:p>
          <a:p>
            <a:r>
              <a:rPr lang="fr-BE" sz="2000" err="1"/>
              <a:t>afranklin@perspective.brussels</a:t>
            </a:r>
            <a:endParaRPr lang="fr-BE" sz="2000"/>
          </a:p>
        </p:txBody>
      </p:sp>
      <p:sp>
        <p:nvSpPr>
          <p:cNvPr id="4" name="Espace réservé du texte 3">
            <a:extLst>
              <a:ext uri="{FF2B5EF4-FFF2-40B4-BE49-F238E27FC236}">
                <a16:creationId xmlns:a16="http://schemas.microsoft.com/office/drawing/2014/main" id="{0A9D12A2-8DCE-56F0-424A-7F4A95692FCC}"/>
              </a:ext>
            </a:extLst>
          </p:cNvPr>
          <p:cNvSpPr>
            <a:spLocks noGrp="1"/>
          </p:cNvSpPr>
          <p:nvPr>
            <p:ph type="body" sz="quarter" idx="14"/>
          </p:nvPr>
        </p:nvSpPr>
        <p:spPr>
          <a:xfrm>
            <a:off x="6261010" y="3520976"/>
            <a:ext cx="3529232" cy="1280117"/>
          </a:xfrm>
        </p:spPr>
        <p:txBody>
          <a:bodyPr/>
          <a:lstStyle/>
          <a:p>
            <a:r>
              <a:rPr lang="fr-BE"/>
              <a:t>https://ibsa.brussels/</a:t>
            </a:r>
          </a:p>
          <a:p>
            <a:r>
              <a:rPr lang="fr-BE"/>
              <a:t>https://perspective.brussels/</a:t>
            </a:r>
          </a:p>
          <a:p>
            <a:r>
              <a:rPr lang="fr-BE"/>
              <a:t>https://environnement.brussels/ </a:t>
            </a:r>
          </a:p>
        </p:txBody>
      </p:sp>
      <p:pic>
        <p:nvPicPr>
          <p:cNvPr id="5" name="Image 4" descr="Une image contenant texte, Graphique, graphisme, conception&#10;&#10;Description générée automatiquement">
            <a:extLst>
              <a:ext uri="{FF2B5EF4-FFF2-40B4-BE49-F238E27FC236}">
                <a16:creationId xmlns:a16="http://schemas.microsoft.com/office/drawing/2014/main" id="{33888A4B-0AA2-DF96-E6A9-607B038E55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05676" y="1023502"/>
            <a:ext cx="1744270" cy="648000"/>
          </a:xfrm>
          <a:prstGeom prst="rect">
            <a:avLst/>
          </a:prstGeom>
        </p:spPr>
      </p:pic>
      <p:grpSp>
        <p:nvGrpSpPr>
          <p:cNvPr id="6" name="Group 18">
            <a:extLst>
              <a:ext uri="{FF2B5EF4-FFF2-40B4-BE49-F238E27FC236}">
                <a16:creationId xmlns:a16="http://schemas.microsoft.com/office/drawing/2014/main" id="{7A46B4C1-2E20-7945-B844-E877BDB70A13}"/>
              </a:ext>
            </a:extLst>
          </p:cNvPr>
          <p:cNvGrpSpPr>
            <a:grpSpLocks noChangeAspect="1"/>
          </p:cNvGrpSpPr>
          <p:nvPr/>
        </p:nvGrpSpPr>
        <p:grpSpPr>
          <a:xfrm>
            <a:off x="7363232" y="352198"/>
            <a:ext cx="1476000" cy="360759"/>
            <a:chOff x="6967531" y="4144044"/>
            <a:chExt cx="3183164" cy="778019"/>
          </a:xfrm>
        </p:grpSpPr>
        <p:sp>
          <p:nvSpPr>
            <p:cNvPr id="7" name="Free-form: Shape 19">
              <a:extLst>
                <a:ext uri="{FF2B5EF4-FFF2-40B4-BE49-F238E27FC236}">
                  <a16:creationId xmlns:a16="http://schemas.microsoft.com/office/drawing/2014/main" id="{1857D992-7B31-9455-D80A-FEF0698FC17D}"/>
                </a:ext>
              </a:extLst>
            </p:cNvPr>
            <p:cNvSpPr/>
            <p:nvPr/>
          </p:nvSpPr>
          <p:spPr>
            <a:xfrm>
              <a:off x="9145871" y="4286220"/>
              <a:ext cx="98169" cy="44571"/>
            </a:xfrm>
            <a:custGeom>
              <a:avLst/>
              <a:gdLst>
                <a:gd name="connsiteX0" fmla="*/ 49649 w 98169"/>
                <a:gd name="connsiteY0" fmla="*/ 0 h 44571"/>
                <a:gd name="connsiteX1" fmla="*/ 0 w 98169"/>
                <a:gd name="connsiteY1" fmla="*/ 36108 h 44571"/>
                <a:gd name="connsiteX2" fmla="*/ 9027 w 98169"/>
                <a:gd name="connsiteY2" fmla="*/ 44571 h 44571"/>
                <a:gd name="connsiteX3" fmla="*/ 88014 w 98169"/>
                <a:gd name="connsiteY3" fmla="*/ 44571 h 44571"/>
                <a:gd name="connsiteX4" fmla="*/ 98169 w 98169"/>
                <a:gd name="connsiteY4" fmla="*/ 35544 h 44571"/>
                <a:gd name="connsiteX5" fmla="*/ 49649 w 98169"/>
                <a:gd name="connsiteY5" fmla="*/ 0 h 4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9" h="44571">
                  <a:moveTo>
                    <a:pt x="49649" y="0"/>
                  </a:moveTo>
                  <a:cubicBezTo>
                    <a:pt x="14105" y="0"/>
                    <a:pt x="0" y="22003"/>
                    <a:pt x="0" y="36108"/>
                  </a:cubicBezTo>
                  <a:cubicBezTo>
                    <a:pt x="0" y="42314"/>
                    <a:pt x="1693" y="44571"/>
                    <a:pt x="9027" y="44571"/>
                  </a:cubicBezTo>
                  <a:lnTo>
                    <a:pt x="88014" y="44571"/>
                  </a:lnTo>
                  <a:cubicBezTo>
                    <a:pt x="95912" y="44571"/>
                    <a:pt x="98169" y="41750"/>
                    <a:pt x="98169" y="35544"/>
                  </a:cubicBezTo>
                  <a:cubicBezTo>
                    <a:pt x="98169" y="20311"/>
                    <a:pt x="84064" y="0"/>
                    <a:pt x="49649"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8" name="Free-form: Shape 20">
              <a:extLst>
                <a:ext uri="{FF2B5EF4-FFF2-40B4-BE49-F238E27FC236}">
                  <a16:creationId xmlns:a16="http://schemas.microsoft.com/office/drawing/2014/main" id="{6A138501-A795-0DE6-41FB-8B843A6D80BB}"/>
                </a:ext>
              </a:extLst>
            </p:cNvPr>
            <p:cNvSpPr/>
            <p:nvPr/>
          </p:nvSpPr>
          <p:spPr>
            <a:xfrm>
              <a:off x="8127507" y="4294119"/>
              <a:ext cx="94784" cy="124121"/>
            </a:xfrm>
            <a:custGeom>
              <a:avLst/>
              <a:gdLst>
                <a:gd name="connsiteX0" fmla="*/ 46264 w 94784"/>
                <a:gd name="connsiteY0" fmla="*/ 0 h 124121"/>
                <a:gd name="connsiteX1" fmla="*/ 0 w 94784"/>
                <a:gd name="connsiteY1" fmla="*/ 57547 h 124121"/>
                <a:gd name="connsiteX2" fmla="*/ 47392 w 94784"/>
                <a:gd name="connsiteY2" fmla="*/ 124122 h 124121"/>
                <a:gd name="connsiteX3" fmla="*/ 94784 w 94784"/>
                <a:gd name="connsiteY3" fmla="*/ 56419 h 124121"/>
                <a:gd name="connsiteX4" fmla="*/ 46264 w 94784"/>
                <a:gd name="connsiteY4" fmla="*/ 0 h 12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4" h="124121">
                  <a:moveTo>
                    <a:pt x="46264" y="0"/>
                  </a:moveTo>
                  <a:cubicBezTo>
                    <a:pt x="22568" y="0"/>
                    <a:pt x="0" y="20875"/>
                    <a:pt x="0" y="57547"/>
                  </a:cubicBezTo>
                  <a:cubicBezTo>
                    <a:pt x="0" y="103811"/>
                    <a:pt x="18618" y="124122"/>
                    <a:pt x="47392" y="124122"/>
                  </a:cubicBezTo>
                  <a:cubicBezTo>
                    <a:pt x="76166" y="124122"/>
                    <a:pt x="94784" y="107196"/>
                    <a:pt x="94784" y="56419"/>
                  </a:cubicBezTo>
                  <a:cubicBezTo>
                    <a:pt x="94784" y="20311"/>
                    <a:pt x="75602" y="0"/>
                    <a:pt x="46264"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9" name="Free-form: Shape 21">
              <a:extLst>
                <a:ext uri="{FF2B5EF4-FFF2-40B4-BE49-F238E27FC236}">
                  <a16:creationId xmlns:a16="http://schemas.microsoft.com/office/drawing/2014/main" id="{A3D13683-7A0A-8C51-57E2-13A55BF81535}"/>
                </a:ext>
              </a:extLst>
            </p:cNvPr>
            <p:cNvSpPr/>
            <p:nvPr/>
          </p:nvSpPr>
          <p:spPr>
            <a:xfrm>
              <a:off x="8123558" y="4681718"/>
              <a:ext cx="95348" cy="122429"/>
            </a:xfrm>
            <a:custGeom>
              <a:avLst/>
              <a:gdLst>
                <a:gd name="connsiteX0" fmla="*/ 49085 w 95348"/>
                <a:gd name="connsiteY0" fmla="*/ 0 h 122429"/>
                <a:gd name="connsiteX1" fmla="*/ 0 w 95348"/>
                <a:gd name="connsiteY1" fmla="*/ 60368 h 122429"/>
                <a:gd name="connsiteX2" fmla="*/ 46828 w 95348"/>
                <a:gd name="connsiteY2" fmla="*/ 122429 h 122429"/>
                <a:gd name="connsiteX3" fmla="*/ 95348 w 95348"/>
                <a:gd name="connsiteY3" fmla="*/ 57547 h 122429"/>
                <a:gd name="connsiteX4" fmla="*/ 49085 w 95348"/>
                <a:gd name="connsiteY4" fmla="*/ 0 h 12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8" h="122429">
                  <a:moveTo>
                    <a:pt x="49085" y="0"/>
                  </a:moveTo>
                  <a:cubicBezTo>
                    <a:pt x="20875" y="0"/>
                    <a:pt x="0" y="14669"/>
                    <a:pt x="0" y="60368"/>
                  </a:cubicBezTo>
                  <a:cubicBezTo>
                    <a:pt x="0" y="99298"/>
                    <a:pt x="19182" y="122429"/>
                    <a:pt x="46828" y="122429"/>
                  </a:cubicBezTo>
                  <a:cubicBezTo>
                    <a:pt x="76166" y="122429"/>
                    <a:pt x="95348" y="99298"/>
                    <a:pt x="95348" y="57547"/>
                  </a:cubicBezTo>
                  <a:cubicBezTo>
                    <a:pt x="95348" y="14105"/>
                    <a:pt x="77294" y="0"/>
                    <a:pt x="49085"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0" name="Free-form: Shape 22">
              <a:extLst>
                <a:ext uri="{FF2B5EF4-FFF2-40B4-BE49-F238E27FC236}">
                  <a16:creationId xmlns:a16="http://schemas.microsoft.com/office/drawing/2014/main" id="{4400CC01-6710-9C7C-54D3-CACB0D03D92A}"/>
                </a:ext>
              </a:extLst>
            </p:cNvPr>
            <p:cNvSpPr/>
            <p:nvPr/>
          </p:nvSpPr>
          <p:spPr>
            <a:xfrm>
              <a:off x="9131767" y="4674948"/>
              <a:ext cx="95912" cy="43442"/>
            </a:xfrm>
            <a:custGeom>
              <a:avLst/>
              <a:gdLst>
                <a:gd name="connsiteX0" fmla="*/ 48520 w 95912"/>
                <a:gd name="connsiteY0" fmla="*/ 0 h 43442"/>
                <a:gd name="connsiteX1" fmla="*/ 0 w 95912"/>
                <a:gd name="connsiteY1" fmla="*/ 34980 h 43442"/>
                <a:gd name="connsiteX2" fmla="*/ 8463 w 95912"/>
                <a:gd name="connsiteY2" fmla="*/ 43443 h 43442"/>
                <a:gd name="connsiteX3" fmla="*/ 86321 w 95912"/>
                <a:gd name="connsiteY3" fmla="*/ 43443 h 43442"/>
                <a:gd name="connsiteX4" fmla="*/ 95912 w 95912"/>
                <a:gd name="connsiteY4" fmla="*/ 34416 h 43442"/>
                <a:gd name="connsiteX5" fmla="*/ 48520 w 95912"/>
                <a:gd name="connsiteY5" fmla="*/ 0 h 4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12" h="43442">
                  <a:moveTo>
                    <a:pt x="48520" y="0"/>
                  </a:moveTo>
                  <a:cubicBezTo>
                    <a:pt x="13541" y="0"/>
                    <a:pt x="0" y="21439"/>
                    <a:pt x="0" y="34980"/>
                  </a:cubicBezTo>
                  <a:cubicBezTo>
                    <a:pt x="0" y="40622"/>
                    <a:pt x="1693" y="43443"/>
                    <a:pt x="8463" y="43443"/>
                  </a:cubicBezTo>
                  <a:lnTo>
                    <a:pt x="86321" y="43443"/>
                  </a:lnTo>
                  <a:cubicBezTo>
                    <a:pt x="93656" y="43443"/>
                    <a:pt x="95912" y="40622"/>
                    <a:pt x="95912" y="34416"/>
                  </a:cubicBezTo>
                  <a:cubicBezTo>
                    <a:pt x="95912" y="19747"/>
                    <a:pt x="82372" y="0"/>
                    <a:pt x="48520"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1" name="Free-form: Shape 23">
              <a:extLst>
                <a:ext uri="{FF2B5EF4-FFF2-40B4-BE49-F238E27FC236}">
                  <a16:creationId xmlns:a16="http://schemas.microsoft.com/office/drawing/2014/main" id="{B62C37E3-B51C-20C8-E36A-850A06169FEB}"/>
                </a:ext>
              </a:extLst>
            </p:cNvPr>
            <p:cNvSpPr/>
            <p:nvPr/>
          </p:nvSpPr>
          <p:spPr>
            <a:xfrm>
              <a:off x="10003441" y="4286785"/>
              <a:ext cx="98168" cy="44006"/>
            </a:xfrm>
            <a:custGeom>
              <a:avLst/>
              <a:gdLst>
                <a:gd name="connsiteX0" fmla="*/ 9027 w 98168"/>
                <a:gd name="connsiteY0" fmla="*/ 44007 h 44006"/>
                <a:gd name="connsiteX1" fmla="*/ 88014 w 98168"/>
                <a:gd name="connsiteY1" fmla="*/ 44007 h 44006"/>
                <a:gd name="connsiteX2" fmla="*/ 98169 w 98168"/>
                <a:gd name="connsiteY2" fmla="*/ 34980 h 44006"/>
                <a:gd name="connsiteX3" fmla="*/ 49649 w 98168"/>
                <a:gd name="connsiteY3" fmla="*/ 0 h 44006"/>
                <a:gd name="connsiteX4" fmla="*/ 0 w 98168"/>
                <a:gd name="connsiteY4" fmla="*/ 36108 h 44006"/>
                <a:gd name="connsiteX5" fmla="*/ 9027 w 98168"/>
                <a:gd name="connsiteY5" fmla="*/ 44007 h 4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8" h="44006">
                  <a:moveTo>
                    <a:pt x="9027" y="44007"/>
                  </a:moveTo>
                  <a:lnTo>
                    <a:pt x="88014" y="44007"/>
                  </a:lnTo>
                  <a:cubicBezTo>
                    <a:pt x="95912" y="44007"/>
                    <a:pt x="98169" y="41186"/>
                    <a:pt x="98169" y="34980"/>
                  </a:cubicBezTo>
                  <a:cubicBezTo>
                    <a:pt x="98169" y="20311"/>
                    <a:pt x="84064" y="0"/>
                    <a:pt x="49649" y="0"/>
                  </a:cubicBezTo>
                  <a:cubicBezTo>
                    <a:pt x="14105" y="0"/>
                    <a:pt x="0" y="22003"/>
                    <a:pt x="0" y="36108"/>
                  </a:cubicBezTo>
                  <a:cubicBezTo>
                    <a:pt x="0" y="41186"/>
                    <a:pt x="1693" y="44007"/>
                    <a:pt x="9027" y="44007"/>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2" name="Free-form: Shape 24">
              <a:extLst>
                <a:ext uri="{FF2B5EF4-FFF2-40B4-BE49-F238E27FC236}">
                  <a16:creationId xmlns:a16="http://schemas.microsoft.com/office/drawing/2014/main" id="{2839707F-4F97-CDC9-9FBB-1851BD3BF620}"/>
                </a:ext>
              </a:extLst>
            </p:cNvPr>
            <p:cNvSpPr/>
            <p:nvPr/>
          </p:nvSpPr>
          <p:spPr>
            <a:xfrm>
              <a:off x="8923016" y="4294119"/>
              <a:ext cx="94783" cy="124121"/>
            </a:xfrm>
            <a:custGeom>
              <a:avLst/>
              <a:gdLst>
                <a:gd name="connsiteX0" fmla="*/ 46264 w 94783"/>
                <a:gd name="connsiteY0" fmla="*/ 0 h 124121"/>
                <a:gd name="connsiteX1" fmla="*/ 0 w 94783"/>
                <a:gd name="connsiteY1" fmla="*/ 57547 h 124121"/>
                <a:gd name="connsiteX2" fmla="*/ 47392 w 94783"/>
                <a:gd name="connsiteY2" fmla="*/ 124122 h 124121"/>
                <a:gd name="connsiteX3" fmla="*/ 94784 w 94783"/>
                <a:gd name="connsiteY3" fmla="*/ 56419 h 124121"/>
                <a:gd name="connsiteX4" fmla="*/ 46264 w 94783"/>
                <a:gd name="connsiteY4" fmla="*/ 0 h 12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24121">
                  <a:moveTo>
                    <a:pt x="46264" y="0"/>
                  </a:moveTo>
                  <a:cubicBezTo>
                    <a:pt x="22568" y="0"/>
                    <a:pt x="0" y="20875"/>
                    <a:pt x="0" y="57547"/>
                  </a:cubicBezTo>
                  <a:cubicBezTo>
                    <a:pt x="0" y="103811"/>
                    <a:pt x="18618" y="124122"/>
                    <a:pt x="47392" y="124122"/>
                  </a:cubicBezTo>
                  <a:cubicBezTo>
                    <a:pt x="76166" y="124122"/>
                    <a:pt x="94784" y="107196"/>
                    <a:pt x="94784" y="56419"/>
                  </a:cubicBezTo>
                  <a:cubicBezTo>
                    <a:pt x="94784" y="20311"/>
                    <a:pt x="75037" y="0"/>
                    <a:pt x="46264" y="0"/>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3" name="Free-form: Shape 25">
              <a:extLst>
                <a:ext uri="{FF2B5EF4-FFF2-40B4-BE49-F238E27FC236}">
                  <a16:creationId xmlns:a16="http://schemas.microsoft.com/office/drawing/2014/main" id="{24B53A6B-AD4A-6290-E39B-3B1F3C04E1C1}"/>
                </a:ext>
              </a:extLst>
            </p:cNvPr>
            <p:cNvSpPr/>
            <p:nvPr/>
          </p:nvSpPr>
          <p:spPr>
            <a:xfrm>
              <a:off x="8350926" y="4286785"/>
              <a:ext cx="98169" cy="44006"/>
            </a:xfrm>
            <a:custGeom>
              <a:avLst/>
              <a:gdLst>
                <a:gd name="connsiteX0" fmla="*/ 9027 w 98169"/>
                <a:gd name="connsiteY0" fmla="*/ 44007 h 44006"/>
                <a:gd name="connsiteX1" fmla="*/ 88014 w 98169"/>
                <a:gd name="connsiteY1" fmla="*/ 44007 h 44006"/>
                <a:gd name="connsiteX2" fmla="*/ 98169 w 98169"/>
                <a:gd name="connsiteY2" fmla="*/ 34980 h 44006"/>
                <a:gd name="connsiteX3" fmla="*/ 49649 w 98169"/>
                <a:gd name="connsiteY3" fmla="*/ 0 h 44006"/>
                <a:gd name="connsiteX4" fmla="*/ 0 w 98169"/>
                <a:gd name="connsiteY4" fmla="*/ 36108 h 44006"/>
                <a:gd name="connsiteX5" fmla="*/ 9027 w 98169"/>
                <a:gd name="connsiteY5" fmla="*/ 44007 h 4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9" h="44006">
                  <a:moveTo>
                    <a:pt x="9027" y="44007"/>
                  </a:moveTo>
                  <a:lnTo>
                    <a:pt x="88014" y="44007"/>
                  </a:lnTo>
                  <a:cubicBezTo>
                    <a:pt x="95912" y="44007"/>
                    <a:pt x="98169" y="41186"/>
                    <a:pt x="98169" y="34980"/>
                  </a:cubicBezTo>
                  <a:cubicBezTo>
                    <a:pt x="98169" y="20311"/>
                    <a:pt x="84064" y="0"/>
                    <a:pt x="49649" y="0"/>
                  </a:cubicBezTo>
                  <a:cubicBezTo>
                    <a:pt x="14105" y="0"/>
                    <a:pt x="0" y="22003"/>
                    <a:pt x="0" y="36108"/>
                  </a:cubicBezTo>
                  <a:cubicBezTo>
                    <a:pt x="0" y="41186"/>
                    <a:pt x="1693" y="44007"/>
                    <a:pt x="9027" y="44007"/>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4" name="Free-form: Shape 26">
              <a:extLst>
                <a:ext uri="{FF2B5EF4-FFF2-40B4-BE49-F238E27FC236}">
                  <a16:creationId xmlns:a16="http://schemas.microsoft.com/office/drawing/2014/main" id="{D4DA8721-4307-D69B-5AA8-CEC517B73BB8}"/>
                </a:ext>
              </a:extLst>
            </p:cNvPr>
            <p:cNvSpPr/>
            <p:nvPr/>
          </p:nvSpPr>
          <p:spPr>
            <a:xfrm>
              <a:off x="9803718" y="4580728"/>
              <a:ext cx="197466" cy="186182"/>
            </a:xfrm>
            <a:custGeom>
              <a:avLst/>
              <a:gdLst>
                <a:gd name="connsiteX0" fmla="*/ 186747 w 197466"/>
                <a:gd name="connsiteY0" fmla="*/ 82372 h 186182"/>
                <a:gd name="connsiteX1" fmla="*/ 197467 w 197466"/>
                <a:gd name="connsiteY1" fmla="*/ 52470 h 186182"/>
                <a:gd name="connsiteX2" fmla="*/ 144997 w 197466"/>
                <a:gd name="connsiteY2" fmla="*/ 0 h 186182"/>
                <a:gd name="connsiteX3" fmla="*/ 98733 w 197466"/>
                <a:gd name="connsiteY3" fmla="*/ 32159 h 186182"/>
                <a:gd name="connsiteX4" fmla="*/ 52470 w 197466"/>
                <a:gd name="connsiteY4" fmla="*/ 0 h 186182"/>
                <a:gd name="connsiteX5" fmla="*/ 0 w 197466"/>
                <a:gd name="connsiteY5" fmla="*/ 52470 h 186182"/>
                <a:gd name="connsiteX6" fmla="*/ 10720 w 197466"/>
                <a:gd name="connsiteY6" fmla="*/ 82372 h 186182"/>
                <a:gd name="connsiteX7" fmla="*/ 98733 w 197466"/>
                <a:gd name="connsiteY7" fmla="*/ 186183 h 186182"/>
                <a:gd name="connsiteX8" fmla="*/ 186747 w 197466"/>
                <a:gd name="connsiteY8" fmla="*/ 82372 h 18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66" h="186182">
                  <a:moveTo>
                    <a:pt x="186747" y="82372"/>
                  </a:moveTo>
                  <a:cubicBezTo>
                    <a:pt x="193517" y="73345"/>
                    <a:pt x="197467" y="63189"/>
                    <a:pt x="197467" y="52470"/>
                  </a:cubicBezTo>
                  <a:cubicBezTo>
                    <a:pt x="197467" y="23696"/>
                    <a:pt x="173771" y="0"/>
                    <a:pt x="144997" y="0"/>
                  </a:cubicBezTo>
                  <a:cubicBezTo>
                    <a:pt x="119609" y="0"/>
                    <a:pt x="104375" y="18618"/>
                    <a:pt x="98733" y="32159"/>
                  </a:cubicBezTo>
                  <a:cubicBezTo>
                    <a:pt x="93091" y="18618"/>
                    <a:pt x="77858" y="0"/>
                    <a:pt x="52470" y="0"/>
                  </a:cubicBezTo>
                  <a:cubicBezTo>
                    <a:pt x="23696" y="0"/>
                    <a:pt x="0" y="23696"/>
                    <a:pt x="0" y="52470"/>
                  </a:cubicBezTo>
                  <a:cubicBezTo>
                    <a:pt x="0" y="63189"/>
                    <a:pt x="3949" y="73345"/>
                    <a:pt x="10720" y="82372"/>
                  </a:cubicBezTo>
                  <a:cubicBezTo>
                    <a:pt x="37237" y="118480"/>
                    <a:pt x="72781" y="129764"/>
                    <a:pt x="98733" y="186183"/>
                  </a:cubicBezTo>
                  <a:cubicBezTo>
                    <a:pt x="124686" y="129764"/>
                    <a:pt x="160230" y="118480"/>
                    <a:pt x="186747" y="82372"/>
                  </a:cubicBezTo>
                  <a:close/>
                </a:path>
              </a:pathLst>
            </a:custGeom>
            <a:no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5" name="Free-form: Shape 27">
              <a:extLst>
                <a:ext uri="{FF2B5EF4-FFF2-40B4-BE49-F238E27FC236}">
                  <a16:creationId xmlns:a16="http://schemas.microsoft.com/office/drawing/2014/main" id="{F55F138A-2B0D-6264-11E6-E32974A31C8F}"/>
                </a:ext>
              </a:extLst>
            </p:cNvPr>
            <p:cNvSpPr/>
            <p:nvPr/>
          </p:nvSpPr>
          <p:spPr>
            <a:xfrm>
              <a:off x="6967531" y="4532772"/>
              <a:ext cx="910603" cy="389291"/>
            </a:xfrm>
            <a:custGeom>
              <a:avLst/>
              <a:gdLst>
                <a:gd name="connsiteX0" fmla="*/ 692262 w 910603"/>
                <a:gd name="connsiteY0" fmla="*/ 564 h 389291"/>
                <a:gd name="connsiteX1" fmla="*/ 589015 w 910603"/>
                <a:gd name="connsiteY1" fmla="*/ 59804 h 389291"/>
                <a:gd name="connsiteX2" fmla="*/ 455302 w 910603"/>
                <a:gd name="connsiteY2" fmla="*/ 137098 h 389291"/>
                <a:gd name="connsiteX3" fmla="*/ 218906 w 910603"/>
                <a:gd name="connsiteY3" fmla="*/ 0 h 389291"/>
                <a:gd name="connsiteX4" fmla="*/ 0 w 910603"/>
                <a:gd name="connsiteY4" fmla="*/ 126379 h 389291"/>
                <a:gd name="connsiteX5" fmla="*/ 455302 w 910603"/>
                <a:gd name="connsiteY5" fmla="*/ 389292 h 389291"/>
                <a:gd name="connsiteX6" fmla="*/ 910604 w 910603"/>
                <a:gd name="connsiteY6" fmla="*/ 126379 h 389291"/>
                <a:gd name="connsiteX7" fmla="*/ 692262 w 910603"/>
                <a:gd name="connsiteY7" fmla="*/ 564 h 389291"/>
                <a:gd name="connsiteX8" fmla="*/ 692262 w 910603"/>
                <a:gd name="connsiteY8" fmla="*/ 564 h 38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603" h="389291">
                  <a:moveTo>
                    <a:pt x="692262" y="564"/>
                  </a:moveTo>
                  <a:lnTo>
                    <a:pt x="589015" y="59804"/>
                  </a:lnTo>
                  <a:lnTo>
                    <a:pt x="455302" y="137098"/>
                  </a:lnTo>
                  <a:lnTo>
                    <a:pt x="218906" y="0"/>
                  </a:lnTo>
                  <a:lnTo>
                    <a:pt x="0" y="126379"/>
                  </a:lnTo>
                  <a:lnTo>
                    <a:pt x="455302" y="389292"/>
                  </a:lnTo>
                  <a:lnTo>
                    <a:pt x="910604" y="126379"/>
                  </a:lnTo>
                  <a:lnTo>
                    <a:pt x="692262" y="564"/>
                  </a:lnTo>
                  <a:lnTo>
                    <a:pt x="692262" y="564"/>
                  </a:ln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3033D972-7034-952E-10AA-4A4BDE629DB4}"/>
                </a:ext>
              </a:extLst>
            </p:cNvPr>
            <p:cNvSpPr/>
            <p:nvPr/>
          </p:nvSpPr>
          <p:spPr>
            <a:xfrm>
              <a:off x="6967531" y="4144044"/>
              <a:ext cx="910603" cy="389291"/>
            </a:xfrm>
            <a:custGeom>
              <a:avLst/>
              <a:gdLst>
                <a:gd name="connsiteX0" fmla="*/ 455302 w 910603"/>
                <a:gd name="connsiteY0" fmla="*/ 0 h 389291"/>
                <a:gd name="connsiteX1" fmla="*/ 0 w 910603"/>
                <a:gd name="connsiteY1" fmla="*/ 262913 h 389291"/>
                <a:gd name="connsiteX2" fmla="*/ 218906 w 910603"/>
                <a:gd name="connsiteY2" fmla="*/ 388727 h 389291"/>
                <a:gd name="connsiteX3" fmla="*/ 455302 w 910603"/>
                <a:gd name="connsiteY3" fmla="*/ 252193 h 389291"/>
                <a:gd name="connsiteX4" fmla="*/ 677029 w 910603"/>
                <a:gd name="connsiteY4" fmla="*/ 380265 h 389291"/>
                <a:gd name="connsiteX5" fmla="*/ 692262 w 910603"/>
                <a:gd name="connsiteY5" fmla="*/ 389292 h 389291"/>
                <a:gd name="connsiteX6" fmla="*/ 692262 w 910603"/>
                <a:gd name="connsiteY6" fmla="*/ 389292 h 389291"/>
                <a:gd name="connsiteX7" fmla="*/ 910604 w 910603"/>
                <a:gd name="connsiteY7" fmla="*/ 262913 h 38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0603" h="389291">
                  <a:moveTo>
                    <a:pt x="455302" y="0"/>
                  </a:moveTo>
                  <a:lnTo>
                    <a:pt x="0" y="262913"/>
                  </a:lnTo>
                  <a:lnTo>
                    <a:pt x="218906" y="388727"/>
                  </a:lnTo>
                  <a:lnTo>
                    <a:pt x="455302" y="252193"/>
                  </a:lnTo>
                  <a:lnTo>
                    <a:pt x="677029" y="380265"/>
                  </a:lnTo>
                  <a:lnTo>
                    <a:pt x="692262" y="389292"/>
                  </a:lnTo>
                  <a:lnTo>
                    <a:pt x="692262" y="389292"/>
                  </a:lnTo>
                  <a:lnTo>
                    <a:pt x="910604" y="262913"/>
                  </a:lnTo>
                  <a:close/>
                </a:path>
              </a:pathLst>
            </a:custGeom>
            <a:solidFill>
              <a:srgbClr val="F0D0C8"/>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9B99C8EA-6AA1-6A3D-3FA1-2B70C76FC414}"/>
                </a:ext>
              </a:extLst>
            </p:cNvPr>
            <p:cNvSpPr/>
            <p:nvPr/>
          </p:nvSpPr>
          <p:spPr>
            <a:xfrm>
              <a:off x="9654207" y="4686231"/>
              <a:ext cx="236188" cy="172625"/>
            </a:xfrm>
            <a:custGeom>
              <a:avLst/>
              <a:gdLst>
                <a:gd name="connsiteX0" fmla="*/ 207058 w 236188"/>
                <a:gd name="connsiteY0" fmla="*/ 93091 h 172625"/>
                <a:gd name="connsiteX1" fmla="*/ 74473 w 236188"/>
                <a:gd name="connsiteY1" fmla="*/ 0 h 172625"/>
                <a:gd name="connsiteX2" fmla="*/ 0 w 236188"/>
                <a:gd name="connsiteY2" fmla="*/ 75602 h 172625"/>
                <a:gd name="connsiteX3" fmla="*/ 78987 w 236188"/>
                <a:gd name="connsiteY3" fmla="*/ 150075 h 172625"/>
                <a:gd name="connsiteX4" fmla="*/ 173207 w 236188"/>
                <a:gd name="connsiteY4" fmla="*/ 144433 h 172625"/>
                <a:gd name="connsiteX5" fmla="*/ 221727 w 236188"/>
                <a:gd name="connsiteY5" fmla="*/ 169821 h 172625"/>
                <a:gd name="connsiteX6" fmla="*/ 232447 w 236188"/>
                <a:gd name="connsiteY6" fmla="*/ 171514 h 172625"/>
                <a:gd name="connsiteX7" fmla="*/ 235268 w 236188"/>
                <a:gd name="connsiteY7" fmla="*/ 156845 h 172625"/>
                <a:gd name="connsiteX8" fmla="*/ 207058 w 236188"/>
                <a:gd name="connsiteY8" fmla="*/ 93091 h 1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88" h="172625">
                  <a:moveTo>
                    <a:pt x="207058" y="93091"/>
                  </a:moveTo>
                  <a:cubicBezTo>
                    <a:pt x="182234" y="54162"/>
                    <a:pt x="131457" y="0"/>
                    <a:pt x="74473" y="0"/>
                  </a:cubicBezTo>
                  <a:cubicBezTo>
                    <a:pt x="37237" y="0"/>
                    <a:pt x="0" y="28210"/>
                    <a:pt x="0" y="75602"/>
                  </a:cubicBezTo>
                  <a:cubicBezTo>
                    <a:pt x="0" y="121301"/>
                    <a:pt x="42314" y="150075"/>
                    <a:pt x="78987" y="150075"/>
                  </a:cubicBezTo>
                  <a:cubicBezTo>
                    <a:pt x="119609" y="150075"/>
                    <a:pt x="138791" y="137098"/>
                    <a:pt x="173207" y="144433"/>
                  </a:cubicBezTo>
                  <a:cubicBezTo>
                    <a:pt x="199724" y="150075"/>
                    <a:pt x="214393" y="163051"/>
                    <a:pt x="221727" y="169821"/>
                  </a:cubicBezTo>
                  <a:cubicBezTo>
                    <a:pt x="225112" y="173207"/>
                    <a:pt x="229626" y="173207"/>
                    <a:pt x="232447" y="171514"/>
                  </a:cubicBezTo>
                  <a:cubicBezTo>
                    <a:pt x="235268" y="169821"/>
                    <a:pt x="237525" y="165872"/>
                    <a:pt x="235268" y="156845"/>
                  </a:cubicBezTo>
                  <a:cubicBezTo>
                    <a:pt x="231318" y="135406"/>
                    <a:pt x="220034" y="112838"/>
                    <a:pt x="207058"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05215FC0-65DD-6C86-23AE-DF6516CA0EE4}"/>
                </a:ext>
              </a:extLst>
            </p:cNvPr>
            <p:cNvSpPr/>
            <p:nvPr/>
          </p:nvSpPr>
          <p:spPr>
            <a:xfrm>
              <a:off x="9914188" y="4686231"/>
              <a:ext cx="235942" cy="172061"/>
            </a:xfrm>
            <a:custGeom>
              <a:avLst/>
              <a:gdLst>
                <a:gd name="connsiteX0" fmla="*/ 161470 w 235942"/>
                <a:gd name="connsiteY0" fmla="*/ 0 h 172061"/>
                <a:gd name="connsiteX1" fmla="*/ 28885 w 235942"/>
                <a:gd name="connsiteY1" fmla="*/ 93091 h 172061"/>
                <a:gd name="connsiteX2" fmla="*/ 675 w 235942"/>
                <a:gd name="connsiteY2" fmla="*/ 156281 h 172061"/>
                <a:gd name="connsiteX3" fmla="*/ 3496 w 235942"/>
                <a:gd name="connsiteY3" fmla="*/ 170950 h 172061"/>
                <a:gd name="connsiteX4" fmla="*/ 14216 w 235942"/>
                <a:gd name="connsiteY4" fmla="*/ 169257 h 172061"/>
                <a:gd name="connsiteX5" fmla="*/ 62736 w 235942"/>
                <a:gd name="connsiteY5" fmla="*/ 143869 h 172061"/>
                <a:gd name="connsiteX6" fmla="*/ 156956 w 235942"/>
                <a:gd name="connsiteY6" fmla="*/ 149511 h 172061"/>
                <a:gd name="connsiteX7" fmla="*/ 235943 w 235942"/>
                <a:gd name="connsiteY7" fmla="*/ 75037 h 172061"/>
                <a:gd name="connsiteX8" fmla="*/ 161470 w 235942"/>
                <a:gd name="connsiteY8" fmla="*/ 0 h 17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42" h="172061">
                  <a:moveTo>
                    <a:pt x="161470" y="0"/>
                  </a:moveTo>
                  <a:cubicBezTo>
                    <a:pt x="105051" y="0"/>
                    <a:pt x="54273" y="54162"/>
                    <a:pt x="28885" y="93091"/>
                  </a:cubicBezTo>
                  <a:cubicBezTo>
                    <a:pt x="16473" y="112838"/>
                    <a:pt x="5189" y="135970"/>
                    <a:pt x="675" y="156281"/>
                  </a:cubicBezTo>
                  <a:cubicBezTo>
                    <a:pt x="-1017" y="165308"/>
                    <a:pt x="675" y="168693"/>
                    <a:pt x="3496" y="170950"/>
                  </a:cubicBezTo>
                  <a:cubicBezTo>
                    <a:pt x="6317" y="172642"/>
                    <a:pt x="10831" y="172642"/>
                    <a:pt x="14216" y="169257"/>
                  </a:cubicBezTo>
                  <a:cubicBezTo>
                    <a:pt x="21550" y="162487"/>
                    <a:pt x="35655" y="149511"/>
                    <a:pt x="62736" y="143869"/>
                  </a:cubicBezTo>
                  <a:cubicBezTo>
                    <a:pt x="97152" y="137098"/>
                    <a:pt x="116334" y="149511"/>
                    <a:pt x="156956" y="149511"/>
                  </a:cubicBezTo>
                  <a:cubicBezTo>
                    <a:pt x="193629" y="149511"/>
                    <a:pt x="235943" y="121301"/>
                    <a:pt x="235943" y="75037"/>
                  </a:cubicBezTo>
                  <a:cubicBezTo>
                    <a:pt x="235943" y="28210"/>
                    <a:pt x="198706" y="0"/>
                    <a:pt x="161470" y="0"/>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0A62BA42-BB94-3BD0-CE81-1FBAF328EE70}"/>
                </a:ext>
              </a:extLst>
            </p:cNvPr>
            <p:cNvSpPr/>
            <p:nvPr/>
          </p:nvSpPr>
          <p:spPr>
            <a:xfrm>
              <a:off x="9781714" y="4558160"/>
              <a:ext cx="241473" cy="241473"/>
            </a:xfrm>
            <a:custGeom>
              <a:avLst/>
              <a:gdLst>
                <a:gd name="connsiteX0" fmla="*/ 191825 w 241473"/>
                <a:gd name="connsiteY0" fmla="*/ 154024 h 241473"/>
                <a:gd name="connsiteX1" fmla="*/ 226805 w 241473"/>
                <a:gd name="connsiteY1" fmla="*/ 117916 h 241473"/>
                <a:gd name="connsiteX2" fmla="*/ 241474 w 241473"/>
                <a:gd name="connsiteY2" fmla="*/ 73909 h 241473"/>
                <a:gd name="connsiteX3" fmla="*/ 168693 w 241473"/>
                <a:gd name="connsiteY3" fmla="*/ 0 h 241473"/>
                <a:gd name="connsiteX4" fmla="*/ 120737 w 241473"/>
                <a:gd name="connsiteY4" fmla="*/ 21439 h 241473"/>
                <a:gd name="connsiteX5" fmla="*/ 72781 w 241473"/>
                <a:gd name="connsiteY5" fmla="*/ 0 h 241473"/>
                <a:gd name="connsiteX6" fmla="*/ 0 w 241473"/>
                <a:gd name="connsiteY6" fmla="*/ 73909 h 241473"/>
                <a:gd name="connsiteX7" fmla="*/ 14669 w 241473"/>
                <a:gd name="connsiteY7" fmla="*/ 117916 h 241473"/>
                <a:gd name="connsiteX8" fmla="*/ 49649 w 241473"/>
                <a:gd name="connsiteY8" fmla="*/ 154024 h 241473"/>
                <a:gd name="connsiteX9" fmla="*/ 111710 w 241473"/>
                <a:gd name="connsiteY9" fmla="*/ 234703 h 241473"/>
                <a:gd name="connsiteX10" fmla="*/ 120737 w 241473"/>
                <a:gd name="connsiteY10" fmla="*/ 241474 h 241473"/>
                <a:gd name="connsiteX11" fmla="*/ 129764 w 241473"/>
                <a:gd name="connsiteY11" fmla="*/ 234703 h 241473"/>
                <a:gd name="connsiteX12" fmla="*/ 191825 w 241473"/>
                <a:gd name="connsiteY12" fmla="*/ 154024 h 241473"/>
                <a:gd name="connsiteX13" fmla="*/ 120737 w 241473"/>
                <a:gd name="connsiteY13" fmla="*/ 208751 h 241473"/>
                <a:gd name="connsiteX14" fmla="*/ 32723 w 241473"/>
                <a:gd name="connsiteY14" fmla="*/ 104939 h 241473"/>
                <a:gd name="connsiteX15" fmla="*/ 22003 w 241473"/>
                <a:gd name="connsiteY15" fmla="*/ 75037 h 241473"/>
                <a:gd name="connsiteX16" fmla="*/ 74473 w 241473"/>
                <a:gd name="connsiteY16" fmla="*/ 22568 h 241473"/>
                <a:gd name="connsiteX17" fmla="*/ 120737 w 241473"/>
                <a:gd name="connsiteY17" fmla="*/ 54726 h 241473"/>
                <a:gd name="connsiteX18" fmla="*/ 167001 w 241473"/>
                <a:gd name="connsiteY18" fmla="*/ 22568 h 241473"/>
                <a:gd name="connsiteX19" fmla="*/ 219470 w 241473"/>
                <a:gd name="connsiteY19" fmla="*/ 75037 h 241473"/>
                <a:gd name="connsiteX20" fmla="*/ 208751 w 241473"/>
                <a:gd name="connsiteY20" fmla="*/ 104939 h 241473"/>
                <a:gd name="connsiteX21" fmla="*/ 120737 w 241473"/>
                <a:gd name="connsiteY21" fmla="*/ 208751 h 24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473" h="241473">
                  <a:moveTo>
                    <a:pt x="191825" y="154024"/>
                  </a:moveTo>
                  <a:cubicBezTo>
                    <a:pt x="208186" y="139919"/>
                    <a:pt x="218906" y="129764"/>
                    <a:pt x="226805" y="117916"/>
                  </a:cubicBezTo>
                  <a:cubicBezTo>
                    <a:pt x="233575" y="107760"/>
                    <a:pt x="241474" y="93091"/>
                    <a:pt x="241474" y="73909"/>
                  </a:cubicBezTo>
                  <a:cubicBezTo>
                    <a:pt x="241474" y="29902"/>
                    <a:pt x="206494" y="0"/>
                    <a:pt x="168693" y="0"/>
                  </a:cubicBezTo>
                  <a:cubicBezTo>
                    <a:pt x="147818" y="0"/>
                    <a:pt x="130328" y="9027"/>
                    <a:pt x="120737" y="21439"/>
                  </a:cubicBezTo>
                  <a:cubicBezTo>
                    <a:pt x="111145" y="8463"/>
                    <a:pt x="93656" y="0"/>
                    <a:pt x="72781" y="0"/>
                  </a:cubicBezTo>
                  <a:cubicBezTo>
                    <a:pt x="34980" y="0"/>
                    <a:pt x="0" y="29902"/>
                    <a:pt x="0" y="73909"/>
                  </a:cubicBezTo>
                  <a:cubicBezTo>
                    <a:pt x="0" y="93091"/>
                    <a:pt x="7899" y="107760"/>
                    <a:pt x="14669" y="117916"/>
                  </a:cubicBezTo>
                  <a:cubicBezTo>
                    <a:pt x="22568" y="129764"/>
                    <a:pt x="33287" y="139355"/>
                    <a:pt x="49649" y="154024"/>
                  </a:cubicBezTo>
                  <a:cubicBezTo>
                    <a:pt x="73345" y="174899"/>
                    <a:pt x="93092" y="195210"/>
                    <a:pt x="111710" y="234703"/>
                  </a:cubicBezTo>
                  <a:cubicBezTo>
                    <a:pt x="113402" y="238088"/>
                    <a:pt x="116223" y="241474"/>
                    <a:pt x="120737" y="241474"/>
                  </a:cubicBezTo>
                  <a:cubicBezTo>
                    <a:pt x="124686" y="241474"/>
                    <a:pt x="128071" y="238088"/>
                    <a:pt x="129764" y="234703"/>
                  </a:cubicBezTo>
                  <a:cubicBezTo>
                    <a:pt x="147818" y="195210"/>
                    <a:pt x="167565" y="174899"/>
                    <a:pt x="191825" y="154024"/>
                  </a:cubicBezTo>
                  <a:close/>
                  <a:moveTo>
                    <a:pt x="120737" y="208751"/>
                  </a:moveTo>
                  <a:cubicBezTo>
                    <a:pt x="94784" y="152331"/>
                    <a:pt x="59240" y="141048"/>
                    <a:pt x="32723" y="104939"/>
                  </a:cubicBezTo>
                  <a:cubicBezTo>
                    <a:pt x="25953" y="95912"/>
                    <a:pt x="22003" y="85757"/>
                    <a:pt x="22003" y="75037"/>
                  </a:cubicBezTo>
                  <a:cubicBezTo>
                    <a:pt x="22003" y="46264"/>
                    <a:pt x="45699" y="22568"/>
                    <a:pt x="74473" y="22568"/>
                  </a:cubicBezTo>
                  <a:cubicBezTo>
                    <a:pt x="99298" y="22568"/>
                    <a:pt x="115095" y="41186"/>
                    <a:pt x="120737" y="54726"/>
                  </a:cubicBezTo>
                  <a:cubicBezTo>
                    <a:pt x="126379" y="41186"/>
                    <a:pt x="141612" y="22568"/>
                    <a:pt x="167001" y="22568"/>
                  </a:cubicBezTo>
                  <a:cubicBezTo>
                    <a:pt x="195774" y="22568"/>
                    <a:pt x="219470" y="46264"/>
                    <a:pt x="219470" y="75037"/>
                  </a:cubicBezTo>
                  <a:cubicBezTo>
                    <a:pt x="219470" y="85757"/>
                    <a:pt x="215521" y="95912"/>
                    <a:pt x="208751" y="104939"/>
                  </a:cubicBezTo>
                  <a:cubicBezTo>
                    <a:pt x="182234" y="141048"/>
                    <a:pt x="146690" y="152331"/>
                    <a:pt x="120737" y="20875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0" name="Free-form: Shape 32">
              <a:extLst>
                <a:ext uri="{FF2B5EF4-FFF2-40B4-BE49-F238E27FC236}">
                  <a16:creationId xmlns:a16="http://schemas.microsoft.com/office/drawing/2014/main" id="{648FE1BB-E9C5-976D-80C3-B42E8F94B4A6}"/>
                </a:ext>
              </a:extLst>
            </p:cNvPr>
            <p:cNvSpPr/>
            <p:nvPr/>
          </p:nvSpPr>
          <p:spPr>
            <a:xfrm>
              <a:off x="9303281" y="4555339"/>
              <a:ext cx="84628" cy="292814"/>
            </a:xfrm>
            <a:custGeom>
              <a:avLst/>
              <a:gdLst>
                <a:gd name="connsiteX0" fmla="*/ 69395 w 84628"/>
                <a:gd name="connsiteY0" fmla="*/ 249372 h 292814"/>
                <a:gd name="connsiteX1" fmla="*/ 60368 w 84628"/>
                <a:gd name="connsiteY1" fmla="*/ 249936 h 292814"/>
                <a:gd name="connsiteX2" fmla="*/ 53598 w 84628"/>
                <a:gd name="connsiteY2" fmla="*/ 239781 h 292814"/>
                <a:gd name="connsiteX3" fmla="*/ 55291 w 84628"/>
                <a:gd name="connsiteY3" fmla="*/ 22003 h 292814"/>
                <a:gd name="connsiteX4" fmla="*/ 28210 w 84628"/>
                <a:gd name="connsiteY4" fmla="*/ 0 h 292814"/>
                <a:gd name="connsiteX5" fmla="*/ 0 w 84628"/>
                <a:gd name="connsiteY5" fmla="*/ 21439 h 292814"/>
                <a:gd name="connsiteX6" fmla="*/ 0 w 84628"/>
                <a:gd name="connsiteY6" fmla="*/ 242602 h 292814"/>
                <a:gd name="connsiteX7" fmla="*/ 49085 w 84628"/>
                <a:gd name="connsiteY7" fmla="*/ 292815 h 292814"/>
                <a:gd name="connsiteX8" fmla="*/ 84629 w 84628"/>
                <a:gd name="connsiteY8" fmla="*/ 267426 h 292814"/>
                <a:gd name="connsiteX9" fmla="*/ 69395 w 84628"/>
                <a:gd name="connsiteY9" fmla="*/ 249372 h 29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28" h="292814">
                  <a:moveTo>
                    <a:pt x="69395" y="249372"/>
                  </a:moveTo>
                  <a:cubicBezTo>
                    <a:pt x="64882" y="249372"/>
                    <a:pt x="63189" y="249936"/>
                    <a:pt x="60368" y="249936"/>
                  </a:cubicBezTo>
                  <a:cubicBezTo>
                    <a:pt x="55291" y="249936"/>
                    <a:pt x="53598" y="247115"/>
                    <a:pt x="53598" y="239781"/>
                  </a:cubicBezTo>
                  <a:cubicBezTo>
                    <a:pt x="53598" y="220599"/>
                    <a:pt x="55291" y="45135"/>
                    <a:pt x="55291" y="22003"/>
                  </a:cubicBezTo>
                  <a:cubicBezTo>
                    <a:pt x="55291" y="4513"/>
                    <a:pt x="47392" y="0"/>
                    <a:pt x="28210" y="0"/>
                  </a:cubicBezTo>
                  <a:cubicBezTo>
                    <a:pt x="7899" y="0"/>
                    <a:pt x="0" y="7334"/>
                    <a:pt x="0" y="21439"/>
                  </a:cubicBezTo>
                  <a:lnTo>
                    <a:pt x="0" y="242602"/>
                  </a:lnTo>
                  <a:cubicBezTo>
                    <a:pt x="0" y="272504"/>
                    <a:pt x="15797" y="292815"/>
                    <a:pt x="49085" y="292815"/>
                  </a:cubicBezTo>
                  <a:cubicBezTo>
                    <a:pt x="73345" y="292815"/>
                    <a:pt x="84629" y="284352"/>
                    <a:pt x="84629" y="267426"/>
                  </a:cubicBezTo>
                  <a:cubicBezTo>
                    <a:pt x="84629" y="256143"/>
                    <a:pt x="79551" y="249372"/>
                    <a:pt x="69395" y="249372"/>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1" name="Free-form: Shape 33">
              <a:extLst>
                <a:ext uri="{FF2B5EF4-FFF2-40B4-BE49-F238E27FC236}">
                  <a16:creationId xmlns:a16="http://schemas.microsoft.com/office/drawing/2014/main" id="{B86B6B23-B067-9C57-22F4-36A5C8A9A21C}"/>
                </a:ext>
              </a:extLst>
            </p:cNvPr>
            <p:cNvSpPr/>
            <p:nvPr/>
          </p:nvSpPr>
          <p:spPr>
            <a:xfrm>
              <a:off x="9075912" y="4633762"/>
              <a:ext cx="199723" cy="214392"/>
            </a:xfrm>
            <a:custGeom>
              <a:avLst/>
              <a:gdLst>
                <a:gd name="connsiteX0" fmla="*/ 102683 w 199723"/>
                <a:gd name="connsiteY0" fmla="*/ 0 h 214392"/>
                <a:gd name="connsiteX1" fmla="*/ 0 w 199723"/>
                <a:gd name="connsiteY1" fmla="*/ 103811 h 214392"/>
                <a:gd name="connsiteX2" fmla="*/ 102119 w 199723"/>
                <a:gd name="connsiteY2" fmla="*/ 214392 h 214392"/>
                <a:gd name="connsiteX3" fmla="*/ 193518 w 199723"/>
                <a:gd name="connsiteY3" fmla="*/ 159102 h 214392"/>
                <a:gd name="connsiteX4" fmla="*/ 173771 w 199723"/>
                <a:gd name="connsiteY4" fmla="*/ 138791 h 214392"/>
                <a:gd name="connsiteX5" fmla="*/ 104375 w 199723"/>
                <a:gd name="connsiteY5" fmla="*/ 170950 h 214392"/>
                <a:gd name="connsiteX6" fmla="*/ 53598 w 199723"/>
                <a:gd name="connsiteY6" fmla="*/ 123558 h 214392"/>
                <a:gd name="connsiteX7" fmla="*/ 63189 w 199723"/>
                <a:gd name="connsiteY7" fmla="*/ 113402 h 214392"/>
                <a:gd name="connsiteX8" fmla="*/ 176592 w 199723"/>
                <a:gd name="connsiteY8" fmla="*/ 113967 h 214392"/>
                <a:gd name="connsiteX9" fmla="*/ 199724 w 199723"/>
                <a:gd name="connsiteY9" fmla="*/ 85193 h 214392"/>
                <a:gd name="connsiteX10" fmla="*/ 102683 w 199723"/>
                <a:gd name="connsiteY10" fmla="*/ 0 h 214392"/>
                <a:gd name="connsiteX11" fmla="*/ 142176 w 199723"/>
                <a:gd name="connsiteY11" fmla="*/ 84629 h 214392"/>
                <a:gd name="connsiteX12" fmla="*/ 64318 w 199723"/>
                <a:gd name="connsiteY12" fmla="*/ 84629 h 214392"/>
                <a:gd name="connsiteX13" fmla="*/ 55855 w 199723"/>
                <a:gd name="connsiteY13" fmla="*/ 76166 h 214392"/>
                <a:gd name="connsiteX14" fmla="*/ 104375 w 199723"/>
                <a:gd name="connsiteY14" fmla="*/ 41186 h 214392"/>
                <a:gd name="connsiteX15" fmla="*/ 151767 w 199723"/>
                <a:gd name="connsiteY15" fmla="*/ 75602 h 214392"/>
                <a:gd name="connsiteX16" fmla="*/ 142176 w 199723"/>
                <a:gd name="connsiteY16" fmla="*/ 84629 h 2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723" h="214392">
                  <a:moveTo>
                    <a:pt x="102683" y="0"/>
                  </a:moveTo>
                  <a:cubicBezTo>
                    <a:pt x="36672" y="0"/>
                    <a:pt x="0" y="42879"/>
                    <a:pt x="0" y="103811"/>
                  </a:cubicBezTo>
                  <a:cubicBezTo>
                    <a:pt x="0" y="171514"/>
                    <a:pt x="38929" y="214392"/>
                    <a:pt x="102119" y="214392"/>
                  </a:cubicBezTo>
                  <a:cubicBezTo>
                    <a:pt x="169257" y="214392"/>
                    <a:pt x="193518" y="178848"/>
                    <a:pt x="193518" y="159102"/>
                  </a:cubicBezTo>
                  <a:cubicBezTo>
                    <a:pt x="193518" y="145561"/>
                    <a:pt x="183926" y="138791"/>
                    <a:pt x="173771" y="138791"/>
                  </a:cubicBezTo>
                  <a:cubicBezTo>
                    <a:pt x="144997" y="138791"/>
                    <a:pt x="154024" y="170950"/>
                    <a:pt x="104375" y="170950"/>
                  </a:cubicBezTo>
                  <a:cubicBezTo>
                    <a:pt x="74473" y="170950"/>
                    <a:pt x="53598" y="150639"/>
                    <a:pt x="53598" y="123558"/>
                  </a:cubicBezTo>
                  <a:cubicBezTo>
                    <a:pt x="53598" y="117352"/>
                    <a:pt x="54727" y="113402"/>
                    <a:pt x="63189" y="113402"/>
                  </a:cubicBezTo>
                  <a:cubicBezTo>
                    <a:pt x="72217" y="113402"/>
                    <a:pt x="165308" y="113967"/>
                    <a:pt x="176592" y="113967"/>
                  </a:cubicBezTo>
                  <a:cubicBezTo>
                    <a:pt x="191825" y="113967"/>
                    <a:pt x="199724" y="109453"/>
                    <a:pt x="199724" y="85193"/>
                  </a:cubicBezTo>
                  <a:cubicBezTo>
                    <a:pt x="199724" y="30466"/>
                    <a:pt x="164744" y="0"/>
                    <a:pt x="102683" y="0"/>
                  </a:cubicBezTo>
                  <a:close/>
                  <a:moveTo>
                    <a:pt x="142176" y="84629"/>
                  </a:moveTo>
                  <a:lnTo>
                    <a:pt x="64318" y="84629"/>
                  </a:lnTo>
                  <a:cubicBezTo>
                    <a:pt x="56983" y="84629"/>
                    <a:pt x="55855" y="82372"/>
                    <a:pt x="55855" y="76166"/>
                  </a:cubicBezTo>
                  <a:cubicBezTo>
                    <a:pt x="55855" y="62061"/>
                    <a:pt x="69960" y="41186"/>
                    <a:pt x="104375" y="41186"/>
                  </a:cubicBezTo>
                  <a:cubicBezTo>
                    <a:pt x="138227" y="41186"/>
                    <a:pt x="151767" y="60933"/>
                    <a:pt x="151767" y="75602"/>
                  </a:cubicBezTo>
                  <a:cubicBezTo>
                    <a:pt x="151767" y="82372"/>
                    <a:pt x="149511" y="84629"/>
                    <a:pt x="142176" y="84629"/>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2" name="Free-form: Shape 34">
              <a:extLst>
                <a:ext uri="{FF2B5EF4-FFF2-40B4-BE49-F238E27FC236}">
                  <a16:creationId xmlns:a16="http://schemas.microsoft.com/office/drawing/2014/main" id="{C967ECB1-07BF-1BC5-C683-A82B7663D910}"/>
                </a:ext>
              </a:extLst>
            </p:cNvPr>
            <p:cNvSpPr/>
            <p:nvPr/>
          </p:nvSpPr>
          <p:spPr>
            <a:xfrm>
              <a:off x="8871675" y="4634326"/>
              <a:ext cx="183926" cy="213828"/>
            </a:xfrm>
            <a:custGeom>
              <a:avLst/>
              <a:gdLst>
                <a:gd name="connsiteX0" fmla="*/ 106068 w 183926"/>
                <a:gd name="connsiteY0" fmla="*/ 93091 h 213828"/>
                <a:gd name="connsiteX1" fmla="*/ 54726 w 183926"/>
                <a:gd name="connsiteY1" fmla="*/ 63189 h 213828"/>
                <a:gd name="connsiteX2" fmla="*/ 90271 w 183926"/>
                <a:gd name="connsiteY2" fmla="*/ 41750 h 213828"/>
                <a:gd name="connsiteX3" fmla="*/ 130892 w 183926"/>
                <a:gd name="connsiteY3" fmla="*/ 63189 h 213828"/>
                <a:gd name="connsiteX4" fmla="*/ 151767 w 183926"/>
                <a:gd name="connsiteY4" fmla="*/ 75602 h 213828"/>
                <a:gd name="connsiteX5" fmla="*/ 177720 w 183926"/>
                <a:gd name="connsiteY5" fmla="*/ 55291 h 213828"/>
                <a:gd name="connsiteX6" fmla="*/ 90835 w 183926"/>
                <a:gd name="connsiteY6" fmla="*/ 0 h 213828"/>
                <a:gd name="connsiteX7" fmla="*/ 2257 w 183926"/>
                <a:gd name="connsiteY7" fmla="*/ 67139 h 213828"/>
                <a:gd name="connsiteX8" fmla="*/ 71088 w 183926"/>
                <a:gd name="connsiteY8" fmla="*/ 129200 h 213828"/>
                <a:gd name="connsiteX9" fmla="*/ 129200 w 183926"/>
                <a:gd name="connsiteY9" fmla="*/ 153460 h 213828"/>
                <a:gd name="connsiteX10" fmla="*/ 94220 w 183926"/>
                <a:gd name="connsiteY10" fmla="*/ 173207 h 213828"/>
                <a:gd name="connsiteX11" fmla="*/ 19747 w 183926"/>
                <a:gd name="connsiteY11" fmla="*/ 139355 h 213828"/>
                <a:gd name="connsiteX12" fmla="*/ 0 w 183926"/>
                <a:gd name="connsiteY12" fmla="*/ 160230 h 213828"/>
                <a:gd name="connsiteX13" fmla="*/ 88578 w 183926"/>
                <a:gd name="connsiteY13" fmla="*/ 213828 h 213828"/>
                <a:gd name="connsiteX14" fmla="*/ 183926 w 183926"/>
                <a:gd name="connsiteY14" fmla="*/ 150639 h 213828"/>
                <a:gd name="connsiteX15" fmla="*/ 106068 w 183926"/>
                <a:gd name="connsiteY15" fmla="*/ 93091 h 2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26" h="213828">
                  <a:moveTo>
                    <a:pt x="106068" y="93091"/>
                  </a:moveTo>
                  <a:cubicBezTo>
                    <a:pt x="61497" y="85193"/>
                    <a:pt x="54726" y="77858"/>
                    <a:pt x="54726" y="63189"/>
                  </a:cubicBezTo>
                  <a:cubicBezTo>
                    <a:pt x="54726" y="49085"/>
                    <a:pt x="67139" y="41750"/>
                    <a:pt x="90271" y="41750"/>
                  </a:cubicBezTo>
                  <a:cubicBezTo>
                    <a:pt x="109453" y="41750"/>
                    <a:pt x="121865" y="47392"/>
                    <a:pt x="130892" y="63189"/>
                  </a:cubicBezTo>
                  <a:cubicBezTo>
                    <a:pt x="134277" y="68831"/>
                    <a:pt x="140483" y="75602"/>
                    <a:pt x="151767" y="75602"/>
                  </a:cubicBezTo>
                  <a:cubicBezTo>
                    <a:pt x="168129" y="75602"/>
                    <a:pt x="177720" y="68267"/>
                    <a:pt x="177720" y="55291"/>
                  </a:cubicBezTo>
                  <a:cubicBezTo>
                    <a:pt x="177720" y="27081"/>
                    <a:pt x="151767" y="0"/>
                    <a:pt x="90835" y="0"/>
                  </a:cubicBezTo>
                  <a:cubicBezTo>
                    <a:pt x="46264" y="0"/>
                    <a:pt x="2257" y="20875"/>
                    <a:pt x="2257" y="67139"/>
                  </a:cubicBezTo>
                  <a:cubicBezTo>
                    <a:pt x="2257" y="94784"/>
                    <a:pt x="14105" y="119608"/>
                    <a:pt x="71088" y="129200"/>
                  </a:cubicBezTo>
                  <a:cubicBezTo>
                    <a:pt x="116787" y="136534"/>
                    <a:pt x="129200" y="139919"/>
                    <a:pt x="129200" y="153460"/>
                  </a:cubicBezTo>
                  <a:cubicBezTo>
                    <a:pt x="129200" y="163615"/>
                    <a:pt x="121865" y="173207"/>
                    <a:pt x="94220" y="173207"/>
                  </a:cubicBezTo>
                  <a:cubicBezTo>
                    <a:pt x="41186" y="173207"/>
                    <a:pt x="45135" y="139355"/>
                    <a:pt x="19747" y="139355"/>
                  </a:cubicBezTo>
                  <a:cubicBezTo>
                    <a:pt x="5642" y="139355"/>
                    <a:pt x="0" y="146125"/>
                    <a:pt x="0" y="160230"/>
                  </a:cubicBezTo>
                  <a:cubicBezTo>
                    <a:pt x="0" y="179977"/>
                    <a:pt x="23132" y="213828"/>
                    <a:pt x="88578" y="213828"/>
                  </a:cubicBezTo>
                  <a:cubicBezTo>
                    <a:pt x="154588" y="213828"/>
                    <a:pt x="183926" y="185055"/>
                    <a:pt x="183926" y="150639"/>
                  </a:cubicBezTo>
                  <a:cubicBezTo>
                    <a:pt x="183926" y="122994"/>
                    <a:pt x="172078" y="104375"/>
                    <a:pt x="106068"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3" name="Free-form: Shape 35">
              <a:extLst>
                <a:ext uri="{FF2B5EF4-FFF2-40B4-BE49-F238E27FC236}">
                  <a16:creationId xmlns:a16="http://schemas.microsoft.com/office/drawing/2014/main" id="{E0F33210-6DD6-4B41-A011-4C1E66694315}"/>
                </a:ext>
              </a:extLst>
            </p:cNvPr>
            <p:cNvSpPr/>
            <p:nvPr/>
          </p:nvSpPr>
          <p:spPr>
            <a:xfrm>
              <a:off x="8068267" y="4556468"/>
              <a:ext cx="207622" cy="290558"/>
            </a:xfrm>
            <a:custGeom>
              <a:avLst/>
              <a:gdLst>
                <a:gd name="connsiteX0" fmla="*/ 125815 w 207622"/>
                <a:gd name="connsiteY0" fmla="*/ 75602 h 290558"/>
                <a:gd name="connsiteX1" fmla="*/ 61497 w 207622"/>
                <a:gd name="connsiteY1" fmla="*/ 104375 h 290558"/>
                <a:gd name="connsiteX2" fmla="*/ 57547 w 207622"/>
                <a:gd name="connsiteY2" fmla="*/ 95912 h 290558"/>
                <a:gd name="connsiteX3" fmla="*/ 58112 w 207622"/>
                <a:gd name="connsiteY3" fmla="*/ 62625 h 290558"/>
                <a:gd name="connsiteX4" fmla="*/ 58112 w 207622"/>
                <a:gd name="connsiteY4" fmla="*/ 22003 h 290558"/>
                <a:gd name="connsiteX5" fmla="*/ 29902 w 207622"/>
                <a:gd name="connsiteY5" fmla="*/ 0 h 290558"/>
                <a:gd name="connsiteX6" fmla="*/ 0 w 207622"/>
                <a:gd name="connsiteY6" fmla="*/ 22003 h 290558"/>
                <a:gd name="connsiteX7" fmla="*/ 564 w 207622"/>
                <a:gd name="connsiteY7" fmla="*/ 267426 h 290558"/>
                <a:gd name="connsiteX8" fmla="*/ 23132 w 207622"/>
                <a:gd name="connsiteY8" fmla="*/ 287737 h 290558"/>
                <a:gd name="connsiteX9" fmla="*/ 46828 w 207622"/>
                <a:gd name="connsiteY9" fmla="*/ 272504 h 290558"/>
                <a:gd name="connsiteX10" fmla="*/ 53034 w 207622"/>
                <a:gd name="connsiteY10" fmla="*/ 253322 h 290558"/>
                <a:gd name="connsiteX11" fmla="*/ 122429 w 207622"/>
                <a:gd name="connsiteY11" fmla="*/ 290558 h 290558"/>
                <a:gd name="connsiteX12" fmla="*/ 207622 w 207622"/>
                <a:gd name="connsiteY12" fmla="*/ 182234 h 290558"/>
                <a:gd name="connsiteX13" fmla="*/ 125815 w 207622"/>
                <a:gd name="connsiteY13" fmla="*/ 75602 h 290558"/>
                <a:gd name="connsiteX14" fmla="*/ 102119 w 207622"/>
                <a:gd name="connsiteY14" fmla="*/ 247116 h 290558"/>
                <a:gd name="connsiteX15" fmla="*/ 55291 w 207622"/>
                <a:gd name="connsiteY15" fmla="*/ 185055 h 290558"/>
                <a:gd name="connsiteX16" fmla="*/ 104375 w 207622"/>
                <a:gd name="connsiteY16" fmla="*/ 124686 h 290558"/>
                <a:gd name="connsiteX17" fmla="*/ 150639 w 207622"/>
                <a:gd name="connsiteY17" fmla="*/ 182234 h 290558"/>
                <a:gd name="connsiteX18" fmla="*/ 102119 w 207622"/>
                <a:gd name="connsiteY18" fmla="*/ 247116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22" h="290558">
                  <a:moveTo>
                    <a:pt x="125815" y="75602"/>
                  </a:moveTo>
                  <a:cubicBezTo>
                    <a:pt x="76166" y="75602"/>
                    <a:pt x="68267" y="104375"/>
                    <a:pt x="61497" y="104375"/>
                  </a:cubicBezTo>
                  <a:cubicBezTo>
                    <a:pt x="58112" y="104375"/>
                    <a:pt x="57547" y="102683"/>
                    <a:pt x="57547" y="95912"/>
                  </a:cubicBezTo>
                  <a:cubicBezTo>
                    <a:pt x="57547" y="89142"/>
                    <a:pt x="58112" y="82936"/>
                    <a:pt x="58112" y="62625"/>
                  </a:cubicBezTo>
                  <a:lnTo>
                    <a:pt x="58112" y="22003"/>
                  </a:lnTo>
                  <a:cubicBezTo>
                    <a:pt x="58112" y="7899"/>
                    <a:pt x="54726" y="0"/>
                    <a:pt x="29902" y="0"/>
                  </a:cubicBezTo>
                  <a:cubicBezTo>
                    <a:pt x="7334" y="0"/>
                    <a:pt x="0" y="7334"/>
                    <a:pt x="0" y="22003"/>
                  </a:cubicBezTo>
                  <a:cubicBezTo>
                    <a:pt x="0" y="157973"/>
                    <a:pt x="564" y="236396"/>
                    <a:pt x="564" y="267426"/>
                  </a:cubicBezTo>
                  <a:cubicBezTo>
                    <a:pt x="564" y="280403"/>
                    <a:pt x="5642" y="287737"/>
                    <a:pt x="23132" y="287737"/>
                  </a:cubicBezTo>
                  <a:cubicBezTo>
                    <a:pt x="36672" y="287737"/>
                    <a:pt x="44571" y="284352"/>
                    <a:pt x="46828" y="272504"/>
                  </a:cubicBezTo>
                  <a:cubicBezTo>
                    <a:pt x="50213" y="256143"/>
                    <a:pt x="49649" y="253322"/>
                    <a:pt x="53034" y="253322"/>
                  </a:cubicBezTo>
                  <a:cubicBezTo>
                    <a:pt x="60368" y="253322"/>
                    <a:pt x="60368" y="290558"/>
                    <a:pt x="122429" y="290558"/>
                  </a:cubicBezTo>
                  <a:cubicBezTo>
                    <a:pt x="174899" y="290558"/>
                    <a:pt x="207622" y="245987"/>
                    <a:pt x="207622" y="182234"/>
                  </a:cubicBezTo>
                  <a:cubicBezTo>
                    <a:pt x="207622" y="111710"/>
                    <a:pt x="176028" y="75602"/>
                    <a:pt x="125815" y="75602"/>
                  </a:cubicBezTo>
                  <a:close/>
                  <a:moveTo>
                    <a:pt x="102119" y="247116"/>
                  </a:moveTo>
                  <a:cubicBezTo>
                    <a:pt x="74473" y="247116"/>
                    <a:pt x="55291" y="223984"/>
                    <a:pt x="55291" y="185055"/>
                  </a:cubicBezTo>
                  <a:cubicBezTo>
                    <a:pt x="55291" y="139355"/>
                    <a:pt x="76166" y="124686"/>
                    <a:pt x="104375" y="124686"/>
                  </a:cubicBezTo>
                  <a:cubicBezTo>
                    <a:pt x="133149" y="124686"/>
                    <a:pt x="150639" y="139355"/>
                    <a:pt x="150639" y="182234"/>
                  </a:cubicBezTo>
                  <a:cubicBezTo>
                    <a:pt x="150639" y="224548"/>
                    <a:pt x="130892" y="247116"/>
                    <a:pt x="102119" y="247116"/>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4" name="Free-form: Shape 36">
              <a:extLst>
                <a:ext uri="{FF2B5EF4-FFF2-40B4-BE49-F238E27FC236}">
                  <a16:creationId xmlns:a16="http://schemas.microsoft.com/office/drawing/2014/main" id="{147D278B-E2D8-568D-D08E-9483D9FEFD2A}"/>
                </a:ext>
              </a:extLst>
            </p:cNvPr>
            <p:cNvSpPr/>
            <p:nvPr/>
          </p:nvSpPr>
          <p:spPr>
            <a:xfrm>
              <a:off x="9396936" y="4634326"/>
              <a:ext cx="183926" cy="213828"/>
            </a:xfrm>
            <a:custGeom>
              <a:avLst/>
              <a:gdLst>
                <a:gd name="connsiteX0" fmla="*/ 106068 w 183926"/>
                <a:gd name="connsiteY0" fmla="*/ 93091 h 213828"/>
                <a:gd name="connsiteX1" fmla="*/ 54726 w 183926"/>
                <a:gd name="connsiteY1" fmla="*/ 63189 h 213828"/>
                <a:gd name="connsiteX2" fmla="*/ 90271 w 183926"/>
                <a:gd name="connsiteY2" fmla="*/ 41750 h 213828"/>
                <a:gd name="connsiteX3" fmla="*/ 130892 w 183926"/>
                <a:gd name="connsiteY3" fmla="*/ 63189 h 213828"/>
                <a:gd name="connsiteX4" fmla="*/ 151767 w 183926"/>
                <a:gd name="connsiteY4" fmla="*/ 75602 h 213828"/>
                <a:gd name="connsiteX5" fmla="*/ 177720 w 183926"/>
                <a:gd name="connsiteY5" fmla="*/ 55291 h 213828"/>
                <a:gd name="connsiteX6" fmla="*/ 90835 w 183926"/>
                <a:gd name="connsiteY6" fmla="*/ 0 h 213828"/>
                <a:gd name="connsiteX7" fmla="*/ 2257 w 183926"/>
                <a:gd name="connsiteY7" fmla="*/ 67139 h 213828"/>
                <a:gd name="connsiteX8" fmla="*/ 71088 w 183926"/>
                <a:gd name="connsiteY8" fmla="*/ 129200 h 213828"/>
                <a:gd name="connsiteX9" fmla="*/ 129200 w 183926"/>
                <a:gd name="connsiteY9" fmla="*/ 153460 h 213828"/>
                <a:gd name="connsiteX10" fmla="*/ 94220 w 183926"/>
                <a:gd name="connsiteY10" fmla="*/ 173207 h 213828"/>
                <a:gd name="connsiteX11" fmla="*/ 19747 w 183926"/>
                <a:gd name="connsiteY11" fmla="*/ 139355 h 213828"/>
                <a:gd name="connsiteX12" fmla="*/ 0 w 183926"/>
                <a:gd name="connsiteY12" fmla="*/ 160230 h 213828"/>
                <a:gd name="connsiteX13" fmla="*/ 88578 w 183926"/>
                <a:gd name="connsiteY13" fmla="*/ 213828 h 213828"/>
                <a:gd name="connsiteX14" fmla="*/ 183926 w 183926"/>
                <a:gd name="connsiteY14" fmla="*/ 150639 h 213828"/>
                <a:gd name="connsiteX15" fmla="*/ 106068 w 183926"/>
                <a:gd name="connsiteY15" fmla="*/ 93091 h 2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26" h="213828">
                  <a:moveTo>
                    <a:pt x="106068" y="93091"/>
                  </a:moveTo>
                  <a:cubicBezTo>
                    <a:pt x="61497" y="85193"/>
                    <a:pt x="54726" y="77858"/>
                    <a:pt x="54726" y="63189"/>
                  </a:cubicBezTo>
                  <a:cubicBezTo>
                    <a:pt x="54726" y="49085"/>
                    <a:pt x="67139" y="41750"/>
                    <a:pt x="90271" y="41750"/>
                  </a:cubicBezTo>
                  <a:cubicBezTo>
                    <a:pt x="109453" y="41750"/>
                    <a:pt x="121865" y="47392"/>
                    <a:pt x="130892" y="63189"/>
                  </a:cubicBezTo>
                  <a:cubicBezTo>
                    <a:pt x="134277" y="68831"/>
                    <a:pt x="140483" y="75602"/>
                    <a:pt x="151767" y="75602"/>
                  </a:cubicBezTo>
                  <a:cubicBezTo>
                    <a:pt x="168129" y="75602"/>
                    <a:pt x="177720" y="68267"/>
                    <a:pt x="177720" y="55291"/>
                  </a:cubicBezTo>
                  <a:cubicBezTo>
                    <a:pt x="177720" y="27081"/>
                    <a:pt x="151767" y="0"/>
                    <a:pt x="90835" y="0"/>
                  </a:cubicBezTo>
                  <a:cubicBezTo>
                    <a:pt x="46264" y="0"/>
                    <a:pt x="2257" y="20875"/>
                    <a:pt x="2257" y="67139"/>
                  </a:cubicBezTo>
                  <a:cubicBezTo>
                    <a:pt x="2257" y="94784"/>
                    <a:pt x="14105" y="119608"/>
                    <a:pt x="71088" y="129200"/>
                  </a:cubicBezTo>
                  <a:cubicBezTo>
                    <a:pt x="116787" y="136534"/>
                    <a:pt x="129200" y="139919"/>
                    <a:pt x="129200" y="153460"/>
                  </a:cubicBezTo>
                  <a:cubicBezTo>
                    <a:pt x="129200" y="163615"/>
                    <a:pt x="121865" y="173207"/>
                    <a:pt x="94220" y="173207"/>
                  </a:cubicBezTo>
                  <a:cubicBezTo>
                    <a:pt x="41186" y="173207"/>
                    <a:pt x="45135" y="139355"/>
                    <a:pt x="19747" y="139355"/>
                  </a:cubicBezTo>
                  <a:cubicBezTo>
                    <a:pt x="6206" y="139355"/>
                    <a:pt x="0" y="146125"/>
                    <a:pt x="0" y="160230"/>
                  </a:cubicBezTo>
                  <a:cubicBezTo>
                    <a:pt x="0" y="179977"/>
                    <a:pt x="23132" y="213828"/>
                    <a:pt x="88578" y="213828"/>
                  </a:cubicBezTo>
                  <a:cubicBezTo>
                    <a:pt x="154588" y="213828"/>
                    <a:pt x="183926" y="185055"/>
                    <a:pt x="183926" y="150639"/>
                  </a:cubicBezTo>
                  <a:cubicBezTo>
                    <a:pt x="183362" y="122994"/>
                    <a:pt x="171514" y="104375"/>
                    <a:pt x="106068"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5" name="Free-form: Shape 37">
              <a:extLst>
                <a:ext uri="{FF2B5EF4-FFF2-40B4-BE49-F238E27FC236}">
                  <a16:creationId xmlns:a16="http://schemas.microsoft.com/office/drawing/2014/main" id="{9558F1AE-F308-D6D2-5BA9-3AC1B48F60F0}"/>
                </a:ext>
              </a:extLst>
            </p:cNvPr>
            <p:cNvSpPr/>
            <p:nvPr/>
          </p:nvSpPr>
          <p:spPr>
            <a:xfrm>
              <a:off x="8666309" y="4634326"/>
              <a:ext cx="183944" cy="213828"/>
            </a:xfrm>
            <a:custGeom>
              <a:avLst/>
              <a:gdLst>
                <a:gd name="connsiteX0" fmla="*/ 106632 w 183944"/>
                <a:gd name="connsiteY0" fmla="*/ 93091 h 213828"/>
                <a:gd name="connsiteX1" fmla="*/ 55291 w 183944"/>
                <a:gd name="connsiteY1" fmla="*/ 63189 h 213828"/>
                <a:gd name="connsiteX2" fmla="*/ 90835 w 183944"/>
                <a:gd name="connsiteY2" fmla="*/ 41750 h 213828"/>
                <a:gd name="connsiteX3" fmla="*/ 131456 w 183944"/>
                <a:gd name="connsiteY3" fmla="*/ 63189 h 213828"/>
                <a:gd name="connsiteX4" fmla="*/ 151767 w 183944"/>
                <a:gd name="connsiteY4" fmla="*/ 75602 h 213828"/>
                <a:gd name="connsiteX5" fmla="*/ 177720 w 183944"/>
                <a:gd name="connsiteY5" fmla="*/ 55291 h 213828"/>
                <a:gd name="connsiteX6" fmla="*/ 90835 w 183944"/>
                <a:gd name="connsiteY6" fmla="*/ 0 h 213828"/>
                <a:gd name="connsiteX7" fmla="*/ 2821 w 183944"/>
                <a:gd name="connsiteY7" fmla="*/ 67139 h 213828"/>
                <a:gd name="connsiteX8" fmla="*/ 71652 w 183944"/>
                <a:gd name="connsiteY8" fmla="*/ 129200 h 213828"/>
                <a:gd name="connsiteX9" fmla="*/ 129764 w 183944"/>
                <a:gd name="connsiteY9" fmla="*/ 153460 h 213828"/>
                <a:gd name="connsiteX10" fmla="*/ 94220 w 183944"/>
                <a:gd name="connsiteY10" fmla="*/ 173207 h 213828"/>
                <a:gd name="connsiteX11" fmla="*/ 19747 w 183944"/>
                <a:gd name="connsiteY11" fmla="*/ 139355 h 213828"/>
                <a:gd name="connsiteX12" fmla="*/ 0 w 183944"/>
                <a:gd name="connsiteY12" fmla="*/ 160230 h 213828"/>
                <a:gd name="connsiteX13" fmla="*/ 88578 w 183944"/>
                <a:gd name="connsiteY13" fmla="*/ 213828 h 213828"/>
                <a:gd name="connsiteX14" fmla="*/ 183926 w 183944"/>
                <a:gd name="connsiteY14" fmla="*/ 150639 h 213828"/>
                <a:gd name="connsiteX15" fmla="*/ 106632 w 183944"/>
                <a:gd name="connsiteY15" fmla="*/ 93091 h 2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44" h="213828">
                  <a:moveTo>
                    <a:pt x="106632" y="93091"/>
                  </a:moveTo>
                  <a:cubicBezTo>
                    <a:pt x="62061" y="85193"/>
                    <a:pt x="55291" y="77858"/>
                    <a:pt x="55291" y="63189"/>
                  </a:cubicBezTo>
                  <a:cubicBezTo>
                    <a:pt x="55291" y="49085"/>
                    <a:pt x="67703" y="41750"/>
                    <a:pt x="90835" y="41750"/>
                  </a:cubicBezTo>
                  <a:cubicBezTo>
                    <a:pt x="110017" y="41750"/>
                    <a:pt x="122429" y="47392"/>
                    <a:pt x="131456" y="63189"/>
                  </a:cubicBezTo>
                  <a:cubicBezTo>
                    <a:pt x="134842" y="68831"/>
                    <a:pt x="141048" y="75602"/>
                    <a:pt x="151767" y="75602"/>
                  </a:cubicBezTo>
                  <a:cubicBezTo>
                    <a:pt x="168129" y="75602"/>
                    <a:pt x="177720" y="68267"/>
                    <a:pt x="177720" y="55291"/>
                  </a:cubicBezTo>
                  <a:cubicBezTo>
                    <a:pt x="177720" y="27081"/>
                    <a:pt x="151767" y="0"/>
                    <a:pt x="90835" y="0"/>
                  </a:cubicBezTo>
                  <a:cubicBezTo>
                    <a:pt x="46264" y="0"/>
                    <a:pt x="2821" y="20875"/>
                    <a:pt x="2821" y="67139"/>
                  </a:cubicBezTo>
                  <a:cubicBezTo>
                    <a:pt x="2821" y="94784"/>
                    <a:pt x="14669" y="119608"/>
                    <a:pt x="71652" y="129200"/>
                  </a:cubicBezTo>
                  <a:cubicBezTo>
                    <a:pt x="117352" y="136534"/>
                    <a:pt x="129764" y="139919"/>
                    <a:pt x="129764" y="153460"/>
                  </a:cubicBezTo>
                  <a:cubicBezTo>
                    <a:pt x="129764" y="163615"/>
                    <a:pt x="122429" y="173207"/>
                    <a:pt x="94220" y="173207"/>
                  </a:cubicBezTo>
                  <a:cubicBezTo>
                    <a:pt x="41186" y="173207"/>
                    <a:pt x="45135" y="139355"/>
                    <a:pt x="19747" y="139355"/>
                  </a:cubicBezTo>
                  <a:cubicBezTo>
                    <a:pt x="5642" y="139355"/>
                    <a:pt x="0" y="146125"/>
                    <a:pt x="0" y="160230"/>
                  </a:cubicBezTo>
                  <a:cubicBezTo>
                    <a:pt x="0" y="179977"/>
                    <a:pt x="23132" y="213828"/>
                    <a:pt x="88578" y="213828"/>
                  </a:cubicBezTo>
                  <a:cubicBezTo>
                    <a:pt x="154588" y="213828"/>
                    <a:pt x="183926" y="185055"/>
                    <a:pt x="183926" y="150639"/>
                  </a:cubicBezTo>
                  <a:cubicBezTo>
                    <a:pt x="184490" y="122994"/>
                    <a:pt x="172642" y="104375"/>
                    <a:pt x="106632" y="93091"/>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6" name="Free-form: Shape 38">
              <a:extLst>
                <a:ext uri="{FF2B5EF4-FFF2-40B4-BE49-F238E27FC236}">
                  <a16:creationId xmlns:a16="http://schemas.microsoft.com/office/drawing/2014/main" id="{314BDCD6-907D-5416-204E-341E5D362976}"/>
                </a:ext>
              </a:extLst>
            </p:cNvPr>
            <p:cNvSpPr/>
            <p:nvPr/>
          </p:nvSpPr>
          <p:spPr>
            <a:xfrm>
              <a:off x="8299021" y="4638839"/>
              <a:ext cx="130922" cy="205929"/>
            </a:xfrm>
            <a:custGeom>
              <a:avLst/>
              <a:gdLst>
                <a:gd name="connsiteX0" fmla="*/ 107760 w 130922"/>
                <a:gd name="connsiteY0" fmla="*/ 0 h 205929"/>
                <a:gd name="connsiteX1" fmla="*/ 53034 w 130922"/>
                <a:gd name="connsiteY1" fmla="*/ 34980 h 205929"/>
                <a:gd name="connsiteX2" fmla="*/ 46828 w 130922"/>
                <a:gd name="connsiteY2" fmla="*/ 19747 h 205929"/>
                <a:gd name="connsiteX3" fmla="*/ 23696 w 130922"/>
                <a:gd name="connsiteY3" fmla="*/ 564 h 205929"/>
                <a:gd name="connsiteX4" fmla="*/ 1693 w 130922"/>
                <a:gd name="connsiteY4" fmla="*/ 18054 h 205929"/>
                <a:gd name="connsiteX5" fmla="*/ 0 w 130922"/>
                <a:gd name="connsiteY5" fmla="*/ 185055 h 205929"/>
                <a:gd name="connsiteX6" fmla="*/ 28774 w 130922"/>
                <a:gd name="connsiteY6" fmla="*/ 205930 h 205929"/>
                <a:gd name="connsiteX7" fmla="*/ 56983 w 130922"/>
                <a:gd name="connsiteY7" fmla="*/ 185055 h 205929"/>
                <a:gd name="connsiteX8" fmla="*/ 56983 w 130922"/>
                <a:gd name="connsiteY8" fmla="*/ 111710 h 205929"/>
                <a:gd name="connsiteX9" fmla="*/ 107760 w 130922"/>
                <a:gd name="connsiteY9" fmla="*/ 51906 h 205929"/>
                <a:gd name="connsiteX10" fmla="*/ 130892 w 130922"/>
                <a:gd name="connsiteY10" fmla="*/ 24260 h 205929"/>
                <a:gd name="connsiteX11" fmla="*/ 107760 w 130922"/>
                <a:gd name="connsiteY11" fmla="*/ 0 h 20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922" h="205929">
                  <a:moveTo>
                    <a:pt x="107760" y="0"/>
                  </a:moveTo>
                  <a:cubicBezTo>
                    <a:pt x="67139" y="0"/>
                    <a:pt x="59804" y="34980"/>
                    <a:pt x="53034" y="34980"/>
                  </a:cubicBezTo>
                  <a:cubicBezTo>
                    <a:pt x="50213" y="34980"/>
                    <a:pt x="49085" y="33287"/>
                    <a:pt x="46828" y="19747"/>
                  </a:cubicBezTo>
                  <a:cubicBezTo>
                    <a:pt x="44571" y="4514"/>
                    <a:pt x="40622" y="564"/>
                    <a:pt x="23696" y="564"/>
                  </a:cubicBezTo>
                  <a:cubicBezTo>
                    <a:pt x="6770" y="564"/>
                    <a:pt x="1693" y="5078"/>
                    <a:pt x="1693" y="18054"/>
                  </a:cubicBezTo>
                  <a:cubicBezTo>
                    <a:pt x="1693" y="31595"/>
                    <a:pt x="0" y="80115"/>
                    <a:pt x="0" y="185055"/>
                  </a:cubicBezTo>
                  <a:cubicBezTo>
                    <a:pt x="0" y="199724"/>
                    <a:pt x="7334" y="205930"/>
                    <a:pt x="28774" y="205930"/>
                  </a:cubicBezTo>
                  <a:cubicBezTo>
                    <a:pt x="51341" y="205930"/>
                    <a:pt x="56983" y="199159"/>
                    <a:pt x="56983" y="185055"/>
                  </a:cubicBezTo>
                  <a:lnTo>
                    <a:pt x="56983" y="111710"/>
                  </a:lnTo>
                  <a:cubicBezTo>
                    <a:pt x="56983" y="71652"/>
                    <a:pt x="74473" y="51906"/>
                    <a:pt x="107760" y="51906"/>
                  </a:cubicBezTo>
                  <a:cubicBezTo>
                    <a:pt x="128071" y="51906"/>
                    <a:pt x="130892" y="38929"/>
                    <a:pt x="130892" y="24260"/>
                  </a:cubicBezTo>
                  <a:cubicBezTo>
                    <a:pt x="131456" y="5642"/>
                    <a:pt x="124122" y="0"/>
                    <a:pt x="107760" y="0"/>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7" name="Free-form: Shape 39">
              <a:extLst>
                <a:ext uri="{FF2B5EF4-FFF2-40B4-BE49-F238E27FC236}">
                  <a16:creationId xmlns:a16="http://schemas.microsoft.com/office/drawing/2014/main" id="{9625898D-1E9C-7D00-7E42-AD7150E57AAE}"/>
                </a:ext>
              </a:extLst>
            </p:cNvPr>
            <p:cNvSpPr/>
            <p:nvPr/>
          </p:nvSpPr>
          <p:spPr>
            <a:xfrm>
              <a:off x="8449096" y="4637711"/>
              <a:ext cx="190721" cy="211007"/>
            </a:xfrm>
            <a:custGeom>
              <a:avLst/>
              <a:gdLst>
                <a:gd name="connsiteX0" fmla="*/ 161923 w 190721"/>
                <a:gd name="connsiteY0" fmla="*/ 1128 h 211007"/>
                <a:gd name="connsiteX1" fmla="*/ 133713 w 190721"/>
                <a:gd name="connsiteY1" fmla="*/ 18618 h 211007"/>
                <a:gd name="connsiteX2" fmla="*/ 134277 w 190721"/>
                <a:gd name="connsiteY2" fmla="*/ 97605 h 211007"/>
                <a:gd name="connsiteX3" fmla="*/ 91963 w 190721"/>
                <a:gd name="connsiteY3" fmla="*/ 163051 h 211007"/>
                <a:gd name="connsiteX4" fmla="*/ 55855 w 190721"/>
                <a:gd name="connsiteY4" fmla="*/ 110581 h 211007"/>
                <a:gd name="connsiteX5" fmla="*/ 56983 w 190721"/>
                <a:gd name="connsiteY5" fmla="*/ 19182 h 211007"/>
                <a:gd name="connsiteX6" fmla="*/ 28210 w 190721"/>
                <a:gd name="connsiteY6" fmla="*/ 0 h 211007"/>
                <a:gd name="connsiteX7" fmla="*/ 0 w 190721"/>
                <a:gd name="connsiteY7" fmla="*/ 19747 h 211007"/>
                <a:gd name="connsiteX8" fmla="*/ 564 w 190721"/>
                <a:gd name="connsiteY8" fmla="*/ 124122 h 211007"/>
                <a:gd name="connsiteX9" fmla="*/ 69395 w 190721"/>
                <a:gd name="connsiteY9" fmla="*/ 211007 h 211007"/>
                <a:gd name="connsiteX10" fmla="*/ 134842 w 190721"/>
                <a:gd name="connsiteY10" fmla="*/ 170386 h 211007"/>
                <a:gd name="connsiteX11" fmla="*/ 140483 w 190721"/>
                <a:gd name="connsiteY11" fmla="*/ 186747 h 211007"/>
                <a:gd name="connsiteX12" fmla="*/ 165872 w 190721"/>
                <a:gd name="connsiteY12" fmla="*/ 205930 h 211007"/>
                <a:gd name="connsiteX13" fmla="*/ 189568 w 190721"/>
                <a:gd name="connsiteY13" fmla="*/ 185055 h 211007"/>
                <a:gd name="connsiteX14" fmla="*/ 190696 w 190721"/>
                <a:gd name="connsiteY14" fmla="*/ 19747 h 211007"/>
                <a:gd name="connsiteX15" fmla="*/ 161923 w 190721"/>
                <a:gd name="connsiteY15" fmla="*/ 1128 h 2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721" h="211007">
                  <a:moveTo>
                    <a:pt x="161923" y="1128"/>
                  </a:moveTo>
                  <a:cubicBezTo>
                    <a:pt x="141048" y="1128"/>
                    <a:pt x="133713" y="6206"/>
                    <a:pt x="133713" y="18618"/>
                  </a:cubicBezTo>
                  <a:cubicBezTo>
                    <a:pt x="133713" y="31030"/>
                    <a:pt x="134277" y="48520"/>
                    <a:pt x="134277" y="97605"/>
                  </a:cubicBezTo>
                  <a:cubicBezTo>
                    <a:pt x="134277" y="141048"/>
                    <a:pt x="120173" y="163051"/>
                    <a:pt x="91963" y="163051"/>
                  </a:cubicBezTo>
                  <a:cubicBezTo>
                    <a:pt x="68831" y="163051"/>
                    <a:pt x="55855" y="145561"/>
                    <a:pt x="55855" y="110581"/>
                  </a:cubicBezTo>
                  <a:cubicBezTo>
                    <a:pt x="55855" y="90271"/>
                    <a:pt x="56983" y="25953"/>
                    <a:pt x="56983" y="19182"/>
                  </a:cubicBezTo>
                  <a:cubicBezTo>
                    <a:pt x="56983" y="3949"/>
                    <a:pt x="48520" y="0"/>
                    <a:pt x="28210" y="0"/>
                  </a:cubicBezTo>
                  <a:cubicBezTo>
                    <a:pt x="5642" y="0"/>
                    <a:pt x="0" y="6770"/>
                    <a:pt x="0" y="19747"/>
                  </a:cubicBezTo>
                  <a:cubicBezTo>
                    <a:pt x="0" y="89706"/>
                    <a:pt x="564" y="60368"/>
                    <a:pt x="564" y="124122"/>
                  </a:cubicBezTo>
                  <a:cubicBezTo>
                    <a:pt x="564" y="182234"/>
                    <a:pt x="23132" y="211007"/>
                    <a:pt x="69395" y="211007"/>
                  </a:cubicBezTo>
                  <a:cubicBezTo>
                    <a:pt x="125814" y="211007"/>
                    <a:pt x="128071" y="170386"/>
                    <a:pt x="134842" y="170386"/>
                  </a:cubicBezTo>
                  <a:cubicBezTo>
                    <a:pt x="138227" y="170386"/>
                    <a:pt x="138227" y="177720"/>
                    <a:pt x="140483" y="186747"/>
                  </a:cubicBezTo>
                  <a:cubicBezTo>
                    <a:pt x="143304" y="199159"/>
                    <a:pt x="148382" y="205930"/>
                    <a:pt x="165872" y="205930"/>
                  </a:cubicBezTo>
                  <a:cubicBezTo>
                    <a:pt x="182234" y="205930"/>
                    <a:pt x="189568" y="198031"/>
                    <a:pt x="189568" y="185055"/>
                  </a:cubicBezTo>
                  <a:cubicBezTo>
                    <a:pt x="189568" y="171514"/>
                    <a:pt x="190696" y="43443"/>
                    <a:pt x="190696" y="19747"/>
                  </a:cubicBezTo>
                  <a:cubicBezTo>
                    <a:pt x="191261" y="4513"/>
                    <a:pt x="182234" y="1128"/>
                    <a:pt x="161923" y="1128"/>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8" name="Free-form: Shape 40">
              <a:extLst>
                <a:ext uri="{FF2B5EF4-FFF2-40B4-BE49-F238E27FC236}">
                  <a16:creationId xmlns:a16="http://schemas.microsoft.com/office/drawing/2014/main" id="{31489861-975A-827F-7875-68FFB91168D0}"/>
                </a:ext>
              </a:extLst>
            </p:cNvPr>
            <p:cNvSpPr/>
            <p:nvPr/>
          </p:nvSpPr>
          <p:spPr>
            <a:xfrm>
              <a:off x="7980912" y="4785852"/>
              <a:ext cx="58863" cy="56924"/>
            </a:xfrm>
            <a:custGeom>
              <a:avLst/>
              <a:gdLst>
                <a:gd name="connsiteX0" fmla="*/ 24165 w 58863"/>
                <a:gd name="connsiteY0" fmla="*/ 805 h 56924"/>
                <a:gd name="connsiteX1" fmla="*/ 24165 w 58863"/>
                <a:gd name="connsiteY1" fmla="*/ 56660 h 56924"/>
                <a:gd name="connsiteX2" fmla="*/ 24165 w 58863"/>
                <a:gd name="connsiteY2" fmla="*/ 805 h 56924"/>
              </a:gdLst>
              <a:ahLst/>
              <a:cxnLst>
                <a:cxn ang="0">
                  <a:pos x="connsiteX0" y="connsiteY0"/>
                </a:cxn>
                <a:cxn ang="0">
                  <a:pos x="connsiteX1" y="connsiteY1"/>
                </a:cxn>
                <a:cxn ang="0">
                  <a:pos x="connsiteX2" y="connsiteY2"/>
                </a:cxn>
              </a:cxnLst>
              <a:rect l="l" t="t" r="r" b="b"/>
              <a:pathLst>
                <a:path w="58863" h="56924">
                  <a:moveTo>
                    <a:pt x="24165" y="805"/>
                  </a:moveTo>
                  <a:cubicBezTo>
                    <a:pt x="-10814" y="7575"/>
                    <a:pt x="-5173" y="52711"/>
                    <a:pt x="24165" y="56660"/>
                  </a:cubicBezTo>
                  <a:cubicBezTo>
                    <a:pt x="70429" y="61738"/>
                    <a:pt x="70429" y="-8222"/>
                    <a:pt x="24165" y="805"/>
                  </a:cubicBezTo>
                  <a:close/>
                </a:path>
              </a:pathLst>
            </a:custGeom>
            <a:solidFill>
              <a:srgbClr val="9A9A9A"/>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29" name="Free-form: Shape 41">
              <a:extLst>
                <a:ext uri="{FF2B5EF4-FFF2-40B4-BE49-F238E27FC236}">
                  <a16:creationId xmlns:a16="http://schemas.microsoft.com/office/drawing/2014/main" id="{0C709BEA-D548-355B-B486-F38F6784FEE1}"/>
                </a:ext>
              </a:extLst>
            </p:cNvPr>
            <p:cNvSpPr/>
            <p:nvPr/>
          </p:nvSpPr>
          <p:spPr>
            <a:xfrm>
              <a:off x="8069959" y="4244470"/>
              <a:ext cx="211007" cy="279838"/>
            </a:xfrm>
            <a:custGeom>
              <a:avLst/>
              <a:gdLst>
                <a:gd name="connsiteX0" fmla="*/ 121301 w 211007"/>
                <a:gd name="connsiteY0" fmla="*/ 0 h 279838"/>
                <a:gd name="connsiteX1" fmla="*/ 54726 w 211007"/>
                <a:gd name="connsiteY1" fmla="*/ 34980 h 279838"/>
                <a:gd name="connsiteX2" fmla="*/ 48520 w 211007"/>
                <a:gd name="connsiteY2" fmla="*/ 24260 h 279838"/>
                <a:gd name="connsiteX3" fmla="*/ 24824 w 211007"/>
                <a:gd name="connsiteY3" fmla="*/ 2257 h 279838"/>
                <a:gd name="connsiteX4" fmla="*/ 1128 w 211007"/>
                <a:gd name="connsiteY4" fmla="*/ 21439 h 279838"/>
                <a:gd name="connsiteX5" fmla="*/ 0 w 211007"/>
                <a:gd name="connsiteY5" fmla="*/ 260656 h 279838"/>
                <a:gd name="connsiteX6" fmla="*/ 29338 w 211007"/>
                <a:gd name="connsiteY6" fmla="*/ 279839 h 279838"/>
                <a:gd name="connsiteX7" fmla="*/ 58112 w 211007"/>
                <a:gd name="connsiteY7" fmla="*/ 260656 h 279838"/>
                <a:gd name="connsiteX8" fmla="*/ 57547 w 211007"/>
                <a:gd name="connsiteY8" fmla="*/ 227933 h 279838"/>
                <a:gd name="connsiteX9" fmla="*/ 57547 w 211007"/>
                <a:gd name="connsiteY9" fmla="*/ 200288 h 279838"/>
                <a:gd name="connsiteX10" fmla="*/ 60933 w 211007"/>
                <a:gd name="connsiteY10" fmla="*/ 195210 h 279838"/>
                <a:gd name="connsiteX11" fmla="*/ 119608 w 211007"/>
                <a:gd name="connsiteY11" fmla="*/ 217778 h 279838"/>
                <a:gd name="connsiteX12" fmla="*/ 211007 w 211007"/>
                <a:gd name="connsiteY12" fmla="*/ 110017 h 279838"/>
                <a:gd name="connsiteX13" fmla="*/ 121301 w 211007"/>
                <a:gd name="connsiteY13" fmla="*/ 0 h 279838"/>
                <a:gd name="connsiteX14" fmla="*/ 105504 w 211007"/>
                <a:gd name="connsiteY14" fmla="*/ 173771 h 279838"/>
                <a:gd name="connsiteX15" fmla="*/ 58112 w 211007"/>
                <a:gd name="connsiteY15" fmla="*/ 107196 h 279838"/>
                <a:gd name="connsiteX16" fmla="*/ 104375 w 211007"/>
                <a:gd name="connsiteY16" fmla="*/ 49649 h 279838"/>
                <a:gd name="connsiteX17" fmla="*/ 152896 w 211007"/>
                <a:gd name="connsiteY17" fmla="*/ 106068 h 279838"/>
                <a:gd name="connsiteX18" fmla="*/ 105504 w 211007"/>
                <a:gd name="connsiteY18" fmla="*/ 173771 h 27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007" h="279838">
                  <a:moveTo>
                    <a:pt x="121301" y="0"/>
                  </a:moveTo>
                  <a:cubicBezTo>
                    <a:pt x="71088" y="0"/>
                    <a:pt x="63754" y="34980"/>
                    <a:pt x="54726" y="34980"/>
                  </a:cubicBezTo>
                  <a:cubicBezTo>
                    <a:pt x="51906" y="34980"/>
                    <a:pt x="50213" y="32723"/>
                    <a:pt x="48520" y="24260"/>
                  </a:cubicBezTo>
                  <a:cubicBezTo>
                    <a:pt x="44007" y="6206"/>
                    <a:pt x="40622" y="2257"/>
                    <a:pt x="24824" y="2257"/>
                  </a:cubicBezTo>
                  <a:cubicBezTo>
                    <a:pt x="3949" y="2257"/>
                    <a:pt x="1128" y="7899"/>
                    <a:pt x="1128" y="21439"/>
                  </a:cubicBezTo>
                  <a:cubicBezTo>
                    <a:pt x="1128" y="34980"/>
                    <a:pt x="0" y="152896"/>
                    <a:pt x="0" y="260656"/>
                  </a:cubicBezTo>
                  <a:cubicBezTo>
                    <a:pt x="0" y="276453"/>
                    <a:pt x="12412" y="279839"/>
                    <a:pt x="29338" y="279839"/>
                  </a:cubicBezTo>
                  <a:cubicBezTo>
                    <a:pt x="53034" y="279839"/>
                    <a:pt x="58112" y="273632"/>
                    <a:pt x="58112" y="260656"/>
                  </a:cubicBezTo>
                  <a:cubicBezTo>
                    <a:pt x="58112" y="252757"/>
                    <a:pt x="57547" y="238653"/>
                    <a:pt x="57547" y="227933"/>
                  </a:cubicBezTo>
                  <a:lnTo>
                    <a:pt x="57547" y="200288"/>
                  </a:lnTo>
                  <a:cubicBezTo>
                    <a:pt x="57547" y="196903"/>
                    <a:pt x="58676" y="195210"/>
                    <a:pt x="60933" y="195210"/>
                  </a:cubicBezTo>
                  <a:cubicBezTo>
                    <a:pt x="67139" y="195210"/>
                    <a:pt x="77294" y="217778"/>
                    <a:pt x="119608" y="217778"/>
                  </a:cubicBezTo>
                  <a:cubicBezTo>
                    <a:pt x="167565" y="217778"/>
                    <a:pt x="211007" y="178848"/>
                    <a:pt x="211007" y="110017"/>
                  </a:cubicBezTo>
                  <a:cubicBezTo>
                    <a:pt x="210443" y="38365"/>
                    <a:pt x="173771" y="0"/>
                    <a:pt x="121301" y="0"/>
                  </a:cubicBezTo>
                  <a:close/>
                  <a:moveTo>
                    <a:pt x="105504" y="173771"/>
                  </a:moveTo>
                  <a:cubicBezTo>
                    <a:pt x="76730" y="173771"/>
                    <a:pt x="58112" y="153460"/>
                    <a:pt x="58112" y="107196"/>
                  </a:cubicBezTo>
                  <a:cubicBezTo>
                    <a:pt x="58112" y="70524"/>
                    <a:pt x="80679" y="49649"/>
                    <a:pt x="104375" y="49649"/>
                  </a:cubicBezTo>
                  <a:cubicBezTo>
                    <a:pt x="133713" y="49649"/>
                    <a:pt x="152896" y="69960"/>
                    <a:pt x="152896" y="106068"/>
                  </a:cubicBezTo>
                  <a:cubicBezTo>
                    <a:pt x="152332" y="156845"/>
                    <a:pt x="133713" y="173771"/>
                    <a:pt x="105504" y="173771"/>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0" name="Free-form: Shape 42">
              <a:extLst>
                <a:ext uri="{FF2B5EF4-FFF2-40B4-BE49-F238E27FC236}">
                  <a16:creationId xmlns:a16="http://schemas.microsoft.com/office/drawing/2014/main" id="{8FAC10B9-F632-8EC9-AFF7-03A069AE98DD}"/>
                </a:ext>
              </a:extLst>
            </p:cNvPr>
            <p:cNvSpPr/>
            <p:nvPr/>
          </p:nvSpPr>
          <p:spPr>
            <a:xfrm>
              <a:off x="8294507" y="4244470"/>
              <a:ext cx="203108" cy="218341"/>
            </a:xfrm>
            <a:custGeom>
              <a:avLst/>
              <a:gdLst>
                <a:gd name="connsiteX0" fmla="*/ 103811 w 203108"/>
                <a:gd name="connsiteY0" fmla="*/ 218342 h 218341"/>
                <a:gd name="connsiteX1" fmla="*/ 196903 w 203108"/>
                <a:gd name="connsiteY1" fmla="*/ 161923 h 218341"/>
                <a:gd name="connsiteX2" fmla="*/ 176592 w 203108"/>
                <a:gd name="connsiteY2" fmla="*/ 141048 h 218341"/>
                <a:gd name="connsiteX3" fmla="*/ 106068 w 203108"/>
                <a:gd name="connsiteY3" fmla="*/ 173771 h 218341"/>
                <a:gd name="connsiteX4" fmla="*/ 54162 w 203108"/>
                <a:gd name="connsiteY4" fmla="*/ 125815 h 218341"/>
                <a:gd name="connsiteX5" fmla="*/ 63754 w 203108"/>
                <a:gd name="connsiteY5" fmla="*/ 115095 h 218341"/>
                <a:gd name="connsiteX6" fmla="*/ 179413 w 203108"/>
                <a:gd name="connsiteY6" fmla="*/ 115659 h 218341"/>
                <a:gd name="connsiteX7" fmla="*/ 203109 w 203108"/>
                <a:gd name="connsiteY7" fmla="*/ 86321 h 218341"/>
                <a:gd name="connsiteX8" fmla="*/ 104375 w 203108"/>
                <a:gd name="connsiteY8" fmla="*/ 0 h 218341"/>
                <a:gd name="connsiteX9" fmla="*/ 0 w 203108"/>
                <a:gd name="connsiteY9" fmla="*/ 105504 h 218341"/>
                <a:gd name="connsiteX10" fmla="*/ 103811 w 203108"/>
                <a:gd name="connsiteY10" fmla="*/ 218342 h 218341"/>
                <a:gd name="connsiteX11" fmla="*/ 106068 w 203108"/>
                <a:gd name="connsiteY11" fmla="*/ 41750 h 218341"/>
                <a:gd name="connsiteX12" fmla="*/ 154588 w 203108"/>
                <a:gd name="connsiteY12" fmla="*/ 76730 h 218341"/>
                <a:gd name="connsiteX13" fmla="*/ 144433 w 203108"/>
                <a:gd name="connsiteY13" fmla="*/ 85757 h 218341"/>
                <a:gd name="connsiteX14" fmla="*/ 65446 w 203108"/>
                <a:gd name="connsiteY14" fmla="*/ 85757 h 218341"/>
                <a:gd name="connsiteX15" fmla="*/ 56419 w 203108"/>
                <a:gd name="connsiteY15" fmla="*/ 77294 h 218341"/>
                <a:gd name="connsiteX16" fmla="*/ 106068 w 203108"/>
                <a:gd name="connsiteY16" fmla="*/ 41750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08" h="218341">
                  <a:moveTo>
                    <a:pt x="103811" y="218342"/>
                  </a:moveTo>
                  <a:cubicBezTo>
                    <a:pt x="172078" y="218342"/>
                    <a:pt x="196903" y="182234"/>
                    <a:pt x="196903" y="161923"/>
                  </a:cubicBezTo>
                  <a:cubicBezTo>
                    <a:pt x="196903" y="148382"/>
                    <a:pt x="187311" y="141048"/>
                    <a:pt x="176592" y="141048"/>
                  </a:cubicBezTo>
                  <a:cubicBezTo>
                    <a:pt x="147254" y="141048"/>
                    <a:pt x="156281" y="173771"/>
                    <a:pt x="106068" y="173771"/>
                  </a:cubicBezTo>
                  <a:cubicBezTo>
                    <a:pt x="75602" y="173771"/>
                    <a:pt x="54162" y="153460"/>
                    <a:pt x="54162" y="125815"/>
                  </a:cubicBezTo>
                  <a:cubicBezTo>
                    <a:pt x="54162" y="119608"/>
                    <a:pt x="54726" y="115095"/>
                    <a:pt x="63754" y="115095"/>
                  </a:cubicBezTo>
                  <a:cubicBezTo>
                    <a:pt x="72781" y="115095"/>
                    <a:pt x="168129" y="115659"/>
                    <a:pt x="179413" y="115659"/>
                  </a:cubicBezTo>
                  <a:cubicBezTo>
                    <a:pt x="195210" y="115659"/>
                    <a:pt x="203109" y="110581"/>
                    <a:pt x="203109" y="86321"/>
                  </a:cubicBezTo>
                  <a:cubicBezTo>
                    <a:pt x="203109" y="31030"/>
                    <a:pt x="167000" y="0"/>
                    <a:pt x="104375" y="0"/>
                  </a:cubicBezTo>
                  <a:cubicBezTo>
                    <a:pt x="37237" y="0"/>
                    <a:pt x="0" y="44007"/>
                    <a:pt x="0" y="105504"/>
                  </a:cubicBezTo>
                  <a:cubicBezTo>
                    <a:pt x="0" y="174335"/>
                    <a:pt x="40057" y="218342"/>
                    <a:pt x="103811" y="218342"/>
                  </a:cubicBezTo>
                  <a:close/>
                  <a:moveTo>
                    <a:pt x="106068" y="41750"/>
                  </a:moveTo>
                  <a:cubicBezTo>
                    <a:pt x="140484" y="41750"/>
                    <a:pt x="154588" y="62061"/>
                    <a:pt x="154588" y="76730"/>
                  </a:cubicBezTo>
                  <a:cubicBezTo>
                    <a:pt x="154588" y="82936"/>
                    <a:pt x="152331" y="85757"/>
                    <a:pt x="144433" y="85757"/>
                  </a:cubicBezTo>
                  <a:lnTo>
                    <a:pt x="65446" y="85757"/>
                  </a:lnTo>
                  <a:cubicBezTo>
                    <a:pt x="58112" y="85757"/>
                    <a:pt x="56419" y="83500"/>
                    <a:pt x="56419" y="77294"/>
                  </a:cubicBezTo>
                  <a:cubicBezTo>
                    <a:pt x="56419" y="63189"/>
                    <a:pt x="70524" y="41750"/>
                    <a:pt x="106068" y="4175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1" name="Free-form: Shape 43">
              <a:extLst>
                <a:ext uri="{FF2B5EF4-FFF2-40B4-BE49-F238E27FC236}">
                  <a16:creationId xmlns:a16="http://schemas.microsoft.com/office/drawing/2014/main" id="{06D6BC47-DD05-241E-BA1F-97B3E878D8D8}"/>
                </a:ext>
              </a:extLst>
            </p:cNvPr>
            <p:cNvSpPr/>
            <p:nvPr/>
          </p:nvSpPr>
          <p:spPr>
            <a:xfrm>
              <a:off x="8516234" y="4248984"/>
              <a:ext cx="133713" cy="209314"/>
            </a:xfrm>
            <a:custGeom>
              <a:avLst/>
              <a:gdLst>
                <a:gd name="connsiteX0" fmla="*/ 109453 w 133713"/>
                <a:gd name="connsiteY0" fmla="*/ 0 h 209314"/>
                <a:gd name="connsiteX1" fmla="*/ 53598 w 133713"/>
                <a:gd name="connsiteY1" fmla="*/ 35544 h 209314"/>
                <a:gd name="connsiteX2" fmla="*/ 47392 w 133713"/>
                <a:gd name="connsiteY2" fmla="*/ 19747 h 209314"/>
                <a:gd name="connsiteX3" fmla="*/ 23696 w 133713"/>
                <a:gd name="connsiteY3" fmla="*/ 0 h 209314"/>
                <a:gd name="connsiteX4" fmla="*/ 1693 w 133713"/>
                <a:gd name="connsiteY4" fmla="*/ 17490 h 209314"/>
                <a:gd name="connsiteX5" fmla="*/ 0 w 133713"/>
                <a:gd name="connsiteY5" fmla="*/ 187875 h 209314"/>
                <a:gd name="connsiteX6" fmla="*/ 29338 w 133713"/>
                <a:gd name="connsiteY6" fmla="*/ 209315 h 209314"/>
                <a:gd name="connsiteX7" fmla="*/ 58112 w 133713"/>
                <a:gd name="connsiteY7" fmla="*/ 187875 h 209314"/>
                <a:gd name="connsiteX8" fmla="*/ 58112 w 133713"/>
                <a:gd name="connsiteY8" fmla="*/ 112838 h 209314"/>
                <a:gd name="connsiteX9" fmla="*/ 110017 w 133713"/>
                <a:gd name="connsiteY9" fmla="*/ 51906 h 209314"/>
                <a:gd name="connsiteX10" fmla="*/ 133713 w 133713"/>
                <a:gd name="connsiteY10" fmla="*/ 23696 h 209314"/>
                <a:gd name="connsiteX11" fmla="*/ 109453 w 133713"/>
                <a:gd name="connsiteY11" fmla="*/ 0 h 20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713" h="209314">
                  <a:moveTo>
                    <a:pt x="109453" y="0"/>
                  </a:moveTo>
                  <a:cubicBezTo>
                    <a:pt x="67703" y="0"/>
                    <a:pt x="60368" y="35544"/>
                    <a:pt x="53598" y="35544"/>
                  </a:cubicBezTo>
                  <a:cubicBezTo>
                    <a:pt x="50777" y="35544"/>
                    <a:pt x="49649" y="33287"/>
                    <a:pt x="47392" y="19747"/>
                  </a:cubicBezTo>
                  <a:cubicBezTo>
                    <a:pt x="45135" y="4514"/>
                    <a:pt x="41186" y="0"/>
                    <a:pt x="23696" y="0"/>
                  </a:cubicBezTo>
                  <a:cubicBezTo>
                    <a:pt x="6770" y="0"/>
                    <a:pt x="1693" y="4514"/>
                    <a:pt x="1693" y="17490"/>
                  </a:cubicBezTo>
                  <a:cubicBezTo>
                    <a:pt x="1693" y="31030"/>
                    <a:pt x="0" y="80679"/>
                    <a:pt x="0" y="187875"/>
                  </a:cubicBezTo>
                  <a:cubicBezTo>
                    <a:pt x="0" y="202544"/>
                    <a:pt x="7899" y="209315"/>
                    <a:pt x="29338" y="209315"/>
                  </a:cubicBezTo>
                  <a:cubicBezTo>
                    <a:pt x="52470" y="209315"/>
                    <a:pt x="58112" y="202544"/>
                    <a:pt x="58112" y="187875"/>
                  </a:cubicBezTo>
                  <a:lnTo>
                    <a:pt x="58112" y="112838"/>
                  </a:lnTo>
                  <a:cubicBezTo>
                    <a:pt x="58112" y="72216"/>
                    <a:pt x="75602" y="51906"/>
                    <a:pt x="110017" y="51906"/>
                  </a:cubicBezTo>
                  <a:cubicBezTo>
                    <a:pt x="130328" y="51906"/>
                    <a:pt x="133713" y="38365"/>
                    <a:pt x="133713" y="23696"/>
                  </a:cubicBezTo>
                  <a:cubicBezTo>
                    <a:pt x="133149" y="6206"/>
                    <a:pt x="125814" y="0"/>
                    <a:pt x="109453" y="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2" name="Free-form: Shape 44">
              <a:extLst>
                <a:ext uri="{FF2B5EF4-FFF2-40B4-BE49-F238E27FC236}">
                  <a16:creationId xmlns:a16="http://schemas.microsoft.com/office/drawing/2014/main" id="{9B16DCEC-A639-911B-A2A8-F5D2DBC04230}"/>
                </a:ext>
              </a:extLst>
            </p:cNvPr>
            <p:cNvSpPr/>
            <p:nvPr/>
          </p:nvSpPr>
          <p:spPr>
            <a:xfrm>
              <a:off x="8656718" y="4245034"/>
              <a:ext cx="187311" cy="217777"/>
            </a:xfrm>
            <a:custGeom>
              <a:avLst/>
              <a:gdLst>
                <a:gd name="connsiteX0" fmla="*/ 96477 w 187311"/>
                <a:gd name="connsiteY0" fmla="*/ 176592 h 217777"/>
                <a:gd name="connsiteX1" fmla="*/ 20311 w 187311"/>
                <a:gd name="connsiteY1" fmla="*/ 141612 h 217777"/>
                <a:gd name="connsiteX2" fmla="*/ 0 w 187311"/>
                <a:gd name="connsiteY2" fmla="*/ 163051 h 217777"/>
                <a:gd name="connsiteX3" fmla="*/ 90271 w 187311"/>
                <a:gd name="connsiteY3" fmla="*/ 217778 h 217777"/>
                <a:gd name="connsiteX4" fmla="*/ 187311 w 187311"/>
                <a:gd name="connsiteY4" fmla="*/ 153460 h 217777"/>
                <a:gd name="connsiteX5" fmla="*/ 108325 w 187311"/>
                <a:gd name="connsiteY5" fmla="*/ 94220 h 217777"/>
                <a:gd name="connsiteX6" fmla="*/ 55855 w 187311"/>
                <a:gd name="connsiteY6" fmla="*/ 63754 h 217777"/>
                <a:gd name="connsiteX7" fmla="*/ 91963 w 187311"/>
                <a:gd name="connsiteY7" fmla="*/ 41750 h 217777"/>
                <a:gd name="connsiteX8" fmla="*/ 133713 w 187311"/>
                <a:gd name="connsiteY8" fmla="*/ 63754 h 217777"/>
                <a:gd name="connsiteX9" fmla="*/ 154588 w 187311"/>
                <a:gd name="connsiteY9" fmla="*/ 76730 h 217777"/>
                <a:gd name="connsiteX10" fmla="*/ 181105 w 187311"/>
                <a:gd name="connsiteY10" fmla="*/ 55855 h 217777"/>
                <a:gd name="connsiteX11" fmla="*/ 92527 w 187311"/>
                <a:gd name="connsiteY11" fmla="*/ 0 h 217777"/>
                <a:gd name="connsiteX12" fmla="*/ 2257 w 187311"/>
                <a:gd name="connsiteY12" fmla="*/ 68267 h 217777"/>
                <a:gd name="connsiteX13" fmla="*/ 72781 w 187311"/>
                <a:gd name="connsiteY13" fmla="*/ 131456 h 217777"/>
                <a:gd name="connsiteX14" fmla="*/ 132021 w 187311"/>
                <a:gd name="connsiteY14" fmla="*/ 156281 h 217777"/>
                <a:gd name="connsiteX15" fmla="*/ 96477 w 187311"/>
                <a:gd name="connsiteY15" fmla="*/ 176592 h 21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311" h="217777">
                  <a:moveTo>
                    <a:pt x="96477" y="176592"/>
                  </a:moveTo>
                  <a:cubicBezTo>
                    <a:pt x="42314" y="176592"/>
                    <a:pt x="46264" y="141612"/>
                    <a:pt x="20311" y="141612"/>
                  </a:cubicBezTo>
                  <a:cubicBezTo>
                    <a:pt x="6206" y="141612"/>
                    <a:pt x="0" y="148382"/>
                    <a:pt x="0" y="163051"/>
                  </a:cubicBezTo>
                  <a:cubicBezTo>
                    <a:pt x="0" y="183362"/>
                    <a:pt x="23696" y="217778"/>
                    <a:pt x="90271" y="217778"/>
                  </a:cubicBezTo>
                  <a:cubicBezTo>
                    <a:pt x="157973" y="217778"/>
                    <a:pt x="187311" y="188440"/>
                    <a:pt x="187311" y="153460"/>
                  </a:cubicBezTo>
                  <a:cubicBezTo>
                    <a:pt x="187311" y="124686"/>
                    <a:pt x="175463" y="106068"/>
                    <a:pt x="108325" y="94220"/>
                  </a:cubicBezTo>
                  <a:cubicBezTo>
                    <a:pt x="62625" y="86321"/>
                    <a:pt x="55855" y="78987"/>
                    <a:pt x="55855" y="63754"/>
                  </a:cubicBezTo>
                  <a:cubicBezTo>
                    <a:pt x="55855" y="49085"/>
                    <a:pt x="68831" y="41750"/>
                    <a:pt x="91963" y="41750"/>
                  </a:cubicBezTo>
                  <a:cubicBezTo>
                    <a:pt x="111146" y="41750"/>
                    <a:pt x="124122" y="47956"/>
                    <a:pt x="133713" y="63754"/>
                  </a:cubicBezTo>
                  <a:cubicBezTo>
                    <a:pt x="137098" y="69395"/>
                    <a:pt x="143304" y="76730"/>
                    <a:pt x="154588" y="76730"/>
                  </a:cubicBezTo>
                  <a:cubicBezTo>
                    <a:pt x="170950" y="76730"/>
                    <a:pt x="181105" y="69395"/>
                    <a:pt x="181105" y="55855"/>
                  </a:cubicBezTo>
                  <a:cubicBezTo>
                    <a:pt x="181105" y="26517"/>
                    <a:pt x="154588" y="0"/>
                    <a:pt x="92527" y="0"/>
                  </a:cubicBezTo>
                  <a:cubicBezTo>
                    <a:pt x="46828" y="0"/>
                    <a:pt x="2257" y="21439"/>
                    <a:pt x="2257" y="68267"/>
                  </a:cubicBezTo>
                  <a:cubicBezTo>
                    <a:pt x="2257" y="96477"/>
                    <a:pt x="14105" y="121865"/>
                    <a:pt x="72781" y="131456"/>
                  </a:cubicBezTo>
                  <a:cubicBezTo>
                    <a:pt x="119044" y="139355"/>
                    <a:pt x="132021" y="142176"/>
                    <a:pt x="132021" y="156281"/>
                  </a:cubicBezTo>
                  <a:cubicBezTo>
                    <a:pt x="132021" y="166436"/>
                    <a:pt x="124686" y="176592"/>
                    <a:pt x="96477" y="176592"/>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3" name="Free-form: Shape 45">
              <a:extLst>
                <a:ext uri="{FF2B5EF4-FFF2-40B4-BE49-F238E27FC236}">
                  <a16:creationId xmlns:a16="http://schemas.microsoft.com/office/drawing/2014/main" id="{25F76993-3F93-95FE-D848-795116A1ECF5}"/>
                </a:ext>
              </a:extLst>
            </p:cNvPr>
            <p:cNvSpPr/>
            <p:nvPr/>
          </p:nvSpPr>
          <p:spPr>
            <a:xfrm>
              <a:off x="8864904" y="4244470"/>
              <a:ext cx="211007" cy="279838"/>
            </a:xfrm>
            <a:custGeom>
              <a:avLst/>
              <a:gdLst>
                <a:gd name="connsiteX0" fmla="*/ 121301 w 211007"/>
                <a:gd name="connsiteY0" fmla="*/ 0 h 279838"/>
                <a:gd name="connsiteX1" fmla="*/ 54727 w 211007"/>
                <a:gd name="connsiteY1" fmla="*/ 34980 h 279838"/>
                <a:gd name="connsiteX2" fmla="*/ 48520 w 211007"/>
                <a:gd name="connsiteY2" fmla="*/ 24260 h 279838"/>
                <a:gd name="connsiteX3" fmla="*/ 24824 w 211007"/>
                <a:gd name="connsiteY3" fmla="*/ 2257 h 279838"/>
                <a:gd name="connsiteX4" fmla="*/ 1128 w 211007"/>
                <a:gd name="connsiteY4" fmla="*/ 21439 h 279838"/>
                <a:gd name="connsiteX5" fmla="*/ 0 w 211007"/>
                <a:gd name="connsiteY5" fmla="*/ 260656 h 279838"/>
                <a:gd name="connsiteX6" fmla="*/ 29338 w 211007"/>
                <a:gd name="connsiteY6" fmla="*/ 279839 h 279838"/>
                <a:gd name="connsiteX7" fmla="*/ 58112 w 211007"/>
                <a:gd name="connsiteY7" fmla="*/ 260656 h 279838"/>
                <a:gd name="connsiteX8" fmla="*/ 57548 w 211007"/>
                <a:gd name="connsiteY8" fmla="*/ 227933 h 279838"/>
                <a:gd name="connsiteX9" fmla="*/ 57548 w 211007"/>
                <a:gd name="connsiteY9" fmla="*/ 200288 h 279838"/>
                <a:gd name="connsiteX10" fmla="*/ 60933 w 211007"/>
                <a:gd name="connsiteY10" fmla="*/ 195210 h 279838"/>
                <a:gd name="connsiteX11" fmla="*/ 119609 w 211007"/>
                <a:gd name="connsiteY11" fmla="*/ 217778 h 279838"/>
                <a:gd name="connsiteX12" fmla="*/ 211007 w 211007"/>
                <a:gd name="connsiteY12" fmla="*/ 110017 h 279838"/>
                <a:gd name="connsiteX13" fmla="*/ 121301 w 211007"/>
                <a:gd name="connsiteY13" fmla="*/ 0 h 279838"/>
                <a:gd name="connsiteX14" fmla="*/ 105504 w 211007"/>
                <a:gd name="connsiteY14" fmla="*/ 173771 h 279838"/>
                <a:gd name="connsiteX15" fmla="*/ 58112 w 211007"/>
                <a:gd name="connsiteY15" fmla="*/ 107196 h 279838"/>
                <a:gd name="connsiteX16" fmla="*/ 104375 w 211007"/>
                <a:gd name="connsiteY16" fmla="*/ 49649 h 279838"/>
                <a:gd name="connsiteX17" fmla="*/ 152896 w 211007"/>
                <a:gd name="connsiteY17" fmla="*/ 106068 h 279838"/>
                <a:gd name="connsiteX18" fmla="*/ 105504 w 211007"/>
                <a:gd name="connsiteY18" fmla="*/ 173771 h 27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007" h="279838">
                  <a:moveTo>
                    <a:pt x="121301" y="0"/>
                  </a:moveTo>
                  <a:cubicBezTo>
                    <a:pt x="71088" y="0"/>
                    <a:pt x="63754" y="34980"/>
                    <a:pt x="54727" y="34980"/>
                  </a:cubicBezTo>
                  <a:cubicBezTo>
                    <a:pt x="51906" y="34980"/>
                    <a:pt x="50213" y="32723"/>
                    <a:pt x="48520" y="24260"/>
                  </a:cubicBezTo>
                  <a:cubicBezTo>
                    <a:pt x="44007" y="6206"/>
                    <a:pt x="40622" y="2257"/>
                    <a:pt x="24824" y="2257"/>
                  </a:cubicBezTo>
                  <a:cubicBezTo>
                    <a:pt x="3949" y="2257"/>
                    <a:pt x="1128" y="7899"/>
                    <a:pt x="1128" y="21439"/>
                  </a:cubicBezTo>
                  <a:cubicBezTo>
                    <a:pt x="1128" y="34980"/>
                    <a:pt x="0" y="152896"/>
                    <a:pt x="0" y="260656"/>
                  </a:cubicBezTo>
                  <a:cubicBezTo>
                    <a:pt x="0" y="276453"/>
                    <a:pt x="12412" y="279839"/>
                    <a:pt x="29338" y="279839"/>
                  </a:cubicBezTo>
                  <a:cubicBezTo>
                    <a:pt x="53034" y="279839"/>
                    <a:pt x="58112" y="273632"/>
                    <a:pt x="58112" y="260656"/>
                  </a:cubicBezTo>
                  <a:cubicBezTo>
                    <a:pt x="58112" y="252757"/>
                    <a:pt x="57548" y="238653"/>
                    <a:pt x="57548" y="227933"/>
                  </a:cubicBezTo>
                  <a:lnTo>
                    <a:pt x="57548" y="200288"/>
                  </a:lnTo>
                  <a:cubicBezTo>
                    <a:pt x="57548" y="196903"/>
                    <a:pt x="58676" y="195210"/>
                    <a:pt x="60933" y="195210"/>
                  </a:cubicBezTo>
                  <a:cubicBezTo>
                    <a:pt x="67139" y="195210"/>
                    <a:pt x="77294" y="217778"/>
                    <a:pt x="119609" y="217778"/>
                  </a:cubicBezTo>
                  <a:cubicBezTo>
                    <a:pt x="167565" y="217778"/>
                    <a:pt x="211007" y="178848"/>
                    <a:pt x="211007" y="110017"/>
                  </a:cubicBezTo>
                  <a:cubicBezTo>
                    <a:pt x="210443" y="38365"/>
                    <a:pt x="173771" y="0"/>
                    <a:pt x="121301" y="0"/>
                  </a:cubicBezTo>
                  <a:close/>
                  <a:moveTo>
                    <a:pt x="105504" y="173771"/>
                  </a:moveTo>
                  <a:cubicBezTo>
                    <a:pt x="76730" y="173771"/>
                    <a:pt x="58112" y="153460"/>
                    <a:pt x="58112" y="107196"/>
                  </a:cubicBezTo>
                  <a:cubicBezTo>
                    <a:pt x="58112" y="70524"/>
                    <a:pt x="80679" y="49649"/>
                    <a:pt x="104375" y="49649"/>
                  </a:cubicBezTo>
                  <a:cubicBezTo>
                    <a:pt x="133713" y="49649"/>
                    <a:pt x="152896" y="69960"/>
                    <a:pt x="152896" y="106068"/>
                  </a:cubicBezTo>
                  <a:cubicBezTo>
                    <a:pt x="152896" y="156845"/>
                    <a:pt x="134278" y="173771"/>
                    <a:pt x="105504" y="173771"/>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4" name="Free-form: Shape 46">
              <a:extLst>
                <a:ext uri="{FF2B5EF4-FFF2-40B4-BE49-F238E27FC236}">
                  <a16:creationId xmlns:a16="http://schemas.microsoft.com/office/drawing/2014/main" id="{0C08C2B6-C12B-FD00-EFB6-EA9C2B38618A}"/>
                </a:ext>
              </a:extLst>
            </p:cNvPr>
            <p:cNvSpPr/>
            <p:nvPr/>
          </p:nvSpPr>
          <p:spPr>
            <a:xfrm>
              <a:off x="9089452" y="4243906"/>
              <a:ext cx="203672" cy="218341"/>
            </a:xfrm>
            <a:custGeom>
              <a:avLst/>
              <a:gdLst>
                <a:gd name="connsiteX0" fmla="*/ 104375 w 203672"/>
                <a:gd name="connsiteY0" fmla="*/ 0 h 218341"/>
                <a:gd name="connsiteX1" fmla="*/ 0 w 203672"/>
                <a:gd name="connsiteY1" fmla="*/ 105504 h 218341"/>
                <a:gd name="connsiteX2" fmla="*/ 104375 w 203672"/>
                <a:gd name="connsiteY2" fmla="*/ 218342 h 218341"/>
                <a:gd name="connsiteX3" fmla="*/ 197467 w 203672"/>
                <a:gd name="connsiteY3" fmla="*/ 161923 h 218341"/>
                <a:gd name="connsiteX4" fmla="*/ 177156 w 203672"/>
                <a:gd name="connsiteY4" fmla="*/ 141048 h 218341"/>
                <a:gd name="connsiteX5" fmla="*/ 106632 w 203672"/>
                <a:gd name="connsiteY5" fmla="*/ 173771 h 218341"/>
                <a:gd name="connsiteX6" fmla="*/ 54726 w 203672"/>
                <a:gd name="connsiteY6" fmla="*/ 125815 h 218341"/>
                <a:gd name="connsiteX7" fmla="*/ 64318 w 203672"/>
                <a:gd name="connsiteY7" fmla="*/ 115095 h 218341"/>
                <a:gd name="connsiteX8" fmla="*/ 179977 w 203672"/>
                <a:gd name="connsiteY8" fmla="*/ 115659 h 218341"/>
                <a:gd name="connsiteX9" fmla="*/ 203673 w 203672"/>
                <a:gd name="connsiteY9" fmla="*/ 86321 h 218341"/>
                <a:gd name="connsiteX10" fmla="*/ 104375 w 203672"/>
                <a:gd name="connsiteY10" fmla="*/ 0 h 218341"/>
                <a:gd name="connsiteX11" fmla="*/ 144433 w 203672"/>
                <a:gd name="connsiteY11" fmla="*/ 86885 h 218341"/>
                <a:gd name="connsiteX12" fmla="*/ 65446 w 203672"/>
                <a:gd name="connsiteY12" fmla="*/ 86885 h 218341"/>
                <a:gd name="connsiteX13" fmla="*/ 56419 w 203672"/>
                <a:gd name="connsiteY13" fmla="*/ 78423 h 218341"/>
                <a:gd name="connsiteX14" fmla="*/ 106068 w 203672"/>
                <a:gd name="connsiteY14" fmla="*/ 42314 h 218341"/>
                <a:gd name="connsiteX15" fmla="*/ 154588 w 203672"/>
                <a:gd name="connsiteY15" fmla="*/ 77294 h 218341"/>
                <a:gd name="connsiteX16" fmla="*/ 144433 w 203672"/>
                <a:gd name="connsiteY16" fmla="*/ 86885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72" h="218341">
                  <a:moveTo>
                    <a:pt x="104375" y="0"/>
                  </a:moveTo>
                  <a:cubicBezTo>
                    <a:pt x="37236" y="0"/>
                    <a:pt x="0" y="44007"/>
                    <a:pt x="0" y="105504"/>
                  </a:cubicBezTo>
                  <a:cubicBezTo>
                    <a:pt x="0" y="174335"/>
                    <a:pt x="40057" y="218342"/>
                    <a:pt x="104375" y="218342"/>
                  </a:cubicBezTo>
                  <a:cubicBezTo>
                    <a:pt x="172642" y="218342"/>
                    <a:pt x="197467" y="182234"/>
                    <a:pt x="197467" y="161923"/>
                  </a:cubicBezTo>
                  <a:cubicBezTo>
                    <a:pt x="197467" y="148382"/>
                    <a:pt x="187875" y="141048"/>
                    <a:pt x="177156" y="141048"/>
                  </a:cubicBezTo>
                  <a:cubicBezTo>
                    <a:pt x="147818" y="141048"/>
                    <a:pt x="156845" y="173771"/>
                    <a:pt x="106632" y="173771"/>
                  </a:cubicBezTo>
                  <a:cubicBezTo>
                    <a:pt x="76166" y="173771"/>
                    <a:pt x="54726" y="153460"/>
                    <a:pt x="54726" y="125815"/>
                  </a:cubicBezTo>
                  <a:cubicBezTo>
                    <a:pt x="54726" y="119608"/>
                    <a:pt x="55291" y="115095"/>
                    <a:pt x="64318" y="115095"/>
                  </a:cubicBezTo>
                  <a:cubicBezTo>
                    <a:pt x="73345" y="115095"/>
                    <a:pt x="168693" y="115659"/>
                    <a:pt x="179977" y="115659"/>
                  </a:cubicBezTo>
                  <a:cubicBezTo>
                    <a:pt x="195774" y="115659"/>
                    <a:pt x="203673" y="110581"/>
                    <a:pt x="203673" y="86321"/>
                  </a:cubicBezTo>
                  <a:cubicBezTo>
                    <a:pt x="203673" y="31595"/>
                    <a:pt x="167565" y="0"/>
                    <a:pt x="104375" y="0"/>
                  </a:cubicBezTo>
                  <a:close/>
                  <a:moveTo>
                    <a:pt x="144433" y="86885"/>
                  </a:moveTo>
                  <a:lnTo>
                    <a:pt x="65446" y="86885"/>
                  </a:lnTo>
                  <a:cubicBezTo>
                    <a:pt x="58112" y="86885"/>
                    <a:pt x="56419" y="84629"/>
                    <a:pt x="56419" y="78423"/>
                  </a:cubicBezTo>
                  <a:cubicBezTo>
                    <a:pt x="56419" y="64318"/>
                    <a:pt x="70524" y="42314"/>
                    <a:pt x="106068" y="42314"/>
                  </a:cubicBezTo>
                  <a:cubicBezTo>
                    <a:pt x="140483" y="42314"/>
                    <a:pt x="154588" y="62625"/>
                    <a:pt x="154588" y="77294"/>
                  </a:cubicBezTo>
                  <a:cubicBezTo>
                    <a:pt x="154588" y="84064"/>
                    <a:pt x="152332" y="86885"/>
                    <a:pt x="144433" y="86885"/>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5" name="Free-form: Shape 47">
              <a:extLst>
                <a:ext uri="{FF2B5EF4-FFF2-40B4-BE49-F238E27FC236}">
                  <a16:creationId xmlns:a16="http://schemas.microsoft.com/office/drawing/2014/main" id="{EFEE14CF-7A93-25E5-9631-704EED00F285}"/>
                </a:ext>
              </a:extLst>
            </p:cNvPr>
            <p:cNvSpPr/>
            <p:nvPr/>
          </p:nvSpPr>
          <p:spPr>
            <a:xfrm>
              <a:off x="9303281" y="4244470"/>
              <a:ext cx="200851" cy="218341"/>
            </a:xfrm>
            <a:custGeom>
              <a:avLst/>
              <a:gdLst>
                <a:gd name="connsiteX0" fmla="*/ 107760 w 200851"/>
                <a:gd name="connsiteY0" fmla="*/ 218342 h 218341"/>
                <a:gd name="connsiteX1" fmla="*/ 200288 w 200851"/>
                <a:gd name="connsiteY1" fmla="*/ 161923 h 218341"/>
                <a:gd name="connsiteX2" fmla="*/ 179977 w 200851"/>
                <a:gd name="connsiteY2" fmla="*/ 141048 h 218341"/>
                <a:gd name="connsiteX3" fmla="*/ 109453 w 200851"/>
                <a:gd name="connsiteY3" fmla="*/ 173771 h 218341"/>
                <a:gd name="connsiteX4" fmla="*/ 54726 w 200851"/>
                <a:gd name="connsiteY4" fmla="*/ 109453 h 218341"/>
                <a:gd name="connsiteX5" fmla="*/ 104940 w 200851"/>
                <a:gd name="connsiteY5" fmla="*/ 46264 h 218341"/>
                <a:gd name="connsiteX6" fmla="*/ 151767 w 200851"/>
                <a:gd name="connsiteY6" fmla="*/ 82936 h 218341"/>
                <a:gd name="connsiteX7" fmla="*/ 173771 w 200851"/>
                <a:gd name="connsiteY7" fmla="*/ 95348 h 218341"/>
                <a:gd name="connsiteX8" fmla="*/ 200852 w 200851"/>
                <a:gd name="connsiteY8" fmla="*/ 73909 h 218341"/>
                <a:gd name="connsiteX9" fmla="*/ 107196 w 200851"/>
                <a:gd name="connsiteY9" fmla="*/ 0 h 218341"/>
                <a:gd name="connsiteX10" fmla="*/ 0 w 200851"/>
                <a:gd name="connsiteY10" fmla="*/ 104939 h 218341"/>
                <a:gd name="connsiteX11" fmla="*/ 107760 w 200851"/>
                <a:gd name="connsiteY11" fmla="*/ 218342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851" h="218341">
                  <a:moveTo>
                    <a:pt x="107760" y="218342"/>
                  </a:moveTo>
                  <a:cubicBezTo>
                    <a:pt x="176027" y="218342"/>
                    <a:pt x="200288" y="182234"/>
                    <a:pt x="200288" y="161923"/>
                  </a:cubicBezTo>
                  <a:cubicBezTo>
                    <a:pt x="200288" y="148382"/>
                    <a:pt x="190696" y="141048"/>
                    <a:pt x="179977" y="141048"/>
                  </a:cubicBezTo>
                  <a:cubicBezTo>
                    <a:pt x="150639" y="141048"/>
                    <a:pt x="160230" y="173771"/>
                    <a:pt x="109453" y="173771"/>
                  </a:cubicBezTo>
                  <a:cubicBezTo>
                    <a:pt x="74473" y="173771"/>
                    <a:pt x="54726" y="147818"/>
                    <a:pt x="54726" y="109453"/>
                  </a:cubicBezTo>
                  <a:cubicBezTo>
                    <a:pt x="54726" y="64882"/>
                    <a:pt x="75037" y="46264"/>
                    <a:pt x="104940" y="46264"/>
                  </a:cubicBezTo>
                  <a:cubicBezTo>
                    <a:pt x="139355" y="46264"/>
                    <a:pt x="142740" y="58112"/>
                    <a:pt x="151767" y="82936"/>
                  </a:cubicBezTo>
                  <a:cubicBezTo>
                    <a:pt x="155152" y="91399"/>
                    <a:pt x="163051" y="95348"/>
                    <a:pt x="173771" y="95348"/>
                  </a:cubicBezTo>
                  <a:cubicBezTo>
                    <a:pt x="190132" y="95348"/>
                    <a:pt x="200852" y="88014"/>
                    <a:pt x="200852" y="73909"/>
                  </a:cubicBezTo>
                  <a:cubicBezTo>
                    <a:pt x="200852" y="34416"/>
                    <a:pt x="172078" y="0"/>
                    <a:pt x="107196" y="0"/>
                  </a:cubicBezTo>
                  <a:cubicBezTo>
                    <a:pt x="37801" y="0"/>
                    <a:pt x="0" y="45699"/>
                    <a:pt x="0" y="104939"/>
                  </a:cubicBezTo>
                  <a:cubicBezTo>
                    <a:pt x="564" y="168693"/>
                    <a:pt x="36108" y="218342"/>
                    <a:pt x="107760" y="218342"/>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6" name="Free-form: Shape 48">
              <a:extLst>
                <a:ext uri="{FF2B5EF4-FFF2-40B4-BE49-F238E27FC236}">
                  <a16:creationId xmlns:a16="http://schemas.microsoft.com/office/drawing/2014/main" id="{95549C6C-7339-8281-FB17-24ADF41DC937}"/>
                </a:ext>
              </a:extLst>
            </p:cNvPr>
            <p:cNvSpPr/>
            <p:nvPr/>
          </p:nvSpPr>
          <p:spPr>
            <a:xfrm>
              <a:off x="9511467" y="4180152"/>
              <a:ext cx="146689" cy="283787"/>
            </a:xfrm>
            <a:custGeom>
              <a:avLst/>
              <a:gdLst>
                <a:gd name="connsiteX0" fmla="*/ 126943 w 146689"/>
                <a:gd name="connsiteY0" fmla="*/ 234139 h 283787"/>
                <a:gd name="connsiteX1" fmla="*/ 104940 w 146689"/>
                <a:gd name="connsiteY1" fmla="*/ 239217 h 283787"/>
                <a:gd name="connsiteX2" fmla="*/ 86885 w 146689"/>
                <a:gd name="connsiteY2" fmla="*/ 216085 h 283787"/>
                <a:gd name="connsiteX3" fmla="*/ 87450 w 146689"/>
                <a:gd name="connsiteY3" fmla="*/ 120173 h 283787"/>
                <a:gd name="connsiteX4" fmla="*/ 96477 w 146689"/>
                <a:gd name="connsiteY4" fmla="*/ 111710 h 283787"/>
                <a:gd name="connsiteX5" fmla="*/ 129200 w 146689"/>
                <a:gd name="connsiteY5" fmla="*/ 111710 h 283787"/>
                <a:gd name="connsiteX6" fmla="*/ 145561 w 146689"/>
                <a:gd name="connsiteY6" fmla="*/ 90271 h 283787"/>
                <a:gd name="connsiteX7" fmla="*/ 130892 w 146689"/>
                <a:gd name="connsiteY7" fmla="*/ 68831 h 283787"/>
                <a:gd name="connsiteX8" fmla="*/ 94784 w 146689"/>
                <a:gd name="connsiteY8" fmla="*/ 68831 h 283787"/>
                <a:gd name="connsiteX9" fmla="*/ 88578 w 146689"/>
                <a:gd name="connsiteY9" fmla="*/ 62625 h 283787"/>
                <a:gd name="connsiteX10" fmla="*/ 88578 w 146689"/>
                <a:gd name="connsiteY10" fmla="*/ 22003 h 283787"/>
                <a:gd name="connsiteX11" fmla="*/ 60933 w 146689"/>
                <a:gd name="connsiteY11" fmla="*/ 0 h 283787"/>
                <a:gd name="connsiteX12" fmla="*/ 32159 w 146689"/>
                <a:gd name="connsiteY12" fmla="*/ 23132 h 283787"/>
                <a:gd name="connsiteX13" fmla="*/ 31595 w 146689"/>
                <a:gd name="connsiteY13" fmla="*/ 63754 h 283787"/>
                <a:gd name="connsiteX14" fmla="*/ 12976 w 146689"/>
                <a:gd name="connsiteY14" fmla="*/ 75037 h 283787"/>
                <a:gd name="connsiteX15" fmla="*/ 0 w 146689"/>
                <a:gd name="connsiteY15" fmla="*/ 94220 h 283787"/>
                <a:gd name="connsiteX16" fmla="*/ 11284 w 146689"/>
                <a:gd name="connsiteY16" fmla="*/ 112274 h 283787"/>
                <a:gd name="connsiteX17" fmla="*/ 25953 w 146689"/>
                <a:gd name="connsiteY17" fmla="*/ 112274 h 283787"/>
                <a:gd name="connsiteX18" fmla="*/ 31595 w 146689"/>
                <a:gd name="connsiteY18" fmla="*/ 120737 h 283787"/>
                <a:gd name="connsiteX19" fmla="*/ 32159 w 146689"/>
                <a:gd name="connsiteY19" fmla="*/ 225112 h 283787"/>
                <a:gd name="connsiteX20" fmla="*/ 93656 w 146689"/>
                <a:gd name="connsiteY20" fmla="*/ 283788 h 283787"/>
                <a:gd name="connsiteX21" fmla="*/ 146690 w 146689"/>
                <a:gd name="connsiteY21" fmla="*/ 256143 h 283787"/>
                <a:gd name="connsiteX22" fmla="*/ 126943 w 146689"/>
                <a:gd name="connsiteY22" fmla="*/ 234139 h 2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689" h="283787">
                  <a:moveTo>
                    <a:pt x="126943" y="234139"/>
                  </a:moveTo>
                  <a:cubicBezTo>
                    <a:pt x="117352" y="234139"/>
                    <a:pt x="116223" y="239217"/>
                    <a:pt x="104940" y="239217"/>
                  </a:cubicBezTo>
                  <a:cubicBezTo>
                    <a:pt x="91963" y="239217"/>
                    <a:pt x="86885" y="231318"/>
                    <a:pt x="86885" y="216085"/>
                  </a:cubicBezTo>
                  <a:cubicBezTo>
                    <a:pt x="86885" y="203673"/>
                    <a:pt x="87450" y="142740"/>
                    <a:pt x="87450" y="120173"/>
                  </a:cubicBezTo>
                  <a:cubicBezTo>
                    <a:pt x="87450" y="113967"/>
                    <a:pt x="88014" y="111710"/>
                    <a:pt x="96477" y="111710"/>
                  </a:cubicBezTo>
                  <a:lnTo>
                    <a:pt x="129200" y="111710"/>
                  </a:lnTo>
                  <a:cubicBezTo>
                    <a:pt x="141048" y="111710"/>
                    <a:pt x="145561" y="107196"/>
                    <a:pt x="145561" y="90271"/>
                  </a:cubicBezTo>
                  <a:cubicBezTo>
                    <a:pt x="145561" y="72781"/>
                    <a:pt x="140483" y="68831"/>
                    <a:pt x="130892" y="68831"/>
                  </a:cubicBezTo>
                  <a:lnTo>
                    <a:pt x="94784" y="68831"/>
                  </a:lnTo>
                  <a:cubicBezTo>
                    <a:pt x="90835" y="68831"/>
                    <a:pt x="88578" y="67703"/>
                    <a:pt x="88578" y="62625"/>
                  </a:cubicBezTo>
                  <a:lnTo>
                    <a:pt x="88578" y="22003"/>
                  </a:lnTo>
                  <a:cubicBezTo>
                    <a:pt x="88578" y="6206"/>
                    <a:pt x="80679" y="0"/>
                    <a:pt x="60933" y="0"/>
                  </a:cubicBezTo>
                  <a:cubicBezTo>
                    <a:pt x="40622" y="0"/>
                    <a:pt x="32159" y="6770"/>
                    <a:pt x="32159" y="23132"/>
                  </a:cubicBezTo>
                  <a:cubicBezTo>
                    <a:pt x="32159" y="33851"/>
                    <a:pt x="31595" y="52470"/>
                    <a:pt x="31595" y="63754"/>
                  </a:cubicBezTo>
                  <a:cubicBezTo>
                    <a:pt x="31595" y="69960"/>
                    <a:pt x="26517" y="73345"/>
                    <a:pt x="12976" y="75037"/>
                  </a:cubicBezTo>
                  <a:cubicBezTo>
                    <a:pt x="3385" y="76730"/>
                    <a:pt x="0" y="83500"/>
                    <a:pt x="0" y="94220"/>
                  </a:cubicBezTo>
                  <a:cubicBezTo>
                    <a:pt x="0" y="108889"/>
                    <a:pt x="3385" y="112274"/>
                    <a:pt x="11284" y="112274"/>
                  </a:cubicBezTo>
                  <a:lnTo>
                    <a:pt x="25953" y="112274"/>
                  </a:lnTo>
                  <a:cubicBezTo>
                    <a:pt x="31030" y="112274"/>
                    <a:pt x="31595" y="114531"/>
                    <a:pt x="31595" y="120737"/>
                  </a:cubicBezTo>
                  <a:cubicBezTo>
                    <a:pt x="31595" y="152896"/>
                    <a:pt x="32159" y="187311"/>
                    <a:pt x="32159" y="225112"/>
                  </a:cubicBezTo>
                  <a:cubicBezTo>
                    <a:pt x="32159" y="261220"/>
                    <a:pt x="51341" y="283788"/>
                    <a:pt x="93656" y="283788"/>
                  </a:cubicBezTo>
                  <a:cubicBezTo>
                    <a:pt x="128635" y="283788"/>
                    <a:pt x="146690" y="274197"/>
                    <a:pt x="146690" y="256143"/>
                  </a:cubicBezTo>
                  <a:cubicBezTo>
                    <a:pt x="144997" y="240909"/>
                    <a:pt x="137663" y="234139"/>
                    <a:pt x="126943" y="234139"/>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7" name="Free-form: Shape 49">
              <a:extLst>
                <a:ext uri="{FF2B5EF4-FFF2-40B4-BE49-F238E27FC236}">
                  <a16:creationId xmlns:a16="http://schemas.microsoft.com/office/drawing/2014/main" id="{1523FCEE-2953-C5D5-0690-52EA685A76DB}"/>
                </a:ext>
              </a:extLst>
            </p:cNvPr>
            <p:cNvSpPr/>
            <p:nvPr/>
          </p:nvSpPr>
          <p:spPr>
            <a:xfrm>
              <a:off x="9669440" y="4157585"/>
              <a:ext cx="71088" cy="68831"/>
            </a:xfrm>
            <a:custGeom>
              <a:avLst/>
              <a:gdLst>
                <a:gd name="connsiteX0" fmla="*/ 34980 w 71088"/>
                <a:gd name="connsiteY0" fmla="*/ 68831 h 68831"/>
                <a:gd name="connsiteX1" fmla="*/ 71088 w 71088"/>
                <a:gd name="connsiteY1" fmla="*/ 37801 h 68831"/>
                <a:gd name="connsiteX2" fmla="*/ 34980 w 71088"/>
                <a:gd name="connsiteY2" fmla="*/ 0 h 68831"/>
                <a:gd name="connsiteX3" fmla="*/ 0 w 71088"/>
                <a:gd name="connsiteY3" fmla="*/ 35544 h 68831"/>
                <a:gd name="connsiteX4" fmla="*/ 34980 w 71088"/>
                <a:gd name="connsiteY4" fmla="*/ 68831 h 68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88" h="68831">
                  <a:moveTo>
                    <a:pt x="34980" y="68831"/>
                  </a:moveTo>
                  <a:cubicBezTo>
                    <a:pt x="55291" y="68831"/>
                    <a:pt x="71088" y="55291"/>
                    <a:pt x="71088" y="37801"/>
                  </a:cubicBezTo>
                  <a:cubicBezTo>
                    <a:pt x="71088" y="15797"/>
                    <a:pt x="60368" y="0"/>
                    <a:pt x="34980" y="0"/>
                  </a:cubicBezTo>
                  <a:cubicBezTo>
                    <a:pt x="11284" y="0"/>
                    <a:pt x="0" y="16362"/>
                    <a:pt x="0" y="35544"/>
                  </a:cubicBezTo>
                  <a:cubicBezTo>
                    <a:pt x="0" y="54726"/>
                    <a:pt x="12976" y="68831"/>
                    <a:pt x="34980" y="68831"/>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8" name="Free-form: Shape 50">
              <a:extLst>
                <a:ext uri="{FF2B5EF4-FFF2-40B4-BE49-F238E27FC236}">
                  <a16:creationId xmlns:a16="http://schemas.microsoft.com/office/drawing/2014/main" id="{D3A69669-4770-3553-9183-1F7535746B6B}"/>
                </a:ext>
              </a:extLst>
            </p:cNvPr>
            <p:cNvSpPr/>
            <p:nvPr/>
          </p:nvSpPr>
          <p:spPr>
            <a:xfrm>
              <a:off x="9675647" y="4248984"/>
              <a:ext cx="56983" cy="211007"/>
            </a:xfrm>
            <a:custGeom>
              <a:avLst/>
              <a:gdLst>
                <a:gd name="connsiteX0" fmla="*/ 29338 w 56983"/>
                <a:gd name="connsiteY0" fmla="*/ 0 h 211007"/>
                <a:gd name="connsiteX1" fmla="*/ 1128 w 56983"/>
                <a:gd name="connsiteY1" fmla="*/ 20311 h 211007"/>
                <a:gd name="connsiteX2" fmla="*/ 0 w 56983"/>
                <a:gd name="connsiteY2" fmla="*/ 190132 h 211007"/>
                <a:gd name="connsiteX3" fmla="*/ 29338 w 56983"/>
                <a:gd name="connsiteY3" fmla="*/ 211007 h 211007"/>
                <a:gd name="connsiteX4" fmla="*/ 56983 w 56983"/>
                <a:gd name="connsiteY4" fmla="*/ 191825 h 211007"/>
                <a:gd name="connsiteX5" fmla="*/ 56419 w 56983"/>
                <a:gd name="connsiteY5" fmla="*/ 23132 h 211007"/>
                <a:gd name="connsiteX6" fmla="*/ 29338 w 56983"/>
                <a:gd name="connsiteY6" fmla="*/ 0 h 2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83" h="211007">
                  <a:moveTo>
                    <a:pt x="29338" y="0"/>
                  </a:moveTo>
                  <a:cubicBezTo>
                    <a:pt x="5078" y="0"/>
                    <a:pt x="1128" y="5078"/>
                    <a:pt x="1128" y="20311"/>
                  </a:cubicBezTo>
                  <a:cubicBezTo>
                    <a:pt x="1128" y="42314"/>
                    <a:pt x="0" y="179413"/>
                    <a:pt x="0" y="190132"/>
                  </a:cubicBezTo>
                  <a:cubicBezTo>
                    <a:pt x="0" y="205365"/>
                    <a:pt x="6770" y="211007"/>
                    <a:pt x="29338" y="211007"/>
                  </a:cubicBezTo>
                  <a:cubicBezTo>
                    <a:pt x="51905" y="211007"/>
                    <a:pt x="56983" y="206494"/>
                    <a:pt x="56983" y="191825"/>
                  </a:cubicBezTo>
                  <a:cubicBezTo>
                    <a:pt x="56983" y="171514"/>
                    <a:pt x="56419" y="47392"/>
                    <a:pt x="56419" y="23132"/>
                  </a:cubicBezTo>
                  <a:cubicBezTo>
                    <a:pt x="56419" y="7899"/>
                    <a:pt x="50777" y="0"/>
                    <a:pt x="29338" y="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39" name="Free-form: Shape 51">
              <a:extLst>
                <a:ext uri="{FF2B5EF4-FFF2-40B4-BE49-F238E27FC236}">
                  <a16:creationId xmlns:a16="http://schemas.microsoft.com/office/drawing/2014/main" id="{52E53712-0716-8FB2-C8AB-31A441CC8B1D}"/>
                </a:ext>
              </a:extLst>
            </p:cNvPr>
            <p:cNvSpPr/>
            <p:nvPr/>
          </p:nvSpPr>
          <p:spPr>
            <a:xfrm>
              <a:off x="9748427" y="4248984"/>
              <a:ext cx="190696" cy="211007"/>
            </a:xfrm>
            <a:custGeom>
              <a:avLst/>
              <a:gdLst>
                <a:gd name="connsiteX0" fmla="*/ 27645 w 190696"/>
                <a:gd name="connsiteY0" fmla="*/ 99862 h 211007"/>
                <a:gd name="connsiteX1" fmla="*/ 52470 w 190696"/>
                <a:gd name="connsiteY1" fmla="*/ 174335 h 211007"/>
                <a:gd name="connsiteX2" fmla="*/ 95912 w 190696"/>
                <a:gd name="connsiteY2" fmla="*/ 211007 h 211007"/>
                <a:gd name="connsiteX3" fmla="*/ 137663 w 190696"/>
                <a:gd name="connsiteY3" fmla="*/ 174899 h 211007"/>
                <a:gd name="connsiteX4" fmla="*/ 163051 w 190696"/>
                <a:gd name="connsiteY4" fmla="*/ 101554 h 211007"/>
                <a:gd name="connsiteX5" fmla="*/ 188440 w 190696"/>
                <a:gd name="connsiteY5" fmla="*/ 24260 h 211007"/>
                <a:gd name="connsiteX6" fmla="*/ 190696 w 190696"/>
                <a:gd name="connsiteY6" fmla="*/ 12412 h 211007"/>
                <a:gd name="connsiteX7" fmla="*/ 177156 w 190696"/>
                <a:gd name="connsiteY7" fmla="*/ 0 h 211007"/>
                <a:gd name="connsiteX8" fmla="*/ 158537 w 190696"/>
                <a:gd name="connsiteY8" fmla="*/ 0 h 211007"/>
                <a:gd name="connsiteX9" fmla="*/ 136534 w 190696"/>
                <a:gd name="connsiteY9" fmla="*/ 16362 h 211007"/>
                <a:gd name="connsiteX10" fmla="*/ 113967 w 190696"/>
                <a:gd name="connsiteY10" fmla="*/ 104939 h 211007"/>
                <a:gd name="connsiteX11" fmla="*/ 97041 w 190696"/>
                <a:gd name="connsiteY11" fmla="*/ 151203 h 211007"/>
                <a:gd name="connsiteX12" fmla="*/ 69395 w 190696"/>
                <a:gd name="connsiteY12" fmla="*/ 73909 h 211007"/>
                <a:gd name="connsiteX13" fmla="*/ 53034 w 190696"/>
                <a:gd name="connsiteY13" fmla="*/ 16926 h 211007"/>
                <a:gd name="connsiteX14" fmla="*/ 32723 w 190696"/>
                <a:gd name="connsiteY14" fmla="*/ 0 h 211007"/>
                <a:gd name="connsiteX15" fmla="*/ 13541 w 190696"/>
                <a:gd name="connsiteY15" fmla="*/ 0 h 211007"/>
                <a:gd name="connsiteX16" fmla="*/ 0 w 190696"/>
                <a:gd name="connsiteY16" fmla="*/ 11848 h 211007"/>
                <a:gd name="connsiteX17" fmla="*/ 6770 w 190696"/>
                <a:gd name="connsiteY17" fmla="*/ 40622 h 211007"/>
                <a:gd name="connsiteX18" fmla="*/ 27645 w 190696"/>
                <a:gd name="connsiteY18" fmla="*/ 99862 h 2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696" h="211007">
                  <a:moveTo>
                    <a:pt x="27645" y="99862"/>
                  </a:moveTo>
                  <a:cubicBezTo>
                    <a:pt x="46828" y="157409"/>
                    <a:pt x="47956" y="160230"/>
                    <a:pt x="52470" y="174335"/>
                  </a:cubicBezTo>
                  <a:cubicBezTo>
                    <a:pt x="62061" y="202544"/>
                    <a:pt x="68831" y="211007"/>
                    <a:pt x="95912" y="211007"/>
                  </a:cubicBezTo>
                  <a:cubicBezTo>
                    <a:pt x="117916" y="211007"/>
                    <a:pt x="128071" y="203109"/>
                    <a:pt x="137663" y="174899"/>
                  </a:cubicBezTo>
                  <a:cubicBezTo>
                    <a:pt x="142740" y="160230"/>
                    <a:pt x="145561" y="152331"/>
                    <a:pt x="163051" y="101554"/>
                  </a:cubicBezTo>
                  <a:cubicBezTo>
                    <a:pt x="181105" y="48520"/>
                    <a:pt x="184490" y="36108"/>
                    <a:pt x="188440" y="24260"/>
                  </a:cubicBezTo>
                  <a:cubicBezTo>
                    <a:pt x="190132" y="19747"/>
                    <a:pt x="190696" y="15797"/>
                    <a:pt x="190696" y="12412"/>
                  </a:cubicBezTo>
                  <a:cubicBezTo>
                    <a:pt x="190696" y="4514"/>
                    <a:pt x="186183" y="0"/>
                    <a:pt x="177156" y="0"/>
                  </a:cubicBezTo>
                  <a:lnTo>
                    <a:pt x="158537" y="0"/>
                  </a:lnTo>
                  <a:cubicBezTo>
                    <a:pt x="146690" y="0"/>
                    <a:pt x="139355" y="3949"/>
                    <a:pt x="136534" y="16362"/>
                  </a:cubicBezTo>
                  <a:cubicBezTo>
                    <a:pt x="132585" y="33287"/>
                    <a:pt x="123558" y="68267"/>
                    <a:pt x="113967" y="104939"/>
                  </a:cubicBezTo>
                  <a:cubicBezTo>
                    <a:pt x="103247" y="144997"/>
                    <a:pt x="102118" y="151203"/>
                    <a:pt x="97041" y="151203"/>
                  </a:cubicBezTo>
                  <a:cubicBezTo>
                    <a:pt x="89142" y="151203"/>
                    <a:pt x="90271" y="148946"/>
                    <a:pt x="69395" y="73909"/>
                  </a:cubicBezTo>
                  <a:cubicBezTo>
                    <a:pt x="60933" y="43443"/>
                    <a:pt x="56983" y="30466"/>
                    <a:pt x="53034" y="16926"/>
                  </a:cubicBezTo>
                  <a:cubicBezTo>
                    <a:pt x="50213" y="5078"/>
                    <a:pt x="44571" y="0"/>
                    <a:pt x="32723" y="0"/>
                  </a:cubicBezTo>
                  <a:lnTo>
                    <a:pt x="13541" y="0"/>
                  </a:lnTo>
                  <a:cubicBezTo>
                    <a:pt x="3949" y="0"/>
                    <a:pt x="0" y="5078"/>
                    <a:pt x="0" y="11848"/>
                  </a:cubicBezTo>
                  <a:cubicBezTo>
                    <a:pt x="0" y="18618"/>
                    <a:pt x="1128" y="23696"/>
                    <a:pt x="6770" y="40622"/>
                  </a:cubicBezTo>
                  <a:cubicBezTo>
                    <a:pt x="11284" y="54162"/>
                    <a:pt x="19747" y="77294"/>
                    <a:pt x="27645" y="99862"/>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40" name="Free-form: Shape 52">
              <a:extLst>
                <a:ext uri="{FF2B5EF4-FFF2-40B4-BE49-F238E27FC236}">
                  <a16:creationId xmlns:a16="http://schemas.microsoft.com/office/drawing/2014/main" id="{271579CB-1D98-435D-0E5B-064E82E59F04}"/>
                </a:ext>
              </a:extLst>
            </p:cNvPr>
            <p:cNvSpPr/>
            <p:nvPr/>
          </p:nvSpPr>
          <p:spPr>
            <a:xfrm>
              <a:off x="9947581" y="4244470"/>
              <a:ext cx="203114" cy="218341"/>
            </a:xfrm>
            <a:custGeom>
              <a:avLst/>
              <a:gdLst>
                <a:gd name="connsiteX0" fmla="*/ 103817 w 203114"/>
                <a:gd name="connsiteY0" fmla="*/ 218342 h 218341"/>
                <a:gd name="connsiteX1" fmla="*/ 196909 w 203114"/>
                <a:gd name="connsiteY1" fmla="*/ 161923 h 218341"/>
                <a:gd name="connsiteX2" fmla="*/ 176598 w 203114"/>
                <a:gd name="connsiteY2" fmla="*/ 141048 h 218341"/>
                <a:gd name="connsiteX3" fmla="*/ 106074 w 203114"/>
                <a:gd name="connsiteY3" fmla="*/ 173771 h 218341"/>
                <a:gd name="connsiteX4" fmla="*/ 54168 w 203114"/>
                <a:gd name="connsiteY4" fmla="*/ 125815 h 218341"/>
                <a:gd name="connsiteX5" fmla="*/ 63759 w 203114"/>
                <a:gd name="connsiteY5" fmla="*/ 115095 h 218341"/>
                <a:gd name="connsiteX6" fmla="*/ 179419 w 203114"/>
                <a:gd name="connsiteY6" fmla="*/ 115659 h 218341"/>
                <a:gd name="connsiteX7" fmla="*/ 203115 w 203114"/>
                <a:gd name="connsiteY7" fmla="*/ 86321 h 218341"/>
                <a:gd name="connsiteX8" fmla="*/ 104381 w 203114"/>
                <a:gd name="connsiteY8" fmla="*/ 0 h 218341"/>
                <a:gd name="connsiteX9" fmla="*/ 6 w 203114"/>
                <a:gd name="connsiteY9" fmla="*/ 105504 h 218341"/>
                <a:gd name="connsiteX10" fmla="*/ 103817 w 203114"/>
                <a:gd name="connsiteY10" fmla="*/ 218342 h 218341"/>
                <a:gd name="connsiteX11" fmla="*/ 105510 w 203114"/>
                <a:gd name="connsiteY11" fmla="*/ 41750 h 218341"/>
                <a:gd name="connsiteX12" fmla="*/ 154030 w 203114"/>
                <a:gd name="connsiteY12" fmla="*/ 76730 h 218341"/>
                <a:gd name="connsiteX13" fmla="*/ 143875 w 203114"/>
                <a:gd name="connsiteY13" fmla="*/ 85757 h 218341"/>
                <a:gd name="connsiteX14" fmla="*/ 64888 w 203114"/>
                <a:gd name="connsiteY14" fmla="*/ 85757 h 218341"/>
                <a:gd name="connsiteX15" fmla="*/ 55861 w 203114"/>
                <a:gd name="connsiteY15" fmla="*/ 77294 h 218341"/>
                <a:gd name="connsiteX16" fmla="*/ 105510 w 203114"/>
                <a:gd name="connsiteY16" fmla="*/ 41750 h 2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14" h="218341">
                  <a:moveTo>
                    <a:pt x="103817" y="218342"/>
                  </a:moveTo>
                  <a:cubicBezTo>
                    <a:pt x="172084" y="218342"/>
                    <a:pt x="196909" y="182234"/>
                    <a:pt x="196909" y="161923"/>
                  </a:cubicBezTo>
                  <a:cubicBezTo>
                    <a:pt x="196909" y="148382"/>
                    <a:pt x="187317" y="141048"/>
                    <a:pt x="176598" y="141048"/>
                  </a:cubicBezTo>
                  <a:cubicBezTo>
                    <a:pt x="147260" y="141048"/>
                    <a:pt x="156287" y="173771"/>
                    <a:pt x="106074" y="173771"/>
                  </a:cubicBezTo>
                  <a:cubicBezTo>
                    <a:pt x="75608" y="173771"/>
                    <a:pt x="54168" y="153460"/>
                    <a:pt x="54168" y="125815"/>
                  </a:cubicBezTo>
                  <a:cubicBezTo>
                    <a:pt x="54168" y="119608"/>
                    <a:pt x="54732" y="115095"/>
                    <a:pt x="63759" y="115095"/>
                  </a:cubicBezTo>
                  <a:cubicBezTo>
                    <a:pt x="72787" y="115095"/>
                    <a:pt x="168135" y="115659"/>
                    <a:pt x="179419" y="115659"/>
                  </a:cubicBezTo>
                  <a:cubicBezTo>
                    <a:pt x="195216" y="115659"/>
                    <a:pt x="203115" y="110581"/>
                    <a:pt x="203115" y="86321"/>
                  </a:cubicBezTo>
                  <a:cubicBezTo>
                    <a:pt x="203115" y="31030"/>
                    <a:pt x="167007" y="0"/>
                    <a:pt x="104381" y="0"/>
                  </a:cubicBezTo>
                  <a:cubicBezTo>
                    <a:pt x="37243" y="0"/>
                    <a:pt x="6" y="44007"/>
                    <a:pt x="6" y="105504"/>
                  </a:cubicBezTo>
                  <a:cubicBezTo>
                    <a:pt x="-558" y="174335"/>
                    <a:pt x="39499" y="218342"/>
                    <a:pt x="103817" y="218342"/>
                  </a:cubicBezTo>
                  <a:close/>
                  <a:moveTo>
                    <a:pt x="105510" y="41750"/>
                  </a:moveTo>
                  <a:cubicBezTo>
                    <a:pt x="139925" y="41750"/>
                    <a:pt x="154030" y="62061"/>
                    <a:pt x="154030" y="76730"/>
                  </a:cubicBezTo>
                  <a:cubicBezTo>
                    <a:pt x="154030" y="82936"/>
                    <a:pt x="151773" y="85757"/>
                    <a:pt x="143875" y="85757"/>
                  </a:cubicBezTo>
                  <a:lnTo>
                    <a:pt x="64888" y="85757"/>
                  </a:lnTo>
                  <a:cubicBezTo>
                    <a:pt x="57553" y="85757"/>
                    <a:pt x="55861" y="83500"/>
                    <a:pt x="55861" y="77294"/>
                  </a:cubicBezTo>
                  <a:cubicBezTo>
                    <a:pt x="55861" y="63189"/>
                    <a:pt x="69966" y="41750"/>
                    <a:pt x="105510" y="41750"/>
                  </a:cubicBezTo>
                  <a:close/>
                </a:path>
              </a:pathLst>
            </a:custGeom>
            <a:solidFill>
              <a:srgbClr val="D95A49"/>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sp>
          <p:nvSpPr>
            <p:cNvPr id="41" name="Free-form: Shape 53">
              <a:extLst>
                <a:ext uri="{FF2B5EF4-FFF2-40B4-BE49-F238E27FC236}">
                  <a16:creationId xmlns:a16="http://schemas.microsoft.com/office/drawing/2014/main" id="{8DCF6116-00CD-741C-04B5-A4784B693167}"/>
                </a:ext>
              </a:extLst>
            </p:cNvPr>
            <p:cNvSpPr/>
            <p:nvPr/>
          </p:nvSpPr>
          <p:spPr>
            <a:xfrm>
              <a:off x="7186437" y="4396237"/>
              <a:ext cx="473356" cy="273632"/>
            </a:xfrm>
            <a:custGeom>
              <a:avLst/>
              <a:gdLst>
                <a:gd name="connsiteX0" fmla="*/ 473356 w 473356"/>
                <a:gd name="connsiteY0" fmla="*/ 137098 h 273632"/>
                <a:gd name="connsiteX1" fmla="*/ 458123 w 473356"/>
                <a:gd name="connsiteY1" fmla="*/ 128071 h 273632"/>
                <a:gd name="connsiteX2" fmla="*/ 236396 w 473356"/>
                <a:gd name="connsiteY2" fmla="*/ 0 h 273632"/>
                <a:gd name="connsiteX3" fmla="*/ 0 w 473356"/>
                <a:gd name="connsiteY3" fmla="*/ 136534 h 273632"/>
                <a:gd name="connsiteX4" fmla="*/ 236396 w 473356"/>
                <a:gd name="connsiteY4" fmla="*/ 273632 h 273632"/>
                <a:gd name="connsiteX5" fmla="*/ 370109 w 473356"/>
                <a:gd name="connsiteY5" fmla="*/ 196338 h 273632"/>
                <a:gd name="connsiteX6" fmla="*/ 473356 w 473356"/>
                <a:gd name="connsiteY6" fmla="*/ 137098 h 27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356" h="273632">
                  <a:moveTo>
                    <a:pt x="473356" y="137098"/>
                  </a:moveTo>
                  <a:lnTo>
                    <a:pt x="458123" y="128071"/>
                  </a:lnTo>
                  <a:lnTo>
                    <a:pt x="236396" y="0"/>
                  </a:lnTo>
                  <a:lnTo>
                    <a:pt x="0" y="136534"/>
                  </a:lnTo>
                  <a:lnTo>
                    <a:pt x="236396" y="273632"/>
                  </a:lnTo>
                  <a:lnTo>
                    <a:pt x="370109" y="196338"/>
                  </a:lnTo>
                  <a:lnTo>
                    <a:pt x="473356" y="137098"/>
                  </a:lnTo>
                  <a:close/>
                </a:path>
              </a:pathLst>
            </a:custGeom>
            <a:solidFill>
              <a:srgbClr val="562821"/>
            </a:solidFill>
            <a:ln w="56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E0E0D"/>
                </a:solidFill>
                <a:effectLst/>
                <a:uLnTx/>
                <a:uFillTx/>
                <a:latin typeface="Arial"/>
                <a:ea typeface="+mn-ea"/>
                <a:cs typeface="+mn-cs"/>
              </a:endParaRPr>
            </a:p>
          </p:txBody>
        </p:sp>
      </p:grpSp>
      <p:cxnSp>
        <p:nvCxnSpPr>
          <p:cNvPr id="42" name="Connecteur droit 1">
            <a:extLst>
              <a:ext uri="{FF2B5EF4-FFF2-40B4-BE49-F238E27FC236}">
                <a16:creationId xmlns:a16="http://schemas.microsoft.com/office/drawing/2014/main" id="{CBDA72C7-6621-8219-BC94-C8F48C4369FC}"/>
              </a:ext>
            </a:extLst>
          </p:cNvPr>
          <p:cNvCxnSpPr>
            <a:cxnSpLocks/>
          </p:cNvCxnSpPr>
          <p:nvPr/>
        </p:nvCxnSpPr>
        <p:spPr>
          <a:xfrm>
            <a:off x="9145277" y="282369"/>
            <a:ext cx="0" cy="5004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06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6010C-C81A-BF1F-812B-41F273DA06D3}"/>
            </a:ext>
          </a:extLst>
        </p:cNvPr>
        <p:cNvGrpSpPr/>
        <p:nvPr/>
      </p:nvGrpSpPr>
      <p:grpSpPr>
        <a:xfrm>
          <a:off x="0" y="0"/>
          <a:ext cx="0" cy="0"/>
          <a:chOff x="0" y="0"/>
          <a:chExt cx="0" cy="0"/>
        </a:xfrm>
      </p:grpSpPr>
      <p:pic>
        <p:nvPicPr>
          <p:cNvPr id="4110" name="Picture 14" descr="158 Questionmark Stock Video Footage - 4K and HD Video Clips | Shutterstock">
            <a:extLst>
              <a:ext uri="{FF2B5EF4-FFF2-40B4-BE49-F238E27FC236}">
                <a16:creationId xmlns:a16="http://schemas.microsoft.com/office/drawing/2014/main" id="{C7BBE451-1828-632F-8DE8-E921CBDAE3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86127" y="1886057"/>
            <a:ext cx="5652882" cy="317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9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6BE4A-ED99-E134-7FBA-C8B3E63A997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3653ED-328C-3B6A-9167-05C6A591E554}"/>
              </a:ext>
            </a:extLst>
          </p:cNvPr>
          <p:cNvSpPr>
            <a:spLocks noGrp="1"/>
          </p:cNvSpPr>
          <p:nvPr>
            <p:ph type="sldNum" sz="quarter" idx="10"/>
          </p:nvPr>
        </p:nvSpPr>
        <p:spPr/>
        <p:txBody>
          <a:bodyPr/>
          <a:lstStyle/>
          <a:p>
            <a:fld id="{4C0CA2B0-85BC-4059-9C86-5B487B8CFF5F}" type="slidenum">
              <a:rPr lang="nl-NL" smtClean="0"/>
              <a:pPr/>
              <a:t>7</a:t>
            </a:fld>
            <a:endParaRPr lang="nl-NL"/>
          </a:p>
        </p:txBody>
      </p:sp>
      <p:sp>
        <p:nvSpPr>
          <p:cNvPr id="3" name="Text Placeholder 2">
            <a:extLst>
              <a:ext uri="{FF2B5EF4-FFF2-40B4-BE49-F238E27FC236}">
                <a16:creationId xmlns:a16="http://schemas.microsoft.com/office/drawing/2014/main" id="{371FCE2A-9E8C-85D6-7D14-B3E183E252FD}"/>
              </a:ext>
            </a:extLst>
          </p:cNvPr>
          <p:cNvSpPr>
            <a:spLocks noGrp="1"/>
          </p:cNvSpPr>
          <p:nvPr>
            <p:ph type="body" sz="quarter" idx="11"/>
          </p:nvPr>
        </p:nvSpPr>
        <p:spPr>
          <a:xfrm>
            <a:off x="2438805" y="1333840"/>
            <a:ext cx="7314389" cy="3544457"/>
          </a:xfrm>
        </p:spPr>
        <p:txBody>
          <a:bodyPr/>
          <a:lstStyle/>
          <a:p>
            <a:r>
              <a:rPr lang="en-GB" sz="3200"/>
              <a:t>Member States shall achieve an </a:t>
            </a:r>
            <a:r>
              <a:rPr lang="en-GB" sz="3200" b="1"/>
              <a:t>increasing trend </a:t>
            </a:r>
            <a:r>
              <a:rPr lang="en-GB" sz="3200"/>
              <a:t>in the </a:t>
            </a:r>
            <a:r>
              <a:rPr lang="en-GB" sz="3200" b="1"/>
              <a:t>total national area of urban green space</a:t>
            </a:r>
            <a:r>
              <a:rPr lang="en-GB" sz="3200"/>
              <a:t>, including through the integration of urban green space into buildings and infrastructure, in urban ecosystem areas (…) </a:t>
            </a:r>
            <a:r>
              <a:rPr lang="en-GB" sz="3200" b="1"/>
              <a:t>until a satisfactory level </a:t>
            </a:r>
            <a:r>
              <a:rPr lang="en-GB" sz="3200"/>
              <a:t>(…) is reached</a:t>
            </a:r>
          </a:p>
        </p:txBody>
      </p:sp>
      <p:sp>
        <p:nvSpPr>
          <p:cNvPr id="4" name="Title 1">
            <a:extLst>
              <a:ext uri="{FF2B5EF4-FFF2-40B4-BE49-F238E27FC236}">
                <a16:creationId xmlns:a16="http://schemas.microsoft.com/office/drawing/2014/main" id="{AD7D63D7-E4B4-FF3C-5EF2-F6FAD232948A}"/>
              </a:ext>
            </a:extLst>
          </p:cNvPr>
          <p:cNvSpPr txBox="1">
            <a:spLocks/>
          </p:cNvSpPr>
          <p:nvPr/>
        </p:nvSpPr>
        <p:spPr>
          <a:xfrm>
            <a:off x="2686391" y="6108192"/>
            <a:ext cx="9255674" cy="749808"/>
          </a:xfrm>
          <a:prstGeom prst="rect">
            <a:avLst/>
          </a:prstGeom>
        </p:spPr>
        <p:txBody>
          <a:bodyPr/>
          <a:lstStyle>
            <a:lvl1pPr algn="ctr" defTabSz="1219170" rtl="0" eaLnBrk="1" latinLnBrk="0" hangingPunct="1">
              <a:spcBef>
                <a:spcPct val="0"/>
              </a:spcBef>
              <a:buNone/>
              <a:defRPr sz="5867" b="1" kern="1200">
                <a:solidFill>
                  <a:srgbClr val="F34F24"/>
                </a:solidFill>
                <a:latin typeface="Arial" panose="020B0604020202020204" pitchFamily="34" charset="0"/>
                <a:ea typeface="+mj-ea"/>
                <a:cs typeface="Arial" panose="020B0604020202020204" pitchFamily="34" charset="0"/>
              </a:defRPr>
            </a:lvl1pPr>
          </a:lstStyle>
          <a:p>
            <a:pPr algn="l"/>
            <a:r>
              <a:rPr lang="fr-FR" sz="3200"/>
              <a:t>Art.8 </a:t>
            </a:r>
            <a:r>
              <a:rPr lang="fr-FR" sz="3200" err="1"/>
              <a:t>urban</a:t>
            </a:r>
            <a:r>
              <a:rPr lang="fr-FR" sz="3200"/>
              <a:t> </a:t>
            </a:r>
            <a:r>
              <a:rPr lang="fr-FR" sz="3200" err="1"/>
              <a:t>ecosystem</a:t>
            </a:r>
            <a:r>
              <a:rPr lang="fr-FR" sz="3200"/>
              <a:t> </a:t>
            </a:r>
            <a:r>
              <a:rPr lang="fr-FR" sz="3200" err="1"/>
              <a:t>restoration</a:t>
            </a:r>
            <a:r>
              <a:rPr lang="fr-FR" sz="3200"/>
              <a:t> </a:t>
            </a:r>
            <a:r>
              <a:rPr lang="fr-FR" sz="3200" err="1"/>
              <a:t>targets</a:t>
            </a:r>
            <a:endParaRPr lang="en-GB" sz="3200"/>
          </a:p>
        </p:txBody>
      </p:sp>
      <p:sp>
        <p:nvSpPr>
          <p:cNvPr id="8" name="TextBox 7">
            <a:extLst>
              <a:ext uri="{FF2B5EF4-FFF2-40B4-BE49-F238E27FC236}">
                <a16:creationId xmlns:a16="http://schemas.microsoft.com/office/drawing/2014/main" id="{08023FE2-DFC2-7666-B931-52F749CC32A3}"/>
              </a:ext>
            </a:extLst>
          </p:cNvPr>
          <p:cNvSpPr txBox="1"/>
          <p:nvPr/>
        </p:nvSpPr>
        <p:spPr>
          <a:xfrm>
            <a:off x="4498644" y="4939246"/>
            <a:ext cx="3194710" cy="369332"/>
          </a:xfrm>
          <a:prstGeom prst="rect">
            <a:avLst/>
          </a:prstGeom>
          <a:noFill/>
        </p:spPr>
        <p:txBody>
          <a:bodyPr wrap="square">
            <a:spAutoFit/>
          </a:bodyPr>
          <a:lstStyle/>
          <a:p>
            <a:r>
              <a:rPr lang="en-GB"/>
              <a:t>Repeated for </a:t>
            </a:r>
            <a:r>
              <a:rPr lang="en-GB" b="1"/>
              <a:t>urban tree canopy</a:t>
            </a:r>
          </a:p>
        </p:txBody>
      </p:sp>
    </p:spTree>
    <p:extLst>
      <p:ext uri="{BB962C8B-B14F-4D97-AF65-F5344CB8AC3E}">
        <p14:creationId xmlns:p14="http://schemas.microsoft.com/office/powerpoint/2010/main" val="199793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35F0-8807-1E50-323F-DAD7D6D2DD9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EEC25B-D678-C2B5-843A-F00072095AF8}"/>
              </a:ext>
            </a:extLst>
          </p:cNvPr>
          <p:cNvSpPr>
            <a:spLocks noGrp="1"/>
          </p:cNvSpPr>
          <p:nvPr>
            <p:ph type="title"/>
          </p:nvPr>
        </p:nvSpPr>
        <p:spPr>
          <a:xfrm>
            <a:off x="1080791" y="1796813"/>
            <a:ext cx="10030417" cy="1888219"/>
          </a:xfrm>
        </p:spPr>
        <p:txBody>
          <a:bodyPr/>
          <a:lstStyle/>
          <a:p>
            <a:pPr algn="ctr"/>
            <a:r>
              <a:rPr lang="en-GB" sz="5400"/>
              <a:t>How can we use data for nature restoration? </a:t>
            </a:r>
          </a:p>
        </p:txBody>
      </p:sp>
      <p:sp>
        <p:nvSpPr>
          <p:cNvPr id="10" name="TextBox 9">
            <a:extLst>
              <a:ext uri="{FF2B5EF4-FFF2-40B4-BE49-F238E27FC236}">
                <a16:creationId xmlns:a16="http://schemas.microsoft.com/office/drawing/2014/main" id="{4A3BB87D-E5B8-3784-ED76-21F24AEF08DA}"/>
              </a:ext>
            </a:extLst>
          </p:cNvPr>
          <p:cNvSpPr txBox="1"/>
          <p:nvPr/>
        </p:nvSpPr>
        <p:spPr>
          <a:xfrm>
            <a:off x="2114644" y="3789208"/>
            <a:ext cx="7962710" cy="461665"/>
          </a:xfrm>
          <a:prstGeom prst="rect">
            <a:avLst/>
          </a:prstGeom>
          <a:noFill/>
        </p:spPr>
        <p:txBody>
          <a:bodyPr wrap="square">
            <a:spAutoFit/>
          </a:bodyPr>
          <a:lstStyle/>
          <a:p>
            <a:pPr indent="-152385" algn="ctr">
              <a:spcBef>
                <a:spcPts val="600"/>
              </a:spcBef>
              <a:spcAft>
                <a:spcPts val="600"/>
              </a:spcAft>
            </a:pPr>
            <a:r>
              <a:rPr lang="en-GB"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Liv Toonen, </a:t>
            </a:r>
            <a:r>
              <a:rPr lang="en-GB"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Technology Project Lead, Space4Good </a:t>
            </a:r>
            <a:endParaRPr lang="en-GB" sz="24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9081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0"/>
          <p:cNvSpPr txBox="1">
            <a:spLocks noGrp="1"/>
          </p:cNvSpPr>
          <p:nvPr>
            <p:ph type="sldNum" idx="4294967295"/>
          </p:nvPr>
        </p:nvSpPr>
        <p:spPr>
          <a:xfrm>
            <a:off x="6798505" y="1792967"/>
            <a:ext cx="5440400" cy="1887600"/>
          </a:xfrm>
          <a:prstGeom prst="rect">
            <a:avLst/>
          </a:prstGeom>
        </p:spPr>
        <p:txBody>
          <a:bodyPr spcFirstLastPara="1" wrap="square" lIns="121900" tIns="121900" rIns="121900" bIns="121900" anchor="ctr" anchorCtr="0">
            <a:noAutofit/>
          </a:bodyPr>
          <a:lstStyle/>
          <a:p>
            <a:pPr algn="ctr" defTabSz="1219170">
              <a:buClr>
                <a:srgbClr val="000000"/>
              </a:buClr>
            </a:pPr>
            <a:r>
              <a:rPr lang="en-GB" sz="4667" b="1" kern="0">
                <a:solidFill>
                  <a:srgbClr val="FFFFFF"/>
                </a:solidFill>
                <a:latin typeface="Raleway"/>
                <a:ea typeface="Raleway"/>
                <a:cs typeface="Raleway"/>
                <a:sym typeface="Raleway"/>
              </a:rPr>
              <a:t>High-resolution  EO data for vegetation monitoring in  cities</a:t>
            </a:r>
            <a:endParaRPr sz="2933" i="1" kern="0">
              <a:solidFill>
                <a:srgbClr val="FFFFFF"/>
              </a:solidFill>
              <a:latin typeface="Raleway"/>
              <a:ea typeface="Raleway"/>
              <a:cs typeface="Raleway"/>
              <a:sym typeface="Raleway"/>
            </a:endParaRPr>
          </a:p>
          <a:p>
            <a:pPr algn="ctr" defTabSz="1219170">
              <a:spcBef>
                <a:spcPts val="1333"/>
              </a:spcBef>
              <a:buClr>
                <a:srgbClr val="000000"/>
              </a:buClr>
            </a:pPr>
            <a:endParaRPr sz="2933" i="1" kern="0">
              <a:solidFill>
                <a:srgbClr val="FFFFFF"/>
              </a:solidFill>
              <a:latin typeface="Raleway"/>
              <a:ea typeface="Raleway"/>
              <a:cs typeface="Raleway"/>
              <a:sym typeface="Raleway"/>
            </a:endParaRPr>
          </a:p>
          <a:p>
            <a:pPr algn="ctr" defTabSz="1219170">
              <a:spcBef>
                <a:spcPts val="1333"/>
              </a:spcBef>
              <a:spcAft>
                <a:spcPts val="1333"/>
              </a:spcAft>
              <a:buClr>
                <a:srgbClr val="000000"/>
              </a:buClr>
            </a:pPr>
            <a:endParaRPr sz="2933" i="1" kern="0">
              <a:solidFill>
                <a:srgbClr val="FFFFFF"/>
              </a:solidFill>
              <a:latin typeface="Raleway"/>
              <a:ea typeface="Raleway"/>
              <a:cs typeface="Raleway"/>
              <a:sym typeface="Raleway"/>
            </a:endParaRPr>
          </a:p>
        </p:txBody>
      </p:sp>
      <p:pic>
        <p:nvPicPr>
          <p:cNvPr id="306" name="Google Shape;306;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24082" y="3910694"/>
            <a:ext cx="1535700" cy="1568417"/>
          </a:xfrm>
          <a:prstGeom prst="rect">
            <a:avLst/>
          </a:prstGeom>
          <a:noFill/>
          <a:ln>
            <a:noFill/>
          </a:ln>
        </p:spPr>
      </p:pic>
      <p:sp>
        <p:nvSpPr>
          <p:cNvPr id="307" name="Google Shape;307;p70"/>
          <p:cNvSpPr txBox="1">
            <a:spLocks noGrp="1"/>
          </p:cNvSpPr>
          <p:nvPr>
            <p:ph type="sldNum" idx="4294967295"/>
          </p:nvPr>
        </p:nvSpPr>
        <p:spPr>
          <a:xfrm>
            <a:off x="8442733" y="5479100"/>
            <a:ext cx="2098400" cy="734800"/>
          </a:xfrm>
          <a:prstGeom prst="rect">
            <a:avLst/>
          </a:prstGeom>
        </p:spPr>
        <p:txBody>
          <a:bodyPr spcFirstLastPara="1" wrap="square" lIns="121900" tIns="121900" rIns="121900" bIns="121900" anchor="ctr" anchorCtr="0">
            <a:noAutofit/>
          </a:bodyPr>
          <a:lstStyle/>
          <a:p>
            <a:pPr algn="ctr" defTabSz="1219170">
              <a:buClr>
                <a:srgbClr val="000000"/>
              </a:buClr>
            </a:pPr>
            <a:r>
              <a:rPr lang="en-GB" sz="1200" b="1" kern="0">
                <a:solidFill>
                  <a:srgbClr val="FFFFFF"/>
                </a:solidFill>
                <a:latin typeface="Raleway"/>
                <a:ea typeface="Raleway"/>
                <a:cs typeface="Raleway"/>
                <a:sym typeface="Raleway"/>
              </a:rPr>
              <a:t>Liv Toonen</a:t>
            </a:r>
            <a:endParaRPr sz="1200" b="1" kern="0">
              <a:solidFill>
                <a:srgbClr val="FFFFFF"/>
              </a:solidFill>
              <a:latin typeface="Raleway"/>
              <a:ea typeface="Raleway"/>
              <a:cs typeface="Raleway"/>
              <a:sym typeface="Raleway"/>
            </a:endParaRPr>
          </a:p>
          <a:p>
            <a:pPr algn="ctr" defTabSz="1219170">
              <a:buClr>
                <a:srgbClr val="000000"/>
              </a:buClr>
            </a:pPr>
            <a:r>
              <a:rPr lang="en-GB" sz="1200" kern="0">
                <a:solidFill>
                  <a:srgbClr val="FFFFFF"/>
                </a:solidFill>
                <a:latin typeface="Raleway"/>
                <a:ea typeface="Raleway"/>
                <a:cs typeface="Raleway"/>
                <a:sym typeface="Raleway"/>
              </a:rPr>
              <a:t>Technical project lead</a:t>
            </a:r>
            <a:endParaRPr sz="1200" b="1" kern="0">
              <a:solidFill>
                <a:srgbClr val="FFFFFF"/>
              </a:solidFill>
              <a:latin typeface="Raleway"/>
              <a:ea typeface="Raleway"/>
              <a:cs typeface="Raleway"/>
              <a:sym typeface="Raleway"/>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71"/>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Find the trees </a:t>
            </a:r>
            <a:endParaRPr sz="3467">
              <a:latin typeface="Bebas Neue"/>
              <a:ea typeface="Bebas Neue"/>
              <a:cs typeface="Bebas Neue"/>
              <a:sym typeface="Bebas Neue"/>
            </a:endParaRPr>
          </a:p>
        </p:txBody>
      </p:sp>
      <p:pic>
        <p:nvPicPr>
          <p:cNvPr id="313" name="Google Shape;313;p71"/>
          <p:cNvPicPr preferRelativeResize="0"/>
          <p:nvPr/>
        </p:nvPicPr>
        <p:blipFill rotWithShape="1">
          <a:blip r:embed="rId3" cstate="screen">
            <a:alphaModFix/>
            <a:extLst>
              <a:ext uri="{28A0092B-C50C-407E-A947-70E740481C1C}">
                <a14:useLocalDpi xmlns:a14="http://schemas.microsoft.com/office/drawing/2010/main"/>
              </a:ext>
            </a:extLst>
          </a:blip>
          <a:srcRect r="5267"/>
          <a:stretch/>
        </p:blipFill>
        <p:spPr>
          <a:xfrm>
            <a:off x="1460834" y="1146667"/>
            <a:ext cx="8896565" cy="5610967"/>
          </a:xfrm>
          <a:prstGeom prst="rect">
            <a:avLst/>
          </a:prstGeom>
          <a:noFill/>
          <a:ln>
            <a:noFill/>
          </a:ln>
        </p:spPr>
      </p:pic>
      <p:sp>
        <p:nvSpPr>
          <p:cNvPr id="314" name="Google Shape;314;p71"/>
          <p:cNvSpPr txBox="1"/>
          <p:nvPr/>
        </p:nvSpPr>
        <p:spPr>
          <a:xfrm>
            <a:off x="6657567" y="571867"/>
            <a:ext cx="4149200" cy="90264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133" kern="0">
                <a:solidFill>
                  <a:srgbClr val="134F5C"/>
                </a:solidFill>
                <a:latin typeface="Bebas Neue"/>
                <a:ea typeface="Bebas Neue"/>
                <a:cs typeface="Bebas Neue"/>
                <a:sym typeface="Bebas Neue"/>
              </a:rPr>
              <a:t>Sentinel 2 (Red Green Blue composite)</a:t>
            </a:r>
            <a:endParaRPr sz="533" kern="0">
              <a:solidFill>
                <a:srgbClr val="000000"/>
              </a:solidFill>
              <a:latin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72"/>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Find the trees </a:t>
            </a:r>
            <a:endParaRPr sz="3467">
              <a:latin typeface="Bebas Neue"/>
              <a:ea typeface="Bebas Neue"/>
              <a:cs typeface="Bebas Neue"/>
              <a:sym typeface="Bebas Neue"/>
            </a:endParaRPr>
          </a:p>
        </p:txBody>
      </p:sp>
      <p:pic>
        <p:nvPicPr>
          <p:cNvPr id="320" name="Google Shape;320;p72"/>
          <p:cNvPicPr preferRelativeResize="0"/>
          <p:nvPr/>
        </p:nvPicPr>
        <p:blipFill rotWithShape="1">
          <a:blip r:embed="rId3" cstate="screen">
            <a:alphaModFix/>
            <a:extLst>
              <a:ext uri="{28A0092B-C50C-407E-A947-70E740481C1C}">
                <a14:useLocalDpi xmlns:a14="http://schemas.microsoft.com/office/drawing/2010/main"/>
              </a:ext>
            </a:extLst>
          </a:blip>
          <a:srcRect r="2771"/>
          <a:stretch/>
        </p:blipFill>
        <p:spPr>
          <a:xfrm>
            <a:off x="1460834" y="1098018"/>
            <a:ext cx="8896567" cy="5505053"/>
          </a:xfrm>
          <a:prstGeom prst="rect">
            <a:avLst/>
          </a:prstGeom>
          <a:noFill/>
          <a:ln>
            <a:noFill/>
          </a:ln>
        </p:spPr>
      </p:pic>
      <p:sp>
        <p:nvSpPr>
          <p:cNvPr id="321" name="Google Shape;321;p72"/>
          <p:cNvSpPr txBox="1"/>
          <p:nvPr/>
        </p:nvSpPr>
        <p:spPr>
          <a:xfrm>
            <a:off x="6657567" y="571867"/>
            <a:ext cx="4149200" cy="5744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133" kern="0">
                <a:solidFill>
                  <a:srgbClr val="134F5C"/>
                </a:solidFill>
                <a:latin typeface="Bebas Neue"/>
                <a:ea typeface="Bebas Neue"/>
                <a:cs typeface="Bebas Neue"/>
                <a:sym typeface="Bebas Neue"/>
              </a:rPr>
              <a:t>Sentinel 2 (False color composite)</a:t>
            </a:r>
            <a:endParaRPr sz="533" kern="0">
              <a:solidFill>
                <a:srgbClr val="000000"/>
              </a:solidFill>
              <a:latin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73"/>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Find the trees</a:t>
            </a:r>
            <a:endParaRPr sz="3467">
              <a:latin typeface="Bebas Neue"/>
              <a:ea typeface="Bebas Neue"/>
              <a:cs typeface="Bebas Neue"/>
              <a:sym typeface="Bebas Neue"/>
            </a:endParaRPr>
          </a:p>
        </p:txBody>
      </p:sp>
      <p:pic>
        <p:nvPicPr>
          <p:cNvPr id="327" name="Google Shape;327;p73"/>
          <p:cNvPicPr preferRelativeResize="0"/>
          <p:nvPr/>
        </p:nvPicPr>
        <p:blipFill rotWithShape="1">
          <a:blip r:embed="rId3" cstate="screen">
            <a:alphaModFix/>
            <a:extLst>
              <a:ext uri="{28A0092B-C50C-407E-A947-70E740481C1C}">
                <a14:useLocalDpi xmlns:a14="http://schemas.microsoft.com/office/drawing/2010/main"/>
              </a:ext>
            </a:extLst>
          </a:blip>
          <a:srcRect r="5267"/>
          <a:stretch/>
        </p:blipFill>
        <p:spPr>
          <a:xfrm>
            <a:off x="1460834" y="1146667"/>
            <a:ext cx="8896565" cy="5610967"/>
          </a:xfrm>
          <a:prstGeom prst="rect">
            <a:avLst/>
          </a:prstGeom>
          <a:noFill/>
          <a:ln>
            <a:noFill/>
          </a:ln>
        </p:spPr>
      </p:pic>
      <p:pic>
        <p:nvPicPr>
          <p:cNvPr id="328" name="Google Shape;328;p73"/>
          <p:cNvPicPr preferRelativeResize="0"/>
          <p:nvPr/>
        </p:nvPicPr>
        <p:blipFill>
          <a:blip r:embed="rId4">
            <a:alphaModFix/>
          </a:blip>
          <a:stretch>
            <a:fillRect/>
          </a:stretch>
        </p:blipFill>
        <p:spPr>
          <a:xfrm>
            <a:off x="1460833" y="1111033"/>
            <a:ext cx="8896579" cy="5682232"/>
          </a:xfrm>
          <a:prstGeom prst="rect">
            <a:avLst/>
          </a:prstGeom>
          <a:noFill/>
          <a:ln>
            <a:noFill/>
          </a:ln>
        </p:spPr>
      </p:pic>
      <p:sp>
        <p:nvSpPr>
          <p:cNvPr id="329" name="Google Shape;329;p73"/>
          <p:cNvSpPr txBox="1"/>
          <p:nvPr/>
        </p:nvSpPr>
        <p:spPr>
          <a:xfrm>
            <a:off x="6438367" y="571867"/>
            <a:ext cx="4149200" cy="90264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133" kern="0">
                <a:solidFill>
                  <a:srgbClr val="134F5C"/>
                </a:solidFill>
                <a:latin typeface="Bebas Neue"/>
                <a:ea typeface="Bebas Neue"/>
                <a:cs typeface="Bebas Neue"/>
                <a:sym typeface="Bebas Neue"/>
              </a:rPr>
              <a:t>Pleiades neo (Red Green Blue composite)</a:t>
            </a:r>
            <a:endParaRPr sz="533" kern="0">
              <a:solidFill>
                <a:srgbClr val="000000"/>
              </a:solidFill>
              <a:latin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74"/>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False color (NIR, RED, Green)</a:t>
            </a:r>
            <a:endParaRPr sz="3467">
              <a:latin typeface="Bebas Neue"/>
              <a:ea typeface="Bebas Neue"/>
              <a:cs typeface="Bebas Neue"/>
              <a:sym typeface="Bebas Neue"/>
            </a:endParaRPr>
          </a:p>
        </p:txBody>
      </p:sp>
      <p:pic>
        <p:nvPicPr>
          <p:cNvPr id="335" name="Google Shape;335;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301" y="1520901"/>
            <a:ext cx="5568567" cy="3512041"/>
          </a:xfrm>
          <a:prstGeom prst="rect">
            <a:avLst/>
          </a:prstGeom>
          <a:noFill/>
          <a:ln>
            <a:noFill/>
          </a:ln>
        </p:spPr>
      </p:pic>
      <p:pic>
        <p:nvPicPr>
          <p:cNvPr id="336" name="Google Shape;336;p7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11333" y="1498600"/>
            <a:ext cx="5568568" cy="3556632"/>
          </a:xfrm>
          <a:prstGeom prst="rect">
            <a:avLst/>
          </a:prstGeom>
          <a:noFill/>
          <a:ln>
            <a:noFill/>
          </a:ln>
        </p:spPr>
      </p:pic>
      <p:sp>
        <p:nvSpPr>
          <p:cNvPr id="337" name="Google Shape;337;p74"/>
          <p:cNvSpPr txBox="1"/>
          <p:nvPr/>
        </p:nvSpPr>
        <p:spPr>
          <a:xfrm>
            <a:off x="599800" y="5141200"/>
            <a:ext cx="5153600" cy="36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400" kern="0">
                <a:solidFill>
                  <a:srgbClr val="595959"/>
                </a:solidFill>
                <a:latin typeface="Arial"/>
                <a:cs typeface="Arial"/>
                <a:sym typeface="Arial"/>
              </a:rPr>
              <a:t>Sentinel 2 (Copernicus)- 10m</a:t>
            </a:r>
            <a:endParaRPr sz="2400" kern="0">
              <a:solidFill>
                <a:srgbClr val="595959"/>
              </a:solidFill>
              <a:latin typeface="Arial"/>
              <a:cs typeface="Arial"/>
              <a:sym typeface="Arial"/>
            </a:endParaRPr>
          </a:p>
        </p:txBody>
      </p:sp>
      <p:sp>
        <p:nvSpPr>
          <p:cNvPr id="338" name="Google Shape;338;p74"/>
          <p:cNvSpPr txBox="1"/>
          <p:nvPr/>
        </p:nvSpPr>
        <p:spPr>
          <a:xfrm>
            <a:off x="6495033" y="5141200"/>
            <a:ext cx="5037600" cy="36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400" kern="0">
                <a:solidFill>
                  <a:srgbClr val="595959"/>
                </a:solidFill>
                <a:latin typeface="Arial"/>
                <a:cs typeface="Arial"/>
                <a:sym typeface="Arial"/>
              </a:rPr>
              <a:t>Pleiades Neo (Airbus) - 0.3m</a:t>
            </a:r>
            <a:endParaRPr sz="2400" kern="0">
              <a:solidFill>
                <a:srgbClr val="595959"/>
              </a:solidFill>
              <a:latin typeface="Arial"/>
              <a:cs typeface="Arial"/>
              <a:sym typeface="Arial"/>
            </a:endParaRPr>
          </a:p>
        </p:txBody>
      </p:sp>
      <p:pic>
        <p:nvPicPr>
          <p:cNvPr id="339" name="Google Shape;339;p7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0300" y="1498601"/>
            <a:ext cx="5675699" cy="3512033"/>
          </a:xfrm>
          <a:prstGeom prst="rect">
            <a:avLst/>
          </a:prstGeom>
          <a:noFill/>
          <a:ln>
            <a:noFill/>
          </a:ln>
        </p:spPr>
      </p:pic>
      <p:pic>
        <p:nvPicPr>
          <p:cNvPr id="340" name="Google Shape;340;p7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11334" y="1464200"/>
            <a:ext cx="5568565" cy="3580835"/>
          </a:xfrm>
          <a:prstGeom prst="rect">
            <a:avLst/>
          </a:prstGeom>
          <a:noFill/>
          <a:ln>
            <a:noFill/>
          </a:ln>
        </p:spPr>
      </p:pic>
      <p:sp>
        <p:nvSpPr>
          <p:cNvPr id="341" name="Google Shape;341;p74"/>
          <p:cNvSpPr txBox="1"/>
          <p:nvPr/>
        </p:nvSpPr>
        <p:spPr>
          <a:xfrm>
            <a:off x="649784" y="5616667"/>
            <a:ext cx="5312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00" kern="0">
                <a:solidFill>
                  <a:srgbClr val="595959"/>
                </a:solidFill>
                <a:latin typeface="Arial"/>
                <a:cs typeface="Arial"/>
                <a:sym typeface="Arial"/>
              </a:rPr>
              <a:t>Freely available in EU</a:t>
            </a:r>
            <a:endParaRPr sz="2400" kern="0">
              <a:solidFill>
                <a:srgbClr val="595959"/>
              </a:solidFill>
              <a:latin typeface="Arial"/>
              <a:cs typeface="Arial"/>
              <a:sym typeface="Arial"/>
            </a:endParaRPr>
          </a:p>
        </p:txBody>
      </p:sp>
      <p:sp>
        <p:nvSpPr>
          <p:cNvPr id="342" name="Google Shape;342;p74"/>
          <p:cNvSpPr txBox="1"/>
          <p:nvPr/>
        </p:nvSpPr>
        <p:spPr>
          <a:xfrm>
            <a:off x="6495033" y="5594368"/>
            <a:ext cx="5312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00" kern="0">
                <a:solidFill>
                  <a:srgbClr val="595959"/>
                </a:solidFill>
                <a:latin typeface="Arial"/>
                <a:cs typeface="Arial"/>
                <a:sym typeface="Arial"/>
              </a:rPr>
              <a:t>Made freely available in NL by NSO</a:t>
            </a:r>
            <a:endParaRPr sz="2400" kern="0">
              <a:solidFill>
                <a:srgbClr val="595959"/>
              </a:solidFill>
              <a:latin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75"/>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Satelliet data portaal</a:t>
            </a:r>
            <a:endParaRPr sz="3467">
              <a:latin typeface="Bebas Neue"/>
              <a:ea typeface="Bebas Neue"/>
              <a:cs typeface="Bebas Neue"/>
              <a:sym typeface="Bebas Neue"/>
            </a:endParaRPr>
          </a:p>
        </p:txBody>
      </p:sp>
      <p:pic>
        <p:nvPicPr>
          <p:cNvPr id="348" name="Google Shape;348;p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487651" y="1049333"/>
            <a:ext cx="6527749" cy="4394800"/>
          </a:xfrm>
          <a:prstGeom prst="rect">
            <a:avLst/>
          </a:prstGeom>
          <a:noFill/>
          <a:ln>
            <a:noFill/>
          </a:ln>
        </p:spPr>
      </p:pic>
      <p:sp>
        <p:nvSpPr>
          <p:cNvPr id="349" name="Google Shape;349;p75"/>
          <p:cNvSpPr txBox="1"/>
          <p:nvPr/>
        </p:nvSpPr>
        <p:spPr>
          <a:xfrm>
            <a:off x="0" y="1135133"/>
            <a:ext cx="5342400" cy="4223200"/>
          </a:xfrm>
          <a:prstGeom prst="rect">
            <a:avLst/>
          </a:prstGeom>
          <a:noFill/>
          <a:ln>
            <a:noFill/>
          </a:ln>
        </p:spPr>
        <p:txBody>
          <a:bodyPr spcFirstLastPara="1" wrap="square" lIns="121900" tIns="121900" rIns="121900" bIns="121900" anchor="t" anchorCtr="0">
            <a:noAutofit/>
          </a:bodyPr>
          <a:lstStyle/>
          <a:p>
            <a:pPr marL="609585" indent="-440256" defTabSz="1219170">
              <a:buClr>
                <a:srgbClr val="595959"/>
              </a:buClr>
              <a:buSzPts val="1600"/>
              <a:buFont typeface="Raleway"/>
              <a:buChar char="-"/>
            </a:pPr>
            <a:r>
              <a:rPr lang="en-GB" sz="2133" kern="0">
                <a:solidFill>
                  <a:srgbClr val="595959"/>
                </a:solidFill>
                <a:latin typeface="Raleway"/>
                <a:ea typeface="Raleway"/>
                <a:cs typeface="Raleway"/>
                <a:sym typeface="Raleway"/>
              </a:rPr>
              <a:t>Funded by the </a:t>
            </a:r>
            <a:r>
              <a:rPr lang="en-GB" sz="2133" b="1" kern="0">
                <a:solidFill>
                  <a:srgbClr val="595959"/>
                </a:solidFill>
                <a:latin typeface="Raleway"/>
                <a:ea typeface="Raleway"/>
                <a:cs typeface="Raleway"/>
                <a:sym typeface="Raleway"/>
              </a:rPr>
              <a:t>Netherlands Space Office (NSO) </a:t>
            </a:r>
            <a:r>
              <a:rPr lang="en-GB" sz="2133" kern="0">
                <a:solidFill>
                  <a:srgbClr val="595959"/>
                </a:solidFill>
                <a:latin typeface="Raleway"/>
                <a:ea typeface="Raleway"/>
                <a:cs typeface="Raleway"/>
                <a:sym typeface="Raleway"/>
              </a:rPr>
              <a:t>to support national-scale monitoring.</a:t>
            </a:r>
            <a:endParaRPr sz="2133" kern="0">
              <a:solidFill>
                <a:srgbClr val="595959"/>
              </a:solidFill>
              <a:latin typeface="Raleway"/>
              <a:ea typeface="Raleway"/>
              <a:cs typeface="Raleway"/>
              <a:sym typeface="Raleway"/>
            </a:endParaRPr>
          </a:p>
          <a:p>
            <a:pPr marL="609585" indent="-440256" defTabSz="1219170">
              <a:buClr>
                <a:srgbClr val="595959"/>
              </a:buClr>
              <a:buSzPts val="1600"/>
              <a:buFont typeface="Raleway"/>
              <a:buChar char="-"/>
            </a:pPr>
            <a:r>
              <a:rPr lang="en-GB" sz="2133" kern="0">
                <a:solidFill>
                  <a:srgbClr val="595959"/>
                </a:solidFill>
                <a:latin typeface="Raleway"/>
                <a:ea typeface="Raleway"/>
                <a:cs typeface="Raleway"/>
                <a:sym typeface="Raleway"/>
              </a:rPr>
              <a:t>Centralized access to high-resolution (up to 0.3m) multispectral imagery for all municipalities and provinces.</a:t>
            </a:r>
            <a:endParaRPr sz="2133" kern="0">
              <a:solidFill>
                <a:srgbClr val="595959"/>
              </a:solidFill>
              <a:latin typeface="Raleway"/>
              <a:ea typeface="Raleway"/>
              <a:cs typeface="Raleway"/>
              <a:sym typeface="Raleway"/>
            </a:endParaRPr>
          </a:p>
          <a:p>
            <a:pPr marL="609585" indent="-440256" defTabSz="1219170">
              <a:buClr>
                <a:srgbClr val="595959"/>
              </a:buClr>
              <a:buSzPts val="1600"/>
              <a:buFont typeface="Raleway"/>
              <a:buChar char="-"/>
            </a:pPr>
            <a:r>
              <a:rPr lang="en-GB" sz="2133" kern="0">
                <a:solidFill>
                  <a:srgbClr val="595959"/>
                </a:solidFill>
                <a:latin typeface="Raleway"/>
                <a:ea typeface="Raleway"/>
                <a:cs typeface="Raleway"/>
                <a:sym typeface="Raleway"/>
              </a:rPr>
              <a:t>Broad application potential beyond vegetation monitoring: water quality, carbon assessment, air quality, and more.</a:t>
            </a:r>
            <a:endParaRPr sz="2133" kern="0">
              <a:solidFill>
                <a:srgbClr val="595959"/>
              </a:solidFill>
              <a:latin typeface="Raleway"/>
              <a:ea typeface="Raleway"/>
              <a:cs typeface="Raleway"/>
              <a:sym typeface="Raleway"/>
            </a:endParaRPr>
          </a:p>
          <a:p>
            <a:pPr defTabSz="1219170">
              <a:buClr>
                <a:srgbClr val="000000"/>
              </a:buClr>
            </a:pPr>
            <a:endParaRPr sz="2400" kern="0">
              <a:solidFill>
                <a:srgbClr val="595959"/>
              </a:solidFill>
              <a:latin typeface="Raleway"/>
              <a:ea typeface="Raleway"/>
              <a:cs typeface="Raleway"/>
              <a:sym typeface="Raleway"/>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76"/>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Actueel hoogte bestand (AHN)</a:t>
            </a:r>
            <a:endParaRPr sz="3467">
              <a:latin typeface="Bebas Neue"/>
              <a:ea typeface="Bebas Neue"/>
              <a:cs typeface="Bebas Neue"/>
              <a:sym typeface="Bebas Neue"/>
            </a:endParaRPr>
          </a:p>
        </p:txBody>
      </p:sp>
      <p:sp>
        <p:nvSpPr>
          <p:cNvPr id="355" name="Google Shape;355;p76"/>
          <p:cNvSpPr txBox="1"/>
          <p:nvPr/>
        </p:nvSpPr>
        <p:spPr>
          <a:xfrm>
            <a:off x="363100" y="1135133"/>
            <a:ext cx="5965600" cy="4223200"/>
          </a:xfrm>
          <a:prstGeom prst="rect">
            <a:avLst/>
          </a:prstGeom>
          <a:noFill/>
          <a:ln>
            <a:noFill/>
          </a:ln>
        </p:spPr>
        <p:txBody>
          <a:bodyPr spcFirstLastPara="1" wrap="square" lIns="121900" tIns="121900" rIns="121900" bIns="121900" anchor="t" anchorCtr="0">
            <a:noAutofit/>
          </a:bodyPr>
          <a:lstStyle/>
          <a:p>
            <a:pPr marL="609585" indent="-448722" defTabSz="1219170">
              <a:buClr>
                <a:srgbClr val="595959"/>
              </a:buClr>
              <a:buSzPts val="1700"/>
              <a:buFont typeface="Raleway"/>
              <a:buChar char="-"/>
            </a:pPr>
            <a:r>
              <a:rPr lang="en-GB" sz="2267" kern="0">
                <a:solidFill>
                  <a:srgbClr val="595959"/>
                </a:solidFill>
                <a:latin typeface="Raleway"/>
                <a:ea typeface="Raleway"/>
                <a:cs typeface="Raleway"/>
                <a:sym typeface="Raleway"/>
              </a:rPr>
              <a:t>Nationwide digital elevation model (LiDAR-based)</a:t>
            </a:r>
            <a:endParaRPr sz="2267" kern="0">
              <a:solidFill>
                <a:srgbClr val="595959"/>
              </a:solidFill>
              <a:latin typeface="Raleway"/>
              <a:ea typeface="Raleway"/>
              <a:cs typeface="Raleway"/>
              <a:sym typeface="Raleway"/>
            </a:endParaRPr>
          </a:p>
          <a:p>
            <a:pPr marL="609585" indent="-448722" defTabSz="1219170">
              <a:buClr>
                <a:srgbClr val="595959"/>
              </a:buClr>
              <a:buSzPts val="1700"/>
              <a:buFont typeface="Raleway"/>
              <a:buChar char="-"/>
            </a:pPr>
            <a:r>
              <a:rPr lang="en-GB" sz="2267" kern="0">
                <a:solidFill>
                  <a:srgbClr val="595959"/>
                </a:solidFill>
                <a:latin typeface="Raleway"/>
                <a:ea typeface="Raleway"/>
                <a:cs typeface="Raleway"/>
                <a:sym typeface="Raleway"/>
              </a:rPr>
              <a:t>Freely available &amp; standardized data</a:t>
            </a:r>
            <a:endParaRPr sz="2267" kern="0">
              <a:solidFill>
                <a:srgbClr val="595959"/>
              </a:solidFill>
              <a:latin typeface="Raleway"/>
              <a:ea typeface="Raleway"/>
              <a:cs typeface="Raleway"/>
              <a:sym typeface="Raleway"/>
            </a:endParaRPr>
          </a:p>
          <a:p>
            <a:pPr marL="609585" indent="-448722" defTabSz="1219170">
              <a:buClr>
                <a:srgbClr val="595959"/>
              </a:buClr>
              <a:buSzPts val="1700"/>
              <a:buFont typeface="Raleway"/>
              <a:buChar char="-"/>
            </a:pPr>
            <a:r>
              <a:rPr lang="en-GB" sz="2267" kern="0">
                <a:solidFill>
                  <a:srgbClr val="595959"/>
                </a:solidFill>
                <a:latin typeface="Raleway"/>
                <a:ea typeface="Raleway"/>
                <a:cs typeface="Raleway"/>
                <a:sym typeface="Raleway"/>
              </a:rPr>
              <a:t>Essential for water system and flood defense mechanisms</a:t>
            </a:r>
            <a:endParaRPr sz="2267" kern="0">
              <a:solidFill>
                <a:srgbClr val="595959"/>
              </a:solidFill>
              <a:latin typeface="Raleway"/>
              <a:ea typeface="Raleway"/>
              <a:cs typeface="Raleway"/>
              <a:sym typeface="Raleway"/>
            </a:endParaRPr>
          </a:p>
          <a:p>
            <a:pPr marL="609585" indent="-448722" defTabSz="1219170">
              <a:buClr>
                <a:srgbClr val="595959"/>
              </a:buClr>
              <a:buSzPts val="1700"/>
              <a:buFont typeface="Raleway"/>
              <a:buChar char="-"/>
            </a:pPr>
            <a:r>
              <a:rPr lang="en-GB" sz="2267" kern="0">
                <a:solidFill>
                  <a:srgbClr val="595959"/>
                </a:solidFill>
                <a:latin typeface="Raleway"/>
                <a:ea typeface="Raleway"/>
                <a:cs typeface="Raleway"/>
                <a:sym typeface="Raleway"/>
              </a:rPr>
              <a:t>Also usable to monitor in detail vegetation, (infra)structures, and more.</a:t>
            </a:r>
            <a:endParaRPr sz="2267" kern="0">
              <a:solidFill>
                <a:srgbClr val="595959"/>
              </a:solidFill>
              <a:latin typeface="Raleway"/>
              <a:ea typeface="Raleway"/>
              <a:cs typeface="Raleway"/>
              <a:sym typeface="Raleway"/>
            </a:endParaRPr>
          </a:p>
          <a:p>
            <a:pPr defTabSz="1219170">
              <a:buClr>
                <a:srgbClr val="000000"/>
              </a:buClr>
            </a:pPr>
            <a:endParaRPr sz="2267" kern="0">
              <a:solidFill>
                <a:srgbClr val="595959"/>
              </a:solidFill>
              <a:latin typeface="Raleway"/>
              <a:ea typeface="Raleway"/>
              <a:cs typeface="Raleway"/>
              <a:sym typeface="Raleway"/>
            </a:endParaRPr>
          </a:p>
          <a:p>
            <a:pPr defTabSz="1219170">
              <a:buClr>
                <a:srgbClr val="000000"/>
              </a:buClr>
            </a:pPr>
            <a:r>
              <a:rPr lang="en-GB" sz="2267" b="1" i="1" kern="0">
                <a:solidFill>
                  <a:srgbClr val="595959"/>
                </a:solidFill>
                <a:latin typeface="Raleway"/>
                <a:ea typeface="Raleway"/>
                <a:cs typeface="Raleway"/>
                <a:sym typeface="Raleway"/>
              </a:rPr>
              <a:t>Cost-effective: </a:t>
            </a:r>
            <a:r>
              <a:rPr lang="en-GB" sz="2267" i="1" kern="0">
                <a:solidFill>
                  <a:srgbClr val="595959"/>
                </a:solidFill>
                <a:latin typeface="Raleway"/>
                <a:ea typeface="Raleway"/>
                <a:cs typeface="Raleway"/>
                <a:sym typeface="Raleway"/>
              </a:rPr>
              <a:t>one central dataset, no redundant efforts</a:t>
            </a:r>
            <a:endParaRPr sz="2267" i="1" kern="0">
              <a:solidFill>
                <a:srgbClr val="595959"/>
              </a:solidFill>
              <a:latin typeface="Raleway"/>
              <a:ea typeface="Raleway"/>
              <a:cs typeface="Raleway"/>
              <a:sym typeface="Raleway"/>
            </a:endParaRPr>
          </a:p>
          <a:p>
            <a:pPr defTabSz="1219170">
              <a:buClr>
                <a:srgbClr val="000000"/>
              </a:buClr>
            </a:pPr>
            <a:endParaRPr sz="2400" kern="0">
              <a:solidFill>
                <a:srgbClr val="595959"/>
              </a:solidFill>
              <a:latin typeface="Raleway"/>
              <a:ea typeface="Raleway"/>
              <a:cs typeface="Raleway"/>
              <a:sym typeface="Raleway"/>
            </a:endParaRPr>
          </a:p>
        </p:txBody>
      </p:sp>
      <p:pic>
        <p:nvPicPr>
          <p:cNvPr id="356" name="Google Shape;356;p7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24684" y="76670"/>
            <a:ext cx="4174067" cy="3992335"/>
          </a:xfrm>
          <a:prstGeom prst="rect">
            <a:avLst/>
          </a:prstGeom>
          <a:noFill/>
          <a:ln>
            <a:noFill/>
          </a:ln>
        </p:spPr>
      </p:pic>
      <p:pic>
        <p:nvPicPr>
          <p:cNvPr id="357" name="Google Shape;357;p7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68252" y="4069004"/>
            <a:ext cx="4030499" cy="232333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77"/>
          <p:cNvSpPr txBox="1">
            <a:spLocks noGrp="1"/>
          </p:cNvSpPr>
          <p:nvPr>
            <p:ph type="title"/>
          </p:nvPr>
        </p:nvSpPr>
        <p:spPr>
          <a:xfrm>
            <a:off x="715233" y="217433"/>
            <a:ext cx="9950288" cy="976800"/>
          </a:xfrm>
          <a:prstGeom prst="rect">
            <a:avLst/>
          </a:prstGeom>
        </p:spPr>
        <p:txBody>
          <a:bodyPr spcFirstLastPara="1" wrap="square" lIns="121900" tIns="121900" rIns="121900" bIns="121900" anchor="t" anchorCtr="0">
            <a:normAutofit/>
          </a:bodyPr>
          <a:lstStyle/>
          <a:p>
            <a:r>
              <a:rPr lang="en-GB"/>
              <a:t>Project showcase: </a:t>
            </a:r>
            <a:r>
              <a:rPr lang="en-GB" err="1"/>
              <a:t>RetreevAIble</a:t>
            </a:r>
            <a:endParaRPr/>
          </a:p>
          <a:p>
            <a:endParaRPr/>
          </a:p>
        </p:txBody>
      </p:sp>
      <p:sp>
        <p:nvSpPr>
          <p:cNvPr id="363" name="Google Shape;363;p77"/>
          <p:cNvSpPr txBox="1"/>
          <p:nvPr/>
        </p:nvSpPr>
        <p:spPr>
          <a:xfrm>
            <a:off x="1582833" y="1212500"/>
            <a:ext cx="8899600" cy="14532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1100"/>
            </a:pPr>
            <a:r>
              <a:rPr lang="en-GB" sz="2133" kern="0">
                <a:solidFill>
                  <a:srgbClr val="FFFFFF"/>
                </a:solidFill>
                <a:latin typeface="Raleway"/>
                <a:ea typeface="Raleway"/>
                <a:cs typeface="Raleway"/>
                <a:sym typeface="Raleway"/>
              </a:rPr>
              <a:t>RetreevAIble aims to create a tree data and analytics platform that helps policymakers make data-driven decisions by providing insights into </a:t>
            </a:r>
            <a:r>
              <a:rPr lang="en-GB" sz="2133" b="1" kern="0">
                <a:solidFill>
                  <a:srgbClr val="FFFFFF"/>
                </a:solidFill>
                <a:latin typeface="Raleway"/>
                <a:ea typeface="Raleway"/>
                <a:cs typeface="Raleway"/>
                <a:sym typeface="Raleway"/>
              </a:rPr>
              <a:t>tree species, vegetation distribution, carbon sequestration, canopy cover, and tree health</a:t>
            </a:r>
            <a:r>
              <a:rPr lang="en-GB" sz="2133" kern="0">
                <a:solidFill>
                  <a:srgbClr val="FFFFFF"/>
                </a:solidFill>
                <a:latin typeface="Raleway"/>
                <a:ea typeface="Raleway"/>
                <a:cs typeface="Raleway"/>
                <a:sym typeface="Raleway"/>
              </a:rPr>
              <a:t>.</a:t>
            </a:r>
            <a:endParaRPr sz="2133" b="1" kern="0">
              <a:solidFill>
                <a:srgbClr val="FFFFFF"/>
              </a:solidFill>
              <a:latin typeface="Raleway"/>
              <a:ea typeface="Raleway"/>
              <a:cs typeface="Raleway"/>
              <a:sym typeface="Raleway"/>
            </a:endParaRPr>
          </a:p>
        </p:txBody>
      </p:sp>
      <p:graphicFrame>
        <p:nvGraphicFramePr>
          <p:cNvPr id="364" name="Google Shape;364;p77"/>
          <p:cNvGraphicFramePr/>
          <p:nvPr/>
        </p:nvGraphicFramePr>
        <p:xfrm>
          <a:off x="1270000" y="5225734"/>
          <a:ext cx="9652000" cy="599231"/>
        </p:xfrm>
        <a:graphic>
          <a:graphicData uri="http://schemas.openxmlformats.org/drawingml/2006/table">
            <a:tbl>
              <a:tblPr>
                <a:noFill/>
              </a:tblPr>
              <a:tblGrid>
                <a:gridCol w="3217333">
                  <a:extLst>
                    <a:ext uri="{9D8B030D-6E8A-4147-A177-3AD203B41FA5}">
                      <a16:colId xmlns:a16="http://schemas.microsoft.com/office/drawing/2014/main" val="20000"/>
                    </a:ext>
                  </a:extLst>
                </a:gridCol>
                <a:gridCol w="3217333">
                  <a:extLst>
                    <a:ext uri="{9D8B030D-6E8A-4147-A177-3AD203B41FA5}">
                      <a16:colId xmlns:a16="http://schemas.microsoft.com/office/drawing/2014/main" val="20001"/>
                    </a:ext>
                  </a:extLst>
                </a:gridCol>
                <a:gridCol w="3217333">
                  <a:extLst>
                    <a:ext uri="{9D8B030D-6E8A-4147-A177-3AD203B41FA5}">
                      <a16:colId xmlns:a16="http://schemas.microsoft.com/office/drawing/2014/main" val="20002"/>
                    </a:ext>
                  </a:extLst>
                </a:gridCol>
              </a:tblGrid>
              <a:tr h="1248879">
                <a:tc>
                  <a:txBody>
                    <a:bodyPr/>
                    <a:lstStyle/>
                    <a:p>
                      <a:pPr marL="0" lvl="0" indent="0" algn="ctr" rtl="0">
                        <a:lnSpc>
                          <a:spcPct val="140000"/>
                        </a:lnSpc>
                        <a:spcBef>
                          <a:spcPts val="0"/>
                        </a:spcBef>
                        <a:spcAft>
                          <a:spcPts val="0"/>
                        </a:spcAft>
                        <a:buNone/>
                      </a:pPr>
                      <a:r>
                        <a:rPr lang="en-GB" sz="2500">
                          <a:solidFill>
                            <a:schemeClr val="lt1"/>
                          </a:solidFill>
                          <a:latin typeface="Raleway"/>
                          <a:ea typeface="Raleway"/>
                          <a:cs typeface="Raleway"/>
                          <a:sym typeface="Raleway"/>
                        </a:rPr>
                        <a:t>Earth Observation</a:t>
                      </a:r>
                      <a:endParaRPr sz="2500">
                        <a:solidFill>
                          <a:schemeClr val="lt1"/>
                        </a:solidFill>
                        <a:latin typeface="Raleway"/>
                        <a:ea typeface="Raleway"/>
                        <a:cs typeface="Raleway"/>
                        <a:sym typeface="Raleway"/>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40000"/>
                        </a:lnSpc>
                        <a:spcBef>
                          <a:spcPts val="0"/>
                        </a:spcBef>
                        <a:spcAft>
                          <a:spcPts val="0"/>
                        </a:spcAft>
                        <a:buNone/>
                      </a:pPr>
                      <a:r>
                        <a:rPr lang="en-GB" sz="2500">
                          <a:solidFill>
                            <a:schemeClr val="lt1"/>
                          </a:solidFill>
                          <a:latin typeface="Raleway"/>
                          <a:ea typeface="Raleway"/>
                          <a:cs typeface="Raleway"/>
                          <a:sym typeface="Raleway"/>
                        </a:rPr>
                        <a:t>Local Geoinformation</a:t>
                      </a:r>
                      <a:endParaRPr sz="2500">
                        <a:solidFill>
                          <a:schemeClr val="lt1"/>
                        </a:solidFill>
                        <a:latin typeface="Raleway"/>
                        <a:ea typeface="Raleway"/>
                        <a:cs typeface="Raleway"/>
                        <a:sym typeface="Raleway"/>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40000"/>
                        </a:lnSpc>
                        <a:spcBef>
                          <a:spcPts val="0"/>
                        </a:spcBef>
                        <a:spcAft>
                          <a:spcPts val="0"/>
                        </a:spcAft>
                        <a:buNone/>
                      </a:pPr>
                      <a:r>
                        <a:rPr lang="en-GB" sz="2500">
                          <a:solidFill>
                            <a:schemeClr val="lt1"/>
                          </a:solidFill>
                          <a:latin typeface="Raleway"/>
                          <a:ea typeface="Raleway"/>
                          <a:cs typeface="Raleway"/>
                          <a:sym typeface="Raleway"/>
                        </a:rPr>
                        <a:t>Artificial Intelligence </a:t>
                      </a:r>
                      <a:endParaRPr sz="2500">
                        <a:solidFill>
                          <a:schemeClr val="lt1"/>
                        </a:solidFill>
                        <a:latin typeface="Raleway"/>
                        <a:ea typeface="Raleway"/>
                        <a:cs typeface="Raleway"/>
                        <a:sym typeface="Raleway"/>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65" name="Google Shape;365;p77"/>
          <p:cNvSpPr/>
          <p:nvPr/>
        </p:nvSpPr>
        <p:spPr>
          <a:xfrm>
            <a:off x="5208833" y="3475717"/>
            <a:ext cx="1647600" cy="1647600"/>
          </a:xfrm>
          <a:prstGeom prst="ellipse">
            <a:avLst/>
          </a:prstGeom>
          <a:solidFill>
            <a:srgbClr val="96A1B4">
              <a:alpha val="382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77"/>
          <p:cNvSpPr/>
          <p:nvPr/>
        </p:nvSpPr>
        <p:spPr>
          <a:xfrm>
            <a:off x="8417033" y="3474933"/>
            <a:ext cx="1647600" cy="1647600"/>
          </a:xfrm>
          <a:prstGeom prst="ellipse">
            <a:avLst/>
          </a:prstGeom>
          <a:solidFill>
            <a:srgbClr val="96A1B4">
              <a:alpha val="382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77"/>
          <p:cNvSpPr/>
          <p:nvPr/>
        </p:nvSpPr>
        <p:spPr>
          <a:xfrm>
            <a:off x="2127333" y="3474933"/>
            <a:ext cx="1647600" cy="1647600"/>
          </a:xfrm>
          <a:prstGeom prst="ellipse">
            <a:avLst/>
          </a:prstGeom>
          <a:solidFill>
            <a:srgbClr val="96A1B4">
              <a:alpha val="382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68" name="Google Shape;368;p7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781167" y="3839883"/>
            <a:ext cx="919333" cy="919333"/>
          </a:xfrm>
          <a:prstGeom prst="rect">
            <a:avLst/>
          </a:prstGeom>
          <a:noFill/>
          <a:ln>
            <a:noFill/>
          </a:ln>
        </p:spPr>
      </p:pic>
      <p:pic>
        <p:nvPicPr>
          <p:cNvPr id="369" name="Google Shape;369;p7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72967" y="3839867"/>
            <a:ext cx="919333" cy="919333"/>
          </a:xfrm>
          <a:prstGeom prst="rect">
            <a:avLst/>
          </a:prstGeom>
          <a:noFill/>
          <a:ln>
            <a:noFill/>
          </a:ln>
        </p:spPr>
      </p:pic>
      <p:pic>
        <p:nvPicPr>
          <p:cNvPr id="370" name="Google Shape;370;p7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491467" y="3839083"/>
            <a:ext cx="919333" cy="919333"/>
          </a:xfrm>
          <a:prstGeom prst="rect">
            <a:avLst/>
          </a:prstGeom>
          <a:noFill/>
          <a:ln>
            <a:noFill/>
          </a:ln>
        </p:spPr>
      </p:pic>
      <p:sp>
        <p:nvSpPr>
          <p:cNvPr id="371" name="Google Shape;371;p77"/>
          <p:cNvSpPr txBox="1"/>
          <p:nvPr/>
        </p:nvSpPr>
        <p:spPr>
          <a:xfrm>
            <a:off x="6579267" y="6216000"/>
            <a:ext cx="5612800" cy="64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133" i="1" kern="0">
                <a:solidFill>
                  <a:srgbClr val="FFFFFF"/>
                </a:solidFill>
                <a:latin typeface="Raleway"/>
                <a:ea typeface="Raleway"/>
                <a:cs typeface="Raleway"/>
                <a:sym typeface="Raleway"/>
              </a:rPr>
              <a:t>In collaboration with LucidMinds and UNL</a:t>
            </a:r>
            <a:endParaRPr sz="2133" i="1" kern="0">
              <a:solidFill>
                <a:srgbClr val="FFFFFF"/>
              </a:solidFill>
              <a:latin typeface="Raleway"/>
              <a:ea typeface="Raleway"/>
              <a:cs typeface="Raleway"/>
              <a:sym typeface="Raleway"/>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78"/>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RetreevAIble</a:t>
            </a:r>
            <a:endParaRPr sz="3467">
              <a:latin typeface="Bebas Neue"/>
              <a:ea typeface="Bebas Neue"/>
              <a:cs typeface="Bebas Neue"/>
              <a:sym typeface="Bebas Neue"/>
            </a:endParaRPr>
          </a:p>
        </p:txBody>
      </p:sp>
      <p:sp>
        <p:nvSpPr>
          <p:cNvPr id="377" name="Google Shape;377;p78"/>
          <p:cNvSpPr txBox="1"/>
          <p:nvPr/>
        </p:nvSpPr>
        <p:spPr>
          <a:xfrm>
            <a:off x="1147768" y="1243967"/>
            <a:ext cx="94788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3493" b="1" kern="0">
              <a:solidFill>
                <a:srgbClr val="FFFFFF"/>
              </a:solidFill>
              <a:latin typeface="Raleway"/>
              <a:ea typeface="Raleway"/>
              <a:cs typeface="Raleway"/>
              <a:sym typeface="Raleway"/>
            </a:endParaRPr>
          </a:p>
        </p:txBody>
      </p:sp>
      <p:sp>
        <p:nvSpPr>
          <p:cNvPr id="378" name="Google Shape;378;p78"/>
          <p:cNvSpPr txBox="1"/>
          <p:nvPr/>
        </p:nvSpPr>
        <p:spPr>
          <a:xfrm>
            <a:off x="1147767" y="1243967"/>
            <a:ext cx="106616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b="1" kern="0">
                <a:solidFill>
                  <a:srgbClr val="000000"/>
                </a:solidFill>
                <a:latin typeface="Raleway"/>
                <a:ea typeface="Raleway"/>
                <a:cs typeface="Raleway"/>
                <a:sym typeface="Raleway"/>
              </a:rPr>
              <a:t>Data collection </a:t>
            </a:r>
            <a:endParaRPr sz="2667" b="1" kern="0">
              <a:solidFill>
                <a:srgbClr val="000000"/>
              </a:solidFill>
              <a:latin typeface="Raleway"/>
              <a:ea typeface="Raleway"/>
              <a:cs typeface="Raleway"/>
              <a:sym typeface="Raleway"/>
            </a:endParaRPr>
          </a:p>
          <a:p>
            <a:pPr defTabSz="1219170">
              <a:buClr>
                <a:srgbClr val="000000"/>
              </a:buClr>
            </a:pPr>
            <a:endParaRPr sz="1467" b="1" kern="0">
              <a:solidFill>
                <a:srgbClr val="000000"/>
              </a:solidFill>
              <a:latin typeface="Raleway"/>
              <a:ea typeface="Raleway"/>
              <a:cs typeface="Raleway"/>
              <a:sym typeface="Raleway"/>
            </a:endParaRPr>
          </a:p>
          <a:p>
            <a:pPr defTabSz="1219170">
              <a:buClr>
                <a:srgbClr val="000000"/>
              </a:buClr>
            </a:pPr>
            <a:r>
              <a:rPr lang="en-GB" sz="1600" kern="0">
                <a:solidFill>
                  <a:srgbClr val="000000"/>
                </a:solidFill>
                <a:latin typeface="Raleway"/>
                <a:ea typeface="Raleway"/>
                <a:cs typeface="Raleway"/>
                <a:sym typeface="Raleway"/>
              </a:rPr>
              <a:t>     </a:t>
            </a:r>
            <a:endParaRPr sz="1600" kern="0">
              <a:solidFill>
                <a:srgbClr val="000000"/>
              </a:solidFill>
              <a:latin typeface="Raleway"/>
              <a:ea typeface="Raleway"/>
              <a:cs typeface="Raleway"/>
              <a:sym typeface="Raleway"/>
            </a:endParaRPr>
          </a:p>
          <a:p>
            <a:pPr defTabSz="1219170">
              <a:buClr>
                <a:srgbClr val="000000"/>
              </a:buClr>
            </a:pPr>
            <a:r>
              <a:rPr lang="en-GB" sz="1600" kern="0">
                <a:solidFill>
                  <a:srgbClr val="000000"/>
                </a:solidFill>
                <a:latin typeface="Raleway"/>
                <a:ea typeface="Raleway"/>
                <a:cs typeface="Raleway"/>
                <a:sym typeface="Raleway"/>
              </a:rPr>
              <a:t>AHN4 LiDAR &amp;  with HR multispectral nationwide coverage</a:t>
            </a:r>
            <a:endParaRPr sz="1600" kern="0">
              <a:solidFill>
                <a:srgbClr val="000000"/>
              </a:solidFill>
              <a:latin typeface="Raleway"/>
              <a:ea typeface="Raleway"/>
              <a:cs typeface="Raleway"/>
              <a:sym typeface="Raleway"/>
            </a:endParaRPr>
          </a:p>
          <a:p>
            <a:pPr defTabSz="1219170">
              <a:buClr>
                <a:srgbClr val="000000"/>
              </a:buClr>
            </a:pPr>
            <a:r>
              <a:rPr lang="en-GB" sz="1600" kern="0">
                <a:solidFill>
                  <a:srgbClr val="000000"/>
                </a:solidFill>
                <a:latin typeface="Raleway"/>
                <a:ea typeface="Raleway"/>
                <a:cs typeface="Raleway"/>
                <a:sym typeface="Raleway"/>
              </a:rPr>
              <a:t>Amsterdam area for training because of comprehensive tree database     </a:t>
            </a:r>
            <a:endParaRPr sz="1600" kern="0">
              <a:solidFill>
                <a:srgbClr val="000000"/>
              </a:solidFill>
              <a:latin typeface="Raleway"/>
              <a:ea typeface="Raleway"/>
              <a:cs typeface="Raleway"/>
              <a:sym typeface="Raleway"/>
            </a:endParaRPr>
          </a:p>
          <a:p>
            <a:pPr defTabSz="1219170">
              <a:buClr>
                <a:srgbClr val="000000"/>
              </a:buClr>
            </a:pPr>
            <a:endParaRPr sz="1600" kern="0">
              <a:solidFill>
                <a:srgbClr val="000000"/>
              </a:solidFill>
              <a:latin typeface="Raleway"/>
              <a:ea typeface="Raleway"/>
              <a:cs typeface="Raleway"/>
              <a:sym typeface="Raleway"/>
            </a:endParaRPr>
          </a:p>
        </p:txBody>
      </p:sp>
      <p:pic>
        <p:nvPicPr>
          <p:cNvPr id="379" name="Google Shape;379;p7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4868" y="2969151"/>
            <a:ext cx="3580801" cy="2064144"/>
          </a:xfrm>
          <a:prstGeom prst="rect">
            <a:avLst/>
          </a:prstGeom>
          <a:noFill/>
          <a:ln>
            <a:noFill/>
          </a:ln>
        </p:spPr>
      </p:pic>
      <p:pic>
        <p:nvPicPr>
          <p:cNvPr id="380" name="Google Shape;380;p7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00867" y="2969167"/>
            <a:ext cx="2938741" cy="2064135"/>
          </a:xfrm>
          <a:prstGeom prst="rect">
            <a:avLst/>
          </a:prstGeom>
          <a:noFill/>
          <a:ln>
            <a:noFill/>
          </a:ln>
        </p:spPr>
      </p:pic>
      <p:pic>
        <p:nvPicPr>
          <p:cNvPr id="381" name="Google Shape;381;p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62000" y="2969167"/>
            <a:ext cx="3840832" cy="2064133"/>
          </a:xfrm>
          <a:prstGeom prst="rect">
            <a:avLst/>
          </a:prstGeom>
          <a:noFill/>
          <a:ln>
            <a:noFill/>
          </a:ln>
        </p:spPr>
      </p:pic>
      <p:sp>
        <p:nvSpPr>
          <p:cNvPr id="382" name="Google Shape;382;p78"/>
          <p:cNvSpPr txBox="1"/>
          <p:nvPr/>
        </p:nvSpPr>
        <p:spPr>
          <a:xfrm>
            <a:off x="8409300" y="5121600"/>
            <a:ext cx="2990400" cy="49240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GB" sz="1600" i="1" kern="0">
                <a:solidFill>
                  <a:srgbClr val="000000"/>
                </a:solidFill>
                <a:latin typeface="Raleway"/>
                <a:ea typeface="Raleway"/>
                <a:cs typeface="Raleway"/>
                <a:sym typeface="Raleway"/>
              </a:rPr>
              <a:t>Tree database Amsterdam</a:t>
            </a:r>
            <a:endParaRPr sz="1600" i="1" kern="0">
              <a:solidFill>
                <a:srgbClr val="000000"/>
              </a:solidFill>
              <a:latin typeface="Raleway"/>
              <a:ea typeface="Raleway"/>
              <a:cs typeface="Raleway"/>
              <a:sym typeface="Raleway"/>
            </a:endParaRPr>
          </a:p>
        </p:txBody>
      </p:sp>
      <p:sp>
        <p:nvSpPr>
          <p:cNvPr id="383" name="Google Shape;383;p78"/>
          <p:cNvSpPr txBox="1"/>
          <p:nvPr/>
        </p:nvSpPr>
        <p:spPr>
          <a:xfrm>
            <a:off x="4962251" y="5121601"/>
            <a:ext cx="23264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HR images </a:t>
            </a:r>
            <a:endParaRPr sz="1600" i="1" kern="0">
              <a:solidFill>
                <a:srgbClr val="000000"/>
              </a:solidFill>
              <a:latin typeface="Raleway"/>
              <a:ea typeface="Raleway"/>
              <a:cs typeface="Raleway"/>
              <a:sym typeface="Raleway"/>
            </a:endParaRPr>
          </a:p>
        </p:txBody>
      </p:sp>
      <p:sp>
        <p:nvSpPr>
          <p:cNvPr id="384" name="Google Shape;384;p78"/>
          <p:cNvSpPr txBox="1"/>
          <p:nvPr/>
        </p:nvSpPr>
        <p:spPr>
          <a:xfrm>
            <a:off x="1195651" y="5121601"/>
            <a:ext cx="29904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AHN4 LiDAR</a:t>
            </a:r>
            <a:endParaRPr sz="1600" i="1" kern="0">
              <a:solidFill>
                <a:srgbClr val="000000"/>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687546-8C5F-A3EC-C8C7-95072F234C0A}"/>
              </a:ext>
            </a:extLst>
          </p:cNvPr>
          <p:cNvSpPr>
            <a:spLocks noGrp="1"/>
          </p:cNvSpPr>
          <p:nvPr>
            <p:ph type="sldNum" sz="quarter" idx="10"/>
          </p:nvPr>
        </p:nvSpPr>
        <p:spPr/>
        <p:txBody>
          <a:bodyPr/>
          <a:lstStyle/>
          <a:p>
            <a:fld id="{4C0CA2B0-85BC-4059-9C86-5B487B8CFF5F}" type="slidenum">
              <a:rPr lang="nl-NL" smtClean="0"/>
              <a:pPr/>
              <a:t>8</a:t>
            </a:fld>
            <a:endParaRPr lang="nl-NL"/>
          </a:p>
        </p:txBody>
      </p:sp>
      <p:pic>
        <p:nvPicPr>
          <p:cNvPr id="4" name="Picture 3">
            <a:extLst>
              <a:ext uri="{FF2B5EF4-FFF2-40B4-BE49-F238E27FC236}">
                <a16:creationId xmlns:a16="http://schemas.microsoft.com/office/drawing/2014/main" id="{5ADEE869-2725-9722-BCB5-00EE6D1675D6}"/>
              </a:ext>
            </a:extLst>
          </p:cNvPr>
          <p:cNvPicPr>
            <a:picLocks/>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3201670" y="508000"/>
            <a:ext cx="1219200" cy="510126"/>
          </a:xfrm>
          <a:prstGeom prst="rect">
            <a:avLst/>
          </a:prstGeom>
        </p:spPr>
      </p:pic>
      <p:sp>
        <p:nvSpPr>
          <p:cNvPr id="7" name="Rectangle 6">
            <a:extLst>
              <a:ext uri="{FF2B5EF4-FFF2-40B4-BE49-F238E27FC236}">
                <a16:creationId xmlns:a16="http://schemas.microsoft.com/office/drawing/2014/main" id="{BA2372B2-E6A2-7F41-12D9-C4FDCB967B65}"/>
              </a:ext>
            </a:extLst>
          </p:cNvPr>
          <p:cNvSpPr/>
          <p:nvPr>
            <p:custDataLst>
              <p:tags r:id="rId3"/>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Do you think you are more likely to use the Local Administrative Unit (LAU) or the Urban Centres and Urban Clusters (UCC) as the boundary for the urban restoration targets in your city or country? </a:t>
            </a:r>
          </a:p>
        </p:txBody>
      </p:sp>
      <p:sp>
        <p:nvSpPr>
          <p:cNvPr id="8" name="Rectangle 7">
            <a:extLst>
              <a:ext uri="{FF2B5EF4-FFF2-40B4-BE49-F238E27FC236}">
                <a16:creationId xmlns:a16="http://schemas.microsoft.com/office/drawing/2014/main" id="{330F3BB6-002A-A312-D2A0-926BA2410D8C}"/>
              </a:ext>
            </a:extLst>
          </p:cNvPr>
          <p:cNvSpPr/>
          <p:nvPr>
            <p:custDataLst>
              <p:tags r:id="rId4"/>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pic>
        <p:nvPicPr>
          <p:cNvPr id="9" name="Picture 8">
            <a:extLst>
              <a:ext uri="{FF2B5EF4-FFF2-40B4-BE49-F238E27FC236}">
                <a16:creationId xmlns:a16="http://schemas.microsoft.com/office/drawing/2014/main" id="{019BDB18-2576-5212-C1DB-308EC5B7C46A}"/>
              </a:ext>
            </a:extLst>
          </p:cNvPr>
          <p:cNvPicPr>
            <a:picLocks/>
          </p:cNvPicPr>
          <p:nvPr>
            <p:custDataLst>
              <p:tags r:id="rId5"/>
            </p:custDataLst>
          </p:nvPr>
        </p:nvPicPr>
        <p:blipFill>
          <a:blip r:embed="rId8" cstate="screen">
            <a:extLst>
              <a:ext uri="{28A0092B-C50C-407E-A947-70E740481C1C}">
                <a14:useLocalDpi xmlns:a14="http://schemas.microsoft.com/office/drawing/2010/main"/>
              </a:ext>
            </a:extLst>
          </a:blip>
          <a:stretch>
            <a:fillRect/>
          </a:stretch>
        </p:blipFill>
        <p:spPr>
          <a:xfrm>
            <a:off x="508000" y="2209800"/>
            <a:ext cx="2438400" cy="2438400"/>
          </a:xfrm>
          <a:prstGeom prst="rect">
            <a:avLst/>
          </a:prstGeom>
        </p:spPr>
      </p:pic>
    </p:spTree>
    <p:custDataLst>
      <p:tags r:id="rId1"/>
    </p:custDataLst>
    <p:extLst>
      <p:ext uri="{BB962C8B-B14F-4D97-AF65-F5344CB8AC3E}">
        <p14:creationId xmlns:p14="http://schemas.microsoft.com/office/powerpoint/2010/main" val="2899424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79"/>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RetreevAIble</a:t>
            </a:r>
            <a:endParaRPr sz="3467">
              <a:latin typeface="Bebas Neue"/>
              <a:ea typeface="Bebas Neue"/>
              <a:cs typeface="Bebas Neue"/>
              <a:sym typeface="Bebas Neue"/>
            </a:endParaRPr>
          </a:p>
        </p:txBody>
      </p:sp>
      <p:sp>
        <p:nvSpPr>
          <p:cNvPr id="390" name="Google Shape;390;p79"/>
          <p:cNvSpPr txBox="1"/>
          <p:nvPr/>
        </p:nvSpPr>
        <p:spPr>
          <a:xfrm>
            <a:off x="1355617" y="1243033"/>
            <a:ext cx="94788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3493" b="1" kern="0">
              <a:solidFill>
                <a:srgbClr val="FFFFFF"/>
              </a:solidFill>
              <a:latin typeface="Raleway"/>
              <a:ea typeface="Raleway"/>
              <a:cs typeface="Raleway"/>
              <a:sym typeface="Raleway"/>
            </a:endParaRPr>
          </a:p>
        </p:txBody>
      </p:sp>
      <p:sp>
        <p:nvSpPr>
          <p:cNvPr id="391" name="Google Shape;391;p79"/>
          <p:cNvSpPr txBox="1"/>
          <p:nvPr/>
        </p:nvSpPr>
        <p:spPr>
          <a:xfrm>
            <a:off x="1355617" y="1243033"/>
            <a:ext cx="94788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b="1" kern="0">
                <a:solidFill>
                  <a:srgbClr val="000000"/>
                </a:solidFill>
                <a:latin typeface="Raleway"/>
                <a:ea typeface="Raleway"/>
                <a:cs typeface="Raleway"/>
                <a:sym typeface="Raleway"/>
              </a:rPr>
              <a:t>Methodology flowchart</a:t>
            </a:r>
            <a:endParaRPr sz="2667" b="1" kern="0">
              <a:solidFill>
                <a:srgbClr val="000000"/>
              </a:solidFill>
              <a:latin typeface="Raleway"/>
              <a:ea typeface="Raleway"/>
              <a:cs typeface="Raleway"/>
              <a:sym typeface="Raleway"/>
            </a:endParaRPr>
          </a:p>
          <a:p>
            <a:pPr defTabSz="1219170">
              <a:spcBef>
                <a:spcPts val="1333"/>
              </a:spcBef>
              <a:buClr>
                <a:srgbClr val="000000"/>
              </a:buClr>
              <a:buSzPts val="1100"/>
            </a:pPr>
            <a:r>
              <a:rPr lang="en-GB" sz="1600" kern="0">
                <a:solidFill>
                  <a:srgbClr val="000000"/>
                </a:solidFill>
                <a:latin typeface="Raleway"/>
                <a:ea typeface="Raleway"/>
                <a:cs typeface="Raleway"/>
                <a:sym typeface="Raleway"/>
              </a:rPr>
              <a:t>Tree segmentation on AHN4-based Canopy Height Model. Using existing tree database from Amsterdam to label species as training data. Calculate individual tree features from HR images and AHN LiDAR data. Train AI model to predict species.</a:t>
            </a:r>
            <a:endParaRPr sz="3493" b="1" kern="0">
              <a:solidFill>
                <a:srgbClr val="000000"/>
              </a:solidFill>
              <a:latin typeface="Raleway"/>
              <a:ea typeface="Raleway"/>
              <a:cs typeface="Raleway"/>
              <a:sym typeface="Raleway"/>
            </a:endParaRPr>
          </a:p>
        </p:txBody>
      </p:sp>
      <p:pic>
        <p:nvPicPr>
          <p:cNvPr id="392" name="Google Shape;392;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70517" y="2891667"/>
            <a:ext cx="2619000" cy="2258067"/>
          </a:xfrm>
          <a:prstGeom prst="rect">
            <a:avLst/>
          </a:prstGeom>
          <a:noFill/>
          <a:ln>
            <a:noFill/>
          </a:ln>
        </p:spPr>
      </p:pic>
      <p:pic>
        <p:nvPicPr>
          <p:cNvPr id="393" name="Google Shape;393;p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13084" y="2898233"/>
            <a:ext cx="2619000" cy="2258067"/>
          </a:xfrm>
          <a:prstGeom prst="rect">
            <a:avLst/>
          </a:prstGeom>
          <a:noFill/>
          <a:ln>
            <a:noFill/>
          </a:ln>
        </p:spPr>
      </p:pic>
      <p:pic>
        <p:nvPicPr>
          <p:cNvPr id="394" name="Google Shape;394;p79"/>
          <p:cNvPicPr preferRelativeResize="0"/>
          <p:nvPr/>
        </p:nvPicPr>
        <p:blipFill rotWithShape="1">
          <a:blip r:embed="rId5" cstate="screen">
            <a:alphaModFix/>
            <a:extLst>
              <a:ext uri="{28A0092B-C50C-407E-A947-70E740481C1C}">
                <a14:useLocalDpi xmlns:a14="http://schemas.microsoft.com/office/drawing/2010/main"/>
              </a:ext>
            </a:extLst>
          </a:blip>
          <a:srcRect t="4865" b="4865"/>
          <a:stretch/>
        </p:blipFill>
        <p:spPr>
          <a:xfrm>
            <a:off x="6492484" y="2891667"/>
            <a:ext cx="2619000" cy="2258067"/>
          </a:xfrm>
          <a:prstGeom prst="rect">
            <a:avLst/>
          </a:prstGeom>
          <a:noFill/>
          <a:ln>
            <a:noFill/>
          </a:ln>
        </p:spPr>
      </p:pic>
      <p:pic>
        <p:nvPicPr>
          <p:cNvPr id="395" name="Google Shape;395;p7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94217" y="2891667"/>
            <a:ext cx="2619000" cy="2258067"/>
          </a:xfrm>
          <a:prstGeom prst="rect">
            <a:avLst/>
          </a:prstGeom>
          <a:noFill/>
          <a:ln>
            <a:noFill/>
          </a:ln>
        </p:spPr>
      </p:pic>
      <p:sp>
        <p:nvSpPr>
          <p:cNvPr id="396" name="Google Shape;396;p79"/>
          <p:cNvSpPr/>
          <p:nvPr/>
        </p:nvSpPr>
        <p:spPr>
          <a:xfrm>
            <a:off x="3544617" y="3910267"/>
            <a:ext cx="422000" cy="300000"/>
          </a:xfrm>
          <a:prstGeom prst="rightArrow">
            <a:avLst>
              <a:gd name="adj1" fmla="val 50000"/>
              <a:gd name="adj2" fmla="val 50000"/>
            </a:avLst>
          </a:prstGeom>
          <a:solidFill>
            <a:srgbClr val="FFAB40"/>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79"/>
          <p:cNvSpPr/>
          <p:nvPr/>
        </p:nvSpPr>
        <p:spPr>
          <a:xfrm>
            <a:off x="8936017" y="3910267"/>
            <a:ext cx="422000" cy="300000"/>
          </a:xfrm>
          <a:prstGeom prst="rightArrow">
            <a:avLst>
              <a:gd name="adj1" fmla="val 50000"/>
              <a:gd name="adj2" fmla="val 50000"/>
            </a:avLst>
          </a:prstGeom>
          <a:solidFill>
            <a:srgbClr val="FFAB40"/>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79"/>
          <p:cNvSpPr/>
          <p:nvPr/>
        </p:nvSpPr>
        <p:spPr>
          <a:xfrm>
            <a:off x="6240300" y="3910267"/>
            <a:ext cx="422000" cy="300000"/>
          </a:xfrm>
          <a:prstGeom prst="rightArrow">
            <a:avLst>
              <a:gd name="adj1" fmla="val 50000"/>
              <a:gd name="adj2" fmla="val 50000"/>
            </a:avLst>
          </a:prstGeom>
          <a:solidFill>
            <a:srgbClr val="FFAB40"/>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79"/>
          <p:cNvSpPr txBox="1"/>
          <p:nvPr/>
        </p:nvSpPr>
        <p:spPr>
          <a:xfrm>
            <a:off x="1176517" y="5215767"/>
            <a:ext cx="27900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Canopy cover/ Height Model</a:t>
            </a:r>
            <a:endParaRPr sz="1600" i="1" kern="0">
              <a:solidFill>
                <a:srgbClr val="000000"/>
              </a:solidFill>
              <a:latin typeface="Raleway"/>
              <a:ea typeface="Raleway"/>
              <a:cs typeface="Raleway"/>
              <a:sym typeface="Raleway"/>
            </a:endParaRPr>
          </a:p>
        </p:txBody>
      </p:sp>
      <p:sp>
        <p:nvSpPr>
          <p:cNvPr id="400" name="Google Shape;400;p79"/>
          <p:cNvSpPr txBox="1"/>
          <p:nvPr/>
        </p:nvSpPr>
        <p:spPr>
          <a:xfrm>
            <a:off x="6784616" y="5215767"/>
            <a:ext cx="2868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Calculate features</a:t>
            </a:r>
            <a:endParaRPr sz="1600" i="1" kern="0">
              <a:solidFill>
                <a:srgbClr val="000000"/>
              </a:solidFill>
              <a:latin typeface="Raleway"/>
              <a:ea typeface="Raleway"/>
              <a:cs typeface="Raleway"/>
              <a:sym typeface="Raleway"/>
            </a:endParaRPr>
          </a:p>
        </p:txBody>
      </p:sp>
      <p:sp>
        <p:nvSpPr>
          <p:cNvPr id="401" name="Google Shape;401;p79"/>
          <p:cNvSpPr txBox="1"/>
          <p:nvPr/>
        </p:nvSpPr>
        <p:spPr>
          <a:xfrm>
            <a:off x="4051415" y="5215767"/>
            <a:ext cx="27332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Segmented trees</a:t>
            </a:r>
            <a:endParaRPr sz="1600" i="1" kern="0">
              <a:solidFill>
                <a:srgbClr val="000000"/>
              </a:solidFill>
              <a:latin typeface="Raleway"/>
              <a:ea typeface="Raleway"/>
              <a:cs typeface="Raleway"/>
              <a:sym typeface="Raleway"/>
            </a:endParaRPr>
          </a:p>
        </p:txBody>
      </p:sp>
      <p:sp>
        <p:nvSpPr>
          <p:cNvPr id="402" name="Google Shape;402;p79"/>
          <p:cNvSpPr txBox="1"/>
          <p:nvPr/>
        </p:nvSpPr>
        <p:spPr>
          <a:xfrm>
            <a:off x="9579348" y="5215767"/>
            <a:ext cx="2682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Predicted species</a:t>
            </a:r>
            <a:endParaRPr sz="1600" i="1" kern="0">
              <a:solidFill>
                <a:srgbClr val="000000"/>
              </a:solidFill>
              <a:latin typeface="Raleway"/>
              <a:ea typeface="Raleway"/>
              <a:cs typeface="Raleway"/>
              <a:sym typeface="Raleway"/>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80"/>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RetreevAIble</a:t>
            </a:r>
            <a:endParaRPr sz="3467">
              <a:latin typeface="Bebas Neue"/>
              <a:ea typeface="Bebas Neue"/>
              <a:cs typeface="Bebas Neue"/>
              <a:sym typeface="Bebas Neue"/>
            </a:endParaRPr>
          </a:p>
        </p:txBody>
      </p:sp>
      <p:sp>
        <p:nvSpPr>
          <p:cNvPr id="408" name="Google Shape;408;p80"/>
          <p:cNvSpPr txBox="1"/>
          <p:nvPr/>
        </p:nvSpPr>
        <p:spPr>
          <a:xfrm>
            <a:off x="1163101" y="1365433"/>
            <a:ext cx="94788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3493" b="1" kern="0">
              <a:solidFill>
                <a:srgbClr val="000000"/>
              </a:solidFill>
              <a:latin typeface="Raleway"/>
              <a:ea typeface="Raleway"/>
              <a:cs typeface="Raleway"/>
              <a:sym typeface="Raleway"/>
            </a:endParaRPr>
          </a:p>
        </p:txBody>
      </p:sp>
      <p:sp>
        <p:nvSpPr>
          <p:cNvPr id="409" name="Google Shape;409;p80"/>
          <p:cNvSpPr txBox="1"/>
          <p:nvPr/>
        </p:nvSpPr>
        <p:spPr>
          <a:xfrm>
            <a:off x="1163101" y="1365433"/>
            <a:ext cx="94788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3493" b="1" kern="0">
              <a:solidFill>
                <a:srgbClr val="000000"/>
              </a:solidFill>
              <a:latin typeface="Raleway"/>
              <a:ea typeface="Raleway"/>
              <a:cs typeface="Raleway"/>
              <a:sym typeface="Raleway"/>
            </a:endParaRPr>
          </a:p>
          <a:p>
            <a:pPr defTabSz="1219170">
              <a:buClr>
                <a:srgbClr val="000000"/>
              </a:buClr>
            </a:pPr>
            <a:endParaRPr sz="3493" b="1" kern="0">
              <a:solidFill>
                <a:srgbClr val="000000"/>
              </a:solidFill>
              <a:latin typeface="Raleway"/>
              <a:ea typeface="Raleway"/>
              <a:cs typeface="Raleway"/>
              <a:sym typeface="Raleway"/>
            </a:endParaRPr>
          </a:p>
        </p:txBody>
      </p:sp>
      <p:sp>
        <p:nvSpPr>
          <p:cNvPr id="410" name="Google Shape;410;p80"/>
          <p:cNvSpPr txBox="1"/>
          <p:nvPr/>
        </p:nvSpPr>
        <p:spPr>
          <a:xfrm>
            <a:off x="1163101" y="1365433"/>
            <a:ext cx="94788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667" b="1" kern="0">
                <a:solidFill>
                  <a:srgbClr val="000000"/>
                </a:solidFill>
                <a:latin typeface="Raleway"/>
                <a:ea typeface="Raleway"/>
                <a:cs typeface="Raleway"/>
                <a:sym typeface="Raleway"/>
              </a:rPr>
              <a:t>Features LiDAR (Geometry &amp; Intensity)</a:t>
            </a:r>
            <a:endParaRPr sz="2667" b="1" kern="0">
              <a:solidFill>
                <a:srgbClr val="000000"/>
              </a:solidFill>
              <a:latin typeface="Raleway"/>
              <a:ea typeface="Raleway"/>
              <a:cs typeface="Raleway"/>
              <a:sym typeface="Raleway"/>
            </a:endParaRPr>
          </a:p>
        </p:txBody>
      </p:sp>
      <p:sp>
        <p:nvSpPr>
          <p:cNvPr id="411" name="Google Shape;411;p80"/>
          <p:cNvSpPr txBox="1"/>
          <p:nvPr/>
        </p:nvSpPr>
        <p:spPr>
          <a:xfrm>
            <a:off x="10056567" y="5261400"/>
            <a:ext cx="12432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Populier</a:t>
            </a:r>
            <a:endParaRPr sz="1600" i="1" kern="0">
              <a:solidFill>
                <a:srgbClr val="000000"/>
              </a:solidFill>
              <a:latin typeface="Raleway"/>
              <a:ea typeface="Raleway"/>
              <a:cs typeface="Raleway"/>
              <a:sym typeface="Raleway"/>
            </a:endParaRPr>
          </a:p>
        </p:txBody>
      </p:sp>
      <p:pic>
        <p:nvPicPr>
          <p:cNvPr id="412" name="Google Shape;412;p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11468" y="2179934"/>
            <a:ext cx="1824665" cy="3118100"/>
          </a:xfrm>
          <a:prstGeom prst="rect">
            <a:avLst/>
          </a:prstGeom>
          <a:noFill/>
          <a:ln>
            <a:noFill/>
          </a:ln>
        </p:spPr>
      </p:pic>
      <p:sp>
        <p:nvSpPr>
          <p:cNvPr id="413" name="Google Shape;413;p80"/>
          <p:cNvSpPr txBox="1"/>
          <p:nvPr/>
        </p:nvSpPr>
        <p:spPr>
          <a:xfrm>
            <a:off x="3718900" y="5261400"/>
            <a:ext cx="9128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Acacia</a:t>
            </a:r>
            <a:endParaRPr sz="1600" i="1" kern="0">
              <a:solidFill>
                <a:srgbClr val="000000"/>
              </a:solidFill>
              <a:latin typeface="Raleway"/>
              <a:ea typeface="Raleway"/>
              <a:cs typeface="Raleway"/>
              <a:sym typeface="Raleway"/>
            </a:endParaRPr>
          </a:p>
        </p:txBody>
      </p:sp>
      <p:sp>
        <p:nvSpPr>
          <p:cNvPr id="414" name="Google Shape;414;p80"/>
          <p:cNvSpPr txBox="1"/>
          <p:nvPr/>
        </p:nvSpPr>
        <p:spPr>
          <a:xfrm>
            <a:off x="1826967" y="5261334"/>
            <a:ext cx="9128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Linde</a:t>
            </a:r>
            <a:endParaRPr sz="1600" i="1" kern="0">
              <a:solidFill>
                <a:srgbClr val="000000"/>
              </a:solidFill>
              <a:latin typeface="Raleway"/>
              <a:ea typeface="Raleway"/>
              <a:cs typeface="Raleway"/>
              <a:sym typeface="Raleway"/>
            </a:endParaRPr>
          </a:p>
        </p:txBody>
      </p:sp>
      <p:sp>
        <p:nvSpPr>
          <p:cNvPr id="415" name="Google Shape;415;p80"/>
          <p:cNvSpPr txBox="1"/>
          <p:nvPr/>
        </p:nvSpPr>
        <p:spPr>
          <a:xfrm>
            <a:off x="8210400" y="5261401"/>
            <a:ext cx="12432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 Kastanje</a:t>
            </a:r>
            <a:endParaRPr sz="1600" i="1" kern="0">
              <a:solidFill>
                <a:srgbClr val="000000"/>
              </a:solidFill>
              <a:latin typeface="Raleway"/>
              <a:ea typeface="Raleway"/>
              <a:cs typeface="Raleway"/>
              <a:sym typeface="Raleway"/>
            </a:endParaRPr>
          </a:p>
        </p:txBody>
      </p:sp>
      <p:pic>
        <p:nvPicPr>
          <p:cNvPr id="416" name="Google Shape;416;p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90401" y="2179967"/>
            <a:ext cx="1727735" cy="3083333"/>
          </a:xfrm>
          <a:prstGeom prst="rect">
            <a:avLst/>
          </a:prstGeom>
          <a:noFill/>
          <a:ln>
            <a:noFill/>
          </a:ln>
        </p:spPr>
      </p:pic>
      <p:pic>
        <p:nvPicPr>
          <p:cNvPr id="417" name="Google Shape;417;p8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47601" y="2179967"/>
            <a:ext cx="1952700" cy="3083333"/>
          </a:xfrm>
          <a:prstGeom prst="rect">
            <a:avLst/>
          </a:prstGeom>
          <a:noFill/>
          <a:ln>
            <a:noFill/>
          </a:ln>
        </p:spPr>
      </p:pic>
      <p:pic>
        <p:nvPicPr>
          <p:cNvPr id="418" name="Google Shape;418;p8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877066" y="2179936"/>
            <a:ext cx="1243133" cy="3083333"/>
          </a:xfrm>
          <a:prstGeom prst="rect">
            <a:avLst/>
          </a:prstGeom>
          <a:noFill/>
          <a:ln>
            <a:noFill/>
          </a:ln>
        </p:spPr>
      </p:pic>
      <p:sp>
        <p:nvSpPr>
          <p:cNvPr id="419" name="Google Shape;419;p80"/>
          <p:cNvSpPr txBox="1"/>
          <p:nvPr/>
        </p:nvSpPr>
        <p:spPr>
          <a:xfrm>
            <a:off x="5926300" y="5261333"/>
            <a:ext cx="12032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i="1" kern="0">
                <a:solidFill>
                  <a:srgbClr val="000000"/>
                </a:solidFill>
                <a:latin typeface="Raleway"/>
                <a:ea typeface="Raleway"/>
                <a:cs typeface="Raleway"/>
                <a:sym typeface="Raleway"/>
              </a:rPr>
              <a:t>Sierkers</a:t>
            </a:r>
            <a:endParaRPr sz="1600" i="1" kern="0">
              <a:solidFill>
                <a:srgbClr val="000000"/>
              </a:solidFill>
              <a:latin typeface="Raleway"/>
              <a:ea typeface="Raleway"/>
              <a:cs typeface="Raleway"/>
              <a:sym typeface="Raleway"/>
            </a:endParaRPr>
          </a:p>
        </p:txBody>
      </p:sp>
      <p:pic>
        <p:nvPicPr>
          <p:cNvPr id="420" name="Google Shape;420;p8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174034" y="2179934"/>
            <a:ext cx="2457852" cy="308333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81"/>
          <p:cNvSpPr txBox="1">
            <a:spLocks noGrp="1"/>
          </p:cNvSpPr>
          <p:nvPr>
            <p:ph type="title"/>
          </p:nvPr>
        </p:nvSpPr>
        <p:spPr>
          <a:xfrm>
            <a:off x="666200" y="202633"/>
            <a:ext cx="10980400" cy="638000"/>
          </a:xfrm>
          <a:prstGeom prst="rect">
            <a:avLst/>
          </a:prstGeom>
        </p:spPr>
        <p:txBody>
          <a:bodyPr spcFirstLastPara="1" wrap="square" lIns="121900" tIns="121900" rIns="121900" bIns="121900" anchor="t" anchorCtr="0">
            <a:noAutofit/>
          </a:bodyPr>
          <a:lstStyle/>
          <a:p>
            <a:r>
              <a:rPr lang="en-GB" sz="3467">
                <a:latin typeface="Bebas Neue"/>
                <a:ea typeface="Bebas Neue"/>
                <a:cs typeface="Bebas Neue"/>
                <a:sym typeface="Bebas Neue"/>
              </a:rPr>
              <a:t>Conclusions</a:t>
            </a:r>
            <a:endParaRPr sz="3467">
              <a:latin typeface="Bebas Neue"/>
              <a:ea typeface="Bebas Neue"/>
              <a:cs typeface="Bebas Neue"/>
              <a:sym typeface="Bebas Neue"/>
            </a:endParaRPr>
          </a:p>
        </p:txBody>
      </p:sp>
      <p:sp>
        <p:nvSpPr>
          <p:cNvPr id="426" name="Google Shape;426;p81"/>
          <p:cNvSpPr txBox="1"/>
          <p:nvPr/>
        </p:nvSpPr>
        <p:spPr>
          <a:xfrm>
            <a:off x="1147768" y="1243967"/>
            <a:ext cx="9478800" cy="648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3493" b="1" kern="0">
              <a:solidFill>
                <a:srgbClr val="FFFFFF"/>
              </a:solidFill>
              <a:latin typeface="Raleway"/>
              <a:ea typeface="Raleway"/>
              <a:cs typeface="Raleway"/>
              <a:sym typeface="Raleway"/>
            </a:endParaRPr>
          </a:p>
        </p:txBody>
      </p:sp>
      <p:sp>
        <p:nvSpPr>
          <p:cNvPr id="427" name="Google Shape;427;p81"/>
          <p:cNvSpPr txBox="1"/>
          <p:nvPr/>
        </p:nvSpPr>
        <p:spPr>
          <a:xfrm>
            <a:off x="1200200" y="950367"/>
            <a:ext cx="10446400" cy="648000"/>
          </a:xfrm>
          <a:prstGeom prst="rect">
            <a:avLst/>
          </a:prstGeom>
          <a:noFill/>
          <a:ln>
            <a:noFill/>
          </a:ln>
        </p:spPr>
        <p:txBody>
          <a:bodyPr spcFirstLastPara="1" wrap="square" lIns="121900" tIns="121900" rIns="121900" bIns="121900" anchor="t" anchorCtr="0">
            <a:noAutofit/>
          </a:bodyPr>
          <a:lstStyle/>
          <a:p>
            <a:pPr marL="609585" indent="-440256" defTabSz="1219170">
              <a:lnSpc>
                <a:spcPct val="115000"/>
              </a:lnSpc>
              <a:buClr>
                <a:srgbClr val="000000"/>
              </a:buClr>
              <a:buSzPts val="1600"/>
              <a:buFont typeface="Raleway"/>
              <a:buChar char="-"/>
            </a:pPr>
            <a:r>
              <a:rPr lang="en-GB" sz="2133" kern="0">
                <a:solidFill>
                  <a:srgbClr val="000000"/>
                </a:solidFill>
                <a:latin typeface="Raleway"/>
                <a:ea typeface="Raleway"/>
                <a:cs typeface="Raleway"/>
                <a:sym typeface="Raleway"/>
              </a:rPr>
              <a:t>High-resolution datasets (and LiDAR) are essential for detailed monitoring of non-uniform areas (e.g. green spaces in municipalities, and agroforestry systems), and tree-based analyses.</a:t>
            </a:r>
            <a:endParaRPr sz="2133" kern="0">
              <a:solidFill>
                <a:srgbClr val="000000"/>
              </a:solidFill>
              <a:latin typeface="Raleway"/>
              <a:ea typeface="Raleway"/>
              <a:cs typeface="Raleway"/>
              <a:sym typeface="Raleway"/>
            </a:endParaRPr>
          </a:p>
          <a:p>
            <a:pPr marL="609585" indent="-440256" defTabSz="1219170">
              <a:lnSpc>
                <a:spcPct val="115000"/>
              </a:lnSpc>
              <a:buClr>
                <a:srgbClr val="000000"/>
              </a:buClr>
              <a:buSzPts val="1600"/>
              <a:buFont typeface="Raleway"/>
              <a:buChar char="-"/>
            </a:pPr>
            <a:r>
              <a:rPr lang="en-GB" sz="2133" kern="0">
                <a:solidFill>
                  <a:srgbClr val="000000"/>
                </a:solidFill>
                <a:latin typeface="Raleway"/>
                <a:ea typeface="Raleway"/>
                <a:cs typeface="Raleway"/>
                <a:sym typeface="Raleway"/>
              </a:rPr>
              <a:t>Remote sensing &amp; machine learning can scale in-situ measurements, making monitoring more affordable and efficient.</a:t>
            </a:r>
            <a:endParaRPr sz="2133" kern="0">
              <a:solidFill>
                <a:srgbClr val="000000"/>
              </a:solidFill>
              <a:latin typeface="Raleway"/>
              <a:ea typeface="Raleway"/>
              <a:cs typeface="Raleway"/>
              <a:sym typeface="Raleway"/>
            </a:endParaRPr>
          </a:p>
          <a:p>
            <a:pPr marL="609585" indent="-440256" defTabSz="1219170">
              <a:lnSpc>
                <a:spcPct val="115000"/>
              </a:lnSpc>
              <a:buClr>
                <a:srgbClr val="000000"/>
              </a:buClr>
              <a:buSzPts val="1600"/>
              <a:buFont typeface="Raleway"/>
              <a:buChar char="-"/>
            </a:pPr>
            <a:r>
              <a:rPr lang="en-GB" sz="2133" kern="0">
                <a:solidFill>
                  <a:srgbClr val="000000"/>
                </a:solidFill>
                <a:latin typeface="Raleway"/>
                <a:ea typeface="Raleway"/>
                <a:cs typeface="Raleway"/>
                <a:sym typeface="Raleway"/>
              </a:rPr>
              <a:t>Centralized data enhances nationwide environmental and climate monitoring, supporting initiatives like urban greening.</a:t>
            </a:r>
            <a:endParaRPr sz="2133" kern="0">
              <a:solidFill>
                <a:srgbClr val="000000"/>
              </a:solidFill>
              <a:latin typeface="Raleway"/>
              <a:ea typeface="Raleway"/>
              <a:cs typeface="Raleway"/>
              <a:sym typeface="Raleway"/>
            </a:endParaRPr>
          </a:p>
          <a:p>
            <a:pPr defTabSz="1219170">
              <a:buClr>
                <a:srgbClr val="000000"/>
              </a:buClr>
            </a:pPr>
            <a:endParaRPr sz="1867" kern="0">
              <a:solidFill>
                <a:srgbClr val="000000"/>
              </a:solidFill>
              <a:latin typeface="Raleway"/>
              <a:ea typeface="Raleway"/>
              <a:cs typeface="Raleway"/>
              <a:sym typeface="Raleway"/>
            </a:endParaRPr>
          </a:p>
          <a:p>
            <a:pPr defTabSz="1219170">
              <a:buClr>
                <a:srgbClr val="000000"/>
              </a:buClr>
            </a:pPr>
            <a:endParaRPr sz="1600" kern="0">
              <a:solidFill>
                <a:srgbClr val="000000"/>
              </a:solidFill>
              <a:latin typeface="Raleway"/>
              <a:ea typeface="Raleway"/>
              <a:cs typeface="Raleway"/>
              <a:sym typeface="Raleway"/>
            </a:endParaRPr>
          </a:p>
          <a:p>
            <a:pPr defTabSz="1219170">
              <a:buClr>
                <a:srgbClr val="000000"/>
              </a:buClr>
            </a:pPr>
            <a:endParaRPr sz="1600" kern="0">
              <a:solidFill>
                <a:srgbClr val="000000"/>
              </a:solidFill>
              <a:latin typeface="Raleway"/>
              <a:ea typeface="Raleway"/>
              <a:cs typeface="Raleway"/>
              <a:sym typeface="Raleway"/>
            </a:endParaRPr>
          </a:p>
        </p:txBody>
      </p:sp>
      <p:pic>
        <p:nvPicPr>
          <p:cNvPr id="428" name="Google Shape;428;p81"/>
          <p:cNvPicPr preferRelativeResize="0"/>
          <p:nvPr/>
        </p:nvPicPr>
        <p:blipFill rotWithShape="1">
          <a:blip r:embed="rId3" cstate="screen">
            <a:alphaModFix/>
            <a:extLst>
              <a:ext uri="{28A0092B-C50C-407E-A947-70E740481C1C}">
                <a14:useLocalDpi xmlns:a14="http://schemas.microsoft.com/office/drawing/2010/main"/>
              </a:ext>
            </a:extLst>
          </a:blip>
          <a:srcRect b="9657"/>
          <a:stretch/>
        </p:blipFill>
        <p:spPr>
          <a:xfrm>
            <a:off x="2478967" y="3826234"/>
            <a:ext cx="7234068" cy="2771833"/>
          </a:xfrm>
          <a:prstGeom prst="rect">
            <a:avLst/>
          </a:prstGeom>
          <a:noFill/>
          <a:ln>
            <a:noFill/>
          </a:ln>
        </p:spPr>
      </p:pic>
      <p:sp>
        <p:nvSpPr>
          <p:cNvPr id="429" name="Google Shape;429;p81"/>
          <p:cNvSpPr/>
          <p:nvPr/>
        </p:nvSpPr>
        <p:spPr>
          <a:xfrm>
            <a:off x="4996669" y="3953567"/>
            <a:ext cx="2850400" cy="1217200"/>
          </a:xfrm>
          <a:prstGeom prst="rect">
            <a:avLst/>
          </a:prstGeom>
          <a:noFill/>
          <a:ln w="9525" cap="flat" cmpd="sng">
            <a:solidFill>
              <a:srgbClr val="EEFF4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Raleway"/>
              <a:ea typeface="Raleway"/>
              <a:cs typeface="Raleway"/>
              <a:sym typeface="Raleway"/>
            </a:endParaRPr>
          </a:p>
          <a:p>
            <a:pPr defTabSz="1219170">
              <a:buClr>
                <a:srgbClr val="000000"/>
              </a:buClr>
            </a:pPr>
            <a:endParaRPr sz="1867" kern="0">
              <a:solidFill>
                <a:srgbClr val="FFFFFF"/>
              </a:solidFill>
              <a:latin typeface="Raleway"/>
              <a:ea typeface="Raleway"/>
              <a:cs typeface="Raleway"/>
              <a:sym typeface="Raleway"/>
            </a:endParaRPr>
          </a:p>
          <a:p>
            <a:pPr defTabSz="1219170">
              <a:buClr>
                <a:srgbClr val="000000"/>
              </a:buClr>
            </a:pPr>
            <a:r>
              <a:rPr lang="en-GB" sz="1867" kern="0">
                <a:solidFill>
                  <a:srgbClr val="FFFFFF"/>
                </a:solidFill>
                <a:latin typeface="Raleway"/>
                <a:ea typeface="Raleway"/>
                <a:cs typeface="Raleway"/>
                <a:sym typeface="Raleway"/>
              </a:rPr>
              <a:t>Biomass: 	125  KG</a:t>
            </a:r>
            <a:endParaRPr sz="1867" kern="0">
              <a:solidFill>
                <a:srgbClr val="FFFFFF"/>
              </a:solidFill>
              <a:latin typeface="Raleway"/>
              <a:ea typeface="Raleway"/>
              <a:cs typeface="Raleway"/>
              <a:sym typeface="Raleway"/>
            </a:endParaRPr>
          </a:p>
          <a:p>
            <a:pPr defTabSz="1219170">
              <a:buClr>
                <a:srgbClr val="000000"/>
              </a:buClr>
            </a:pPr>
            <a:r>
              <a:rPr lang="en-GB" sz="1867" kern="0">
                <a:solidFill>
                  <a:srgbClr val="FFFFFF"/>
                </a:solidFill>
                <a:latin typeface="Raleway"/>
                <a:ea typeface="Raleway"/>
                <a:cs typeface="Raleway"/>
                <a:sym typeface="Raleway"/>
              </a:rPr>
              <a:t>Carbon:	62.5 KG</a:t>
            </a:r>
            <a:endParaRPr sz="1867" kern="0">
              <a:solidFill>
                <a:srgbClr val="FFFFFF"/>
              </a:solidFill>
              <a:latin typeface="Raleway"/>
              <a:ea typeface="Raleway"/>
              <a:cs typeface="Raleway"/>
              <a:sym typeface="Raleway"/>
            </a:endParaRPr>
          </a:p>
          <a:p>
            <a:pPr defTabSz="1219170">
              <a:buClr>
                <a:srgbClr val="000000"/>
              </a:buClr>
            </a:pPr>
            <a:r>
              <a:rPr lang="en-GB" sz="1867" kern="0">
                <a:solidFill>
                  <a:srgbClr val="FFFFFF"/>
                </a:solidFill>
                <a:latin typeface="Raleway"/>
                <a:ea typeface="Raleway"/>
                <a:cs typeface="Raleway"/>
                <a:sym typeface="Raleway"/>
              </a:rPr>
              <a:t>Height:	15    M</a:t>
            </a:r>
            <a:endParaRPr sz="1867" kern="0">
              <a:solidFill>
                <a:srgbClr val="FFFFFF"/>
              </a:solidFill>
              <a:latin typeface="Raleway"/>
              <a:ea typeface="Raleway"/>
              <a:cs typeface="Raleway"/>
              <a:sym typeface="Raleway"/>
            </a:endParaRPr>
          </a:p>
          <a:p>
            <a:pPr defTabSz="1219170">
              <a:buClr>
                <a:srgbClr val="000000"/>
              </a:buClr>
            </a:pPr>
            <a:r>
              <a:rPr lang="en-GB" sz="1867" kern="0">
                <a:solidFill>
                  <a:srgbClr val="FFFFFF"/>
                </a:solidFill>
                <a:latin typeface="Raleway"/>
                <a:ea typeface="Raleway"/>
                <a:cs typeface="Raleway"/>
                <a:sym typeface="Raleway"/>
              </a:rPr>
              <a:t>Health: 	Good</a:t>
            </a:r>
            <a:endParaRPr sz="1867" kern="0">
              <a:solidFill>
                <a:srgbClr val="FFFFFF"/>
              </a:solidFill>
              <a:latin typeface="Raleway"/>
              <a:ea typeface="Raleway"/>
              <a:cs typeface="Raleway"/>
              <a:sym typeface="Raleway"/>
            </a:endParaRPr>
          </a:p>
          <a:p>
            <a:pPr defTabSz="1219170">
              <a:buClr>
                <a:srgbClr val="000000"/>
              </a:buClr>
            </a:pPr>
            <a:endParaRPr sz="1867" kern="0">
              <a:solidFill>
                <a:srgbClr val="FFFFFF"/>
              </a:solidFill>
              <a:latin typeface="Raleway"/>
              <a:ea typeface="Raleway"/>
              <a:cs typeface="Raleway"/>
              <a:sym typeface="Raleway"/>
            </a:endParaRPr>
          </a:p>
          <a:p>
            <a:pPr defTabSz="1219170">
              <a:buClr>
                <a:srgbClr val="000000"/>
              </a:buClr>
            </a:pPr>
            <a:endParaRPr sz="1867" kern="0">
              <a:solidFill>
                <a:srgbClr val="FFFFFF"/>
              </a:solidFill>
              <a:latin typeface="Raleway"/>
              <a:ea typeface="Raleway"/>
              <a:cs typeface="Raleway"/>
              <a:sym typeface="Raleway"/>
            </a:endParaRPr>
          </a:p>
        </p:txBody>
      </p:sp>
      <p:pic>
        <p:nvPicPr>
          <p:cNvPr id="430" name="Google Shape;430;p8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21563" y="3953567"/>
            <a:ext cx="1758283" cy="1217215"/>
          </a:xfrm>
          <a:prstGeom prst="rect">
            <a:avLst/>
          </a:prstGeom>
          <a:noFill/>
          <a:ln>
            <a:noFill/>
          </a:ln>
        </p:spPr>
      </p:pic>
      <p:cxnSp>
        <p:nvCxnSpPr>
          <p:cNvPr id="431" name="Google Shape;431;p81"/>
          <p:cNvCxnSpPr/>
          <p:nvPr/>
        </p:nvCxnSpPr>
        <p:spPr>
          <a:xfrm rot="10800000" flipH="1">
            <a:off x="5899568" y="5174840"/>
            <a:ext cx="1600400" cy="223600"/>
          </a:xfrm>
          <a:prstGeom prst="straightConnector1">
            <a:avLst/>
          </a:prstGeom>
          <a:noFill/>
          <a:ln w="9525" cap="flat" cmpd="sng">
            <a:solidFill>
              <a:srgbClr val="EEFF41"/>
            </a:solidFill>
            <a:prstDash val="solid"/>
            <a:round/>
            <a:headEnd type="none" w="med" len="med"/>
            <a:tailEnd type="none" w="med" len="med"/>
          </a:ln>
        </p:spPr>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62534-85A8-3B48-C918-76FB6083C27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CB250C2-4793-97B3-468C-F818103CFB20}"/>
              </a:ext>
            </a:extLst>
          </p:cNvPr>
          <p:cNvSpPr>
            <a:spLocks noGrp="1"/>
          </p:cNvSpPr>
          <p:nvPr>
            <p:ph type="title"/>
          </p:nvPr>
        </p:nvSpPr>
        <p:spPr>
          <a:xfrm>
            <a:off x="1080791" y="1796813"/>
            <a:ext cx="10030417" cy="1888219"/>
          </a:xfrm>
        </p:spPr>
        <p:txBody>
          <a:bodyPr/>
          <a:lstStyle/>
          <a:p>
            <a:pPr algn="ctr"/>
            <a:r>
              <a:rPr lang="en-GB" sz="5400"/>
              <a:t>How can we use data for nature restoration? </a:t>
            </a:r>
          </a:p>
        </p:txBody>
      </p:sp>
      <p:sp>
        <p:nvSpPr>
          <p:cNvPr id="10" name="TextBox 9">
            <a:extLst>
              <a:ext uri="{FF2B5EF4-FFF2-40B4-BE49-F238E27FC236}">
                <a16:creationId xmlns:a16="http://schemas.microsoft.com/office/drawing/2014/main" id="{5AC592F2-EA87-2402-9B3B-691F5CC790A7}"/>
              </a:ext>
            </a:extLst>
          </p:cNvPr>
          <p:cNvSpPr txBox="1"/>
          <p:nvPr/>
        </p:nvSpPr>
        <p:spPr>
          <a:xfrm>
            <a:off x="2114644" y="3789208"/>
            <a:ext cx="7962710" cy="1200329"/>
          </a:xfrm>
          <a:prstGeom prst="rect">
            <a:avLst/>
          </a:prstGeom>
          <a:noFill/>
        </p:spPr>
        <p:txBody>
          <a:bodyPr wrap="square">
            <a:spAutoFit/>
          </a:bodyPr>
          <a:lstStyle/>
          <a:p>
            <a:pPr indent="-152385" algn="ctr">
              <a:spcBef>
                <a:spcPts val="600"/>
              </a:spcBef>
              <a:spcAft>
                <a:spcPts val="600"/>
              </a:spcAft>
            </a:pPr>
            <a:r>
              <a:rPr lang="en-GB"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Meta Berghauser Pont, </a:t>
            </a:r>
            <a:r>
              <a:rPr lang="en-GB" sz="2400">
                <a:solidFill>
                  <a:srgbClr val="000000"/>
                </a:solidFill>
                <a:latin typeface="Calibri" panose="020F0502020204030204" pitchFamily="34" charset="0"/>
                <a:ea typeface="Times New Roman" panose="02020603050405020304" pitchFamily="18" charset="0"/>
                <a:cs typeface="Arial" panose="020B0604020202020204" pitchFamily="34" charset="0"/>
              </a:rPr>
              <a:t>P</a:t>
            </a:r>
            <a:r>
              <a:rPr lang="en-GB"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rofessor in Urban </a:t>
            </a:r>
            <a:r>
              <a:rPr lang="en-GB" sz="2400">
                <a:solidFill>
                  <a:srgbClr val="000000"/>
                </a:solidFill>
                <a:latin typeface="Calibri" panose="020F0502020204030204" pitchFamily="34" charset="0"/>
                <a:ea typeface="Times New Roman" panose="02020603050405020304" pitchFamily="18" charset="0"/>
                <a:cs typeface="Arial" panose="020B0604020202020204" pitchFamily="34" charset="0"/>
              </a:rPr>
              <a:t>M</a:t>
            </a:r>
            <a:r>
              <a:rPr lang="en-GB"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orphology and Urban </a:t>
            </a:r>
            <a:r>
              <a:rPr lang="en-GB" sz="2400">
                <a:solidFill>
                  <a:srgbClr val="000000"/>
                </a:solidFill>
                <a:latin typeface="Calibri" panose="020F0502020204030204" pitchFamily="34" charset="0"/>
                <a:ea typeface="Times New Roman" panose="02020603050405020304" pitchFamily="18" charset="0"/>
                <a:cs typeface="Arial" panose="020B0604020202020204" pitchFamily="34" charset="0"/>
              </a:rPr>
              <a:t>D</a:t>
            </a:r>
            <a:r>
              <a:rPr lang="en-GB"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esign, Chalmers University of Technology in Gothenburg</a:t>
            </a:r>
            <a:endParaRPr lang="en-GB" sz="24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6595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A group of people walking on a sidewalk&#10;&#10;Description automatically generated">
            <a:extLst>
              <a:ext uri="{FF2B5EF4-FFF2-40B4-BE49-F238E27FC236}">
                <a16:creationId xmlns:a16="http://schemas.microsoft.com/office/drawing/2014/main" id="{6710A4DC-B271-EFD8-4F12-0003F7689E67}"/>
              </a:ext>
            </a:extLst>
          </p:cNvPr>
          <p:cNvPicPr>
            <a:picLocks noChangeAspect="1" noChangeArrowheads="1"/>
          </p:cNvPicPr>
          <p:nvPr/>
        </p:nvPicPr>
        <p:blipFill>
          <a:blip r:embed="rId3" cstate="screen">
            <a:alphaModFix amt="76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525A76D-89B4-A9DB-2B3A-0D1C53B484E4}"/>
              </a:ext>
            </a:extLst>
          </p:cNvPr>
          <p:cNvSpPr txBox="1"/>
          <p:nvPr/>
        </p:nvSpPr>
        <p:spPr>
          <a:xfrm>
            <a:off x="7913512" y="5200449"/>
            <a:ext cx="4146466"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en-US" sz="2000" b="1" i="0" u="none" strike="noStrike" kern="1200" cap="none" spc="0" normalizeH="0" baseline="0" noProof="0">
                <a:ln>
                  <a:noFill/>
                </a:ln>
                <a:solidFill>
                  <a:prstClr val="white"/>
                </a:solidFill>
                <a:effectLst/>
                <a:uLnTx/>
                <a:uFillTx/>
                <a:latin typeface="N27 Medium"/>
                <a:ea typeface="Helvetica Neue UltraLight"/>
                <a:cs typeface="Calibri" panose="020F0502020204030204" pitchFamily="34" charset="0"/>
              </a:rPr>
              <a:t>Meta Berghauser Pont, professor in Urban Morphology and Urban Design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altLang="en-US" sz="2000" b="1" i="0" u="none" strike="noStrike" kern="1200" cap="none" spc="0" normalizeH="0" baseline="0" noProof="0">
              <a:ln>
                <a:noFill/>
              </a:ln>
              <a:solidFill>
                <a:prstClr val="white"/>
              </a:solidFill>
              <a:effectLst/>
              <a:uLnTx/>
              <a:uFillTx/>
              <a:latin typeface="N27 Medium"/>
              <a:ea typeface="Helvetica Neue UltraLigh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en-US" sz="2000" b="1" i="0" u="none" strike="noStrike" kern="1200" cap="none" spc="0" normalizeH="0" baseline="0" noProof="0">
                <a:ln>
                  <a:noFill/>
                </a:ln>
                <a:solidFill>
                  <a:prstClr val="white"/>
                </a:solidFill>
                <a:effectLst/>
                <a:uLnTx/>
                <a:uFillTx/>
                <a:latin typeface="N27 Medium"/>
                <a:ea typeface="Helvetica Neue UltraLight"/>
                <a:cs typeface="Calibri" panose="020F0502020204030204" pitchFamily="34" charset="0"/>
              </a:rPr>
              <a:t>Research Area</a:t>
            </a:r>
          </a:p>
        </p:txBody>
      </p:sp>
      <p:pic>
        <p:nvPicPr>
          <p:cNvPr id="10" name="Picture 9" descr="A white letter on a black background&#10;&#10;Description automatically generated">
            <a:extLst>
              <a:ext uri="{FF2B5EF4-FFF2-40B4-BE49-F238E27FC236}">
                <a16:creationId xmlns:a16="http://schemas.microsoft.com/office/drawing/2014/main" id="{A6C330F8-A137-82B6-48EC-A220B006AD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3804" y="5885247"/>
            <a:ext cx="1708857" cy="702439"/>
          </a:xfrm>
          <a:prstGeom prst="rect">
            <a:avLst/>
          </a:prstGeom>
        </p:spPr>
      </p:pic>
      <p:sp>
        <p:nvSpPr>
          <p:cNvPr id="11" name="TextBox 3">
            <a:extLst>
              <a:ext uri="{FF2B5EF4-FFF2-40B4-BE49-F238E27FC236}">
                <a16:creationId xmlns:a16="http://schemas.microsoft.com/office/drawing/2014/main" id="{2AE4E977-41FD-AED3-A11B-BAAAA1EBD538}"/>
              </a:ext>
            </a:extLst>
          </p:cNvPr>
          <p:cNvSpPr txBox="1"/>
          <p:nvPr/>
        </p:nvSpPr>
        <p:spPr>
          <a:xfrm>
            <a:off x="563527" y="334112"/>
            <a:ext cx="10536864" cy="2631490"/>
          </a:xfrm>
          <a:prstGeom prst="rect">
            <a:avLst/>
          </a:prstGeom>
          <a:noFill/>
          <a:ln cap="flat">
            <a:noFill/>
          </a:ln>
        </p:spPr>
        <p:txBody>
          <a:bodyPr wrap="square">
            <a:spAutoFit/>
          </a:bodyPr>
          <a:lstStyle/>
          <a:p>
            <a:pPr marL="0" marR="0" lvl="0" indent="0" algn="l" defTabSz="914400" rtl="0" eaLnBrk="1" fontAlgn="auto" latinLnBrk="0" hangingPunct="1">
              <a:lnSpc>
                <a:spcPct val="100000"/>
              </a:lnSpc>
              <a:spcBef>
                <a:spcPts val="1000"/>
              </a:spcBef>
              <a:spcAft>
                <a:spcPts val="600"/>
              </a:spcAft>
              <a:buClrTx/>
              <a:buSzTx/>
              <a:buFontTx/>
              <a:buNone/>
              <a:tabLst/>
              <a:defRPr sz="1800" b="0" i="0" u="none" strike="noStrike" kern="0" cap="none" spc="0" baseline="0">
                <a:solidFill>
                  <a:srgbClr val="000000"/>
                </a:solidFill>
                <a:uFillTx/>
              </a:defRPr>
            </a:pPr>
            <a:r>
              <a:rPr kumimoji="0" lang="en-US" sz="4000" b="1" i="0" u="none" strike="noStrike" kern="0" cap="none" spc="0" normalizeH="0" baseline="0" noProof="0">
                <a:ln>
                  <a:noFill/>
                </a:ln>
                <a:solidFill>
                  <a:srgbClr val="FFFFFF"/>
                </a:solidFill>
                <a:effectLst/>
                <a:uLnTx/>
                <a:uFillTx/>
                <a:latin typeface="Arial" pitchFamily="34"/>
                <a:ea typeface="+mn-ea"/>
                <a:cs typeface="Arial" pitchFamily="34"/>
              </a:rPr>
              <a:t>Can we build denser cities without jeopardizing biodiversity and human wellbeing?</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sv-SE" sz="4000" b="1" i="0" u="none" strike="noStrike" kern="0" cap="none" spc="0" normalizeH="0" baseline="0" noProof="0">
              <a:ln>
                <a:noFill/>
              </a:ln>
              <a:solidFill>
                <a:srgbClr val="FFFFFF"/>
              </a:solidFill>
              <a:effectLst/>
              <a:uLnTx/>
              <a:uFillTx/>
              <a:latin typeface="Arial" pitchFamily="34"/>
              <a:ea typeface="Helvetica Neue UltraLight" pitchFamily="2"/>
              <a:cs typeface="Arial" pitchFamily="34"/>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ilhouette of a tree&#10;&#10;Description automatically generated">
            <a:extLst>
              <a:ext uri="{FF2B5EF4-FFF2-40B4-BE49-F238E27FC236}">
                <a16:creationId xmlns:a16="http://schemas.microsoft.com/office/drawing/2014/main" id="{C8AB3A2D-5A2C-CC39-9ADA-06CBA72CD3A7}"/>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b="6216"/>
          <a:stretch/>
        </p:blipFill>
        <p:spPr>
          <a:xfrm>
            <a:off x="10129231" y="4556925"/>
            <a:ext cx="1383870" cy="1297844"/>
          </a:xfrm>
          <a:prstGeom prst="rect">
            <a:avLst/>
          </a:prstGeom>
        </p:spPr>
      </p:pic>
      <p:grpSp>
        <p:nvGrpSpPr>
          <p:cNvPr id="6147" name="Group 1">
            <a:extLst>
              <a:ext uri="{FF2B5EF4-FFF2-40B4-BE49-F238E27FC236}">
                <a16:creationId xmlns:a16="http://schemas.microsoft.com/office/drawing/2014/main" id="{BA86C854-CF20-1B5B-9E52-0D0BBBA4FE1E}"/>
              </a:ext>
            </a:extLst>
          </p:cNvPr>
          <p:cNvGrpSpPr>
            <a:grpSpLocks/>
          </p:cNvGrpSpPr>
          <p:nvPr/>
        </p:nvGrpSpPr>
        <p:grpSpPr bwMode="auto">
          <a:xfrm>
            <a:off x="4854575" y="1708150"/>
            <a:ext cx="5238750" cy="3070225"/>
            <a:chOff x="1877685" y="1621654"/>
            <a:chExt cx="5238995" cy="3069702"/>
          </a:xfrm>
        </p:grpSpPr>
        <p:pic>
          <p:nvPicPr>
            <p:cNvPr id="6167" name="Picture 2" descr="A screenshot of a cell phone&#10;&#10;Description automatically generated">
              <a:extLst>
                <a:ext uri="{FF2B5EF4-FFF2-40B4-BE49-F238E27FC236}">
                  <a16:creationId xmlns:a16="http://schemas.microsoft.com/office/drawing/2014/main" id="{FD024C8B-FA32-108A-E087-AE5FA93B9157}"/>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6240501" y="1644993"/>
              <a:ext cx="719668" cy="70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4" descr="A screenshot of a cell phone&#10;&#10;Description automatically generated">
              <a:extLst>
                <a:ext uri="{FF2B5EF4-FFF2-40B4-BE49-F238E27FC236}">
                  <a16:creationId xmlns:a16="http://schemas.microsoft.com/office/drawing/2014/main" id="{B7B15BE1-0A98-AF87-92BB-49E8A96510CF}"/>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4521916" y="1644993"/>
              <a:ext cx="719668" cy="70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5" descr="A screenshot of a cell phone&#10;&#10;Description automatically generated">
              <a:extLst>
                <a:ext uri="{FF2B5EF4-FFF2-40B4-BE49-F238E27FC236}">
                  <a16:creationId xmlns:a16="http://schemas.microsoft.com/office/drawing/2014/main" id="{40AB684D-2993-CCCC-09B6-5B1F4528C01F}"/>
                </a:ext>
              </a:extLst>
            </p:cNvPr>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3662624" y="1621654"/>
              <a:ext cx="719668" cy="70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6" descr="A screenshot of a cell phone&#10;&#10;Description automatically generated">
              <a:extLst>
                <a:ext uri="{FF2B5EF4-FFF2-40B4-BE49-F238E27FC236}">
                  <a16:creationId xmlns:a16="http://schemas.microsoft.com/office/drawing/2014/main" id="{FABFA75D-6C62-27C5-9020-9005B4E31880}"/>
                </a:ext>
              </a:extLst>
            </p:cNvPr>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5381208" y="1644993"/>
              <a:ext cx="719668" cy="70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7" descr="A screenshot of a cell phone&#10;&#10;Description automatically generated">
              <a:extLst>
                <a:ext uri="{FF2B5EF4-FFF2-40B4-BE49-F238E27FC236}">
                  <a16:creationId xmlns:a16="http://schemas.microsoft.com/office/drawing/2014/main" id="{9F75836B-04FD-3230-6BC3-A7E0325F0858}"/>
                </a:ext>
              </a:extLst>
            </p:cNvPr>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1929001" y="1644993"/>
              <a:ext cx="1175282" cy="119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8" descr="Chart, waterfall chart&#10;&#10;Description automatically generated">
              <a:extLst>
                <a:ext uri="{FF2B5EF4-FFF2-40B4-BE49-F238E27FC236}">
                  <a16:creationId xmlns:a16="http://schemas.microsoft.com/office/drawing/2014/main" id="{46C166CC-AF45-4A3C-B91A-4365EE2EA5A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21773" y="2832527"/>
              <a:ext cx="3878020" cy="140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73" name="Group 10">
              <a:extLst>
                <a:ext uri="{FF2B5EF4-FFF2-40B4-BE49-F238E27FC236}">
                  <a16:creationId xmlns:a16="http://schemas.microsoft.com/office/drawing/2014/main" id="{16E23E1C-0964-B022-8D8D-CC6F769D9919}"/>
                </a:ext>
              </a:extLst>
            </p:cNvPr>
            <p:cNvGrpSpPr>
              <a:grpSpLocks/>
            </p:cNvGrpSpPr>
            <p:nvPr/>
          </p:nvGrpSpPr>
          <p:grpSpPr bwMode="auto">
            <a:xfrm>
              <a:off x="3238501" y="2336083"/>
              <a:ext cx="3878179" cy="473104"/>
              <a:chOff x="2285999" y="3800301"/>
              <a:chExt cx="5170905" cy="630805"/>
            </a:xfrm>
          </p:grpSpPr>
          <p:pic>
            <p:nvPicPr>
              <p:cNvPr id="6177" name="Picture 14" descr="Chart, waterfall chart&#10;&#10;Description automatically generated">
                <a:extLst>
                  <a:ext uri="{FF2B5EF4-FFF2-40B4-BE49-F238E27FC236}">
                    <a16:creationId xmlns:a16="http://schemas.microsoft.com/office/drawing/2014/main" id="{D4F4B3BE-C4CD-CC74-6D5F-7D745C4E8AB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86211" y="3800301"/>
                <a:ext cx="5170693" cy="6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047A792-4843-6191-0656-A9B701666491}"/>
                  </a:ext>
                </a:extLst>
              </p:cNvPr>
              <p:cNvSpPr/>
              <p:nvPr/>
            </p:nvSpPr>
            <p:spPr>
              <a:xfrm>
                <a:off x="2285647" y="3800066"/>
                <a:ext cx="491090" cy="224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174" name="Rectangle 11">
              <a:extLst>
                <a:ext uri="{FF2B5EF4-FFF2-40B4-BE49-F238E27FC236}">
                  <a16:creationId xmlns:a16="http://schemas.microsoft.com/office/drawing/2014/main" id="{826D64E9-3CE8-96D9-2921-116B600CBF14}"/>
                </a:ext>
              </a:extLst>
            </p:cNvPr>
            <p:cNvSpPr>
              <a:spLocks noChangeArrowheads="1"/>
            </p:cNvSpPr>
            <p:nvPr/>
          </p:nvSpPr>
          <p:spPr bwMode="auto">
            <a:xfrm>
              <a:off x="1877685" y="2870208"/>
              <a:ext cx="1111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sv-SE" sz="1200" b="0" i="0" u="none" strike="noStrike" kern="1200" cap="none" spc="0" normalizeH="0" baseline="0" noProof="0">
                  <a:ln>
                    <a:noFill/>
                  </a:ln>
                  <a:solidFill>
                    <a:prstClr val="black"/>
                  </a:solidFill>
                  <a:effectLst/>
                  <a:uLnTx/>
                  <a:uFillTx/>
                  <a:latin typeface="N27 Medium"/>
                  <a:ea typeface="+mn-ea"/>
                  <a:cs typeface="+mn-cs"/>
                </a:rPr>
                <a:t>Densification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sv-SE" sz="1200" b="0" i="0" u="none" strike="noStrike" kern="1200" cap="none" spc="0" normalizeH="0" baseline="0" noProof="0">
                  <a:ln>
                    <a:noFill/>
                  </a:ln>
                  <a:solidFill>
                    <a:prstClr val="black"/>
                  </a:solidFill>
                  <a:effectLst/>
                  <a:uLnTx/>
                  <a:uFillTx/>
                  <a:latin typeface="N27 Medium"/>
                  <a:ea typeface="+mn-ea"/>
                  <a:cs typeface="+mn-cs"/>
                </a:rPr>
                <a:t>Effects</a:t>
              </a:r>
              <a:endParaRPr kumimoji="0" lang="sv-SE" altLang="sv-SE" sz="1200" b="0" i="0" u="none" strike="noStrike" kern="1200" cap="none" spc="0" normalizeH="0" baseline="0" noProof="0">
                <a:ln>
                  <a:noFill/>
                </a:ln>
                <a:solidFill>
                  <a:prstClr val="black"/>
                </a:solidFill>
                <a:effectLst/>
                <a:uLnTx/>
                <a:uFillTx/>
                <a:latin typeface="N27 Medium"/>
                <a:ea typeface="+mn-ea"/>
                <a:cs typeface="+mn-cs"/>
              </a:endParaRPr>
            </a:p>
          </p:txBody>
        </p:sp>
        <p:sp>
          <p:nvSpPr>
            <p:cNvPr id="13" name="Rectangle 12">
              <a:extLst>
                <a:ext uri="{FF2B5EF4-FFF2-40B4-BE49-F238E27FC236}">
                  <a16:creationId xmlns:a16="http://schemas.microsoft.com/office/drawing/2014/main" id="{166D8B3F-8217-FC68-6E0C-BB5393DF739D}"/>
                </a:ext>
              </a:extLst>
            </p:cNvPr>
            <p:cNvSpPr/>
            <p:nvPr/>
          </p:nvSpPr>
          <p:spPr>
            <a:xfrm>
              <a:off x="1928487" y="4437399"/>
              <a:ext cx="185747" cy="25395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cxnSp>
          <p:nvCxnSpPr>
            <p:cNvPr id="14" name="Straight Connector 13">
              <a:extLst>
                <a:ext uri="{FF2B5EF4-FFF2-40B4-BE49-F238E27FC236}">
                  <a16:creationId xmlns:a16="http://schemas.microsoft.com/office/drawing/2014/main" id="{A800BA7B-9697-955A-62BD-DC0F6533F4C4}"/>
                </a:ext>
              </a:extLst>
            </p:cNvPr>
            <p:cNvCxnSpPr/>
            <p:nvPr/>
          </p:nvCxnSpPr>
          <p:spPr>
            <a:xfrm>
              <a:off x="3606554" y="3632674"/>
              <a:ext cx="3437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48" name="TextBox 18">
            <a:extLst>
              <a:ext uri="{FF2B5EF4-FFF2-40B4-BE49-F238E27FC236}">
                <a16:creationId xmlns:a16="http://schemas.microsoft.com/office/drawing/2014/main" id="{1014BD41-0E20-DE5F-8B56-01D8AA11FE47}"/>
              </a:ext>
            </a:extLst>
          </p:cNvPr>
          <p:cNvSpPr txBox="1">
            <a:spLocks noChangeArrowheads="1"/>
          </p:cNvSpPr>
          <p:nvPr/>
        </p:nvSpPr>
        <p:spPr bwMode="auto">
          <a:xfrm>
            <a:off x="3657600" y="6477000"/>
            <a:ext cx="8534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sv-SE" altLang="sv-SE" sz="1000" b="0" i="0" u="none" strike="noStrike" kern="1200" cap="none" spc="0" normalizeH="0" baseline="0" noProof="0">
                <a:ln>
                  <a:noFill/>
                </a:ln>
                <a:solidFill>
                  <a:prstClr val="black"/>
                </a:solidFill>
                <a:effectLst/>
                <a:uLnTx/>
                <a:uFillTx/>
                <a:latin typeface="N27 Thin"/>
                <a:ea typeface="+mn-ea"/>
                <a:cs typeface="+mn-cs"/>
              </a:rPr>
              <a:t>Berghauser Pont, M., Haupt, P., Berg, P., </a:t>
            </a:r>
            <a:r>
              <a:rPr kumimoji="0" lang="sv-SE" altLang="sv-SE" sz="1000" b="0" i="0" u="none" strike="noStrike" kern="1200" cap="none" spc="0" normalizeH="0" baseline="0" noProof="0" err="1">
                <a:ln>
                  <a:noFill/>
                </a:ln>
                <a:solidFill>
                  <a:prstClr val="black"/>
                </a:solidFill>
                <a:effectLst/>
                <a:uLnTx/>
                <a:uFillTx/>
                <a:latin typeface="N27 Thin"/>
                <a:ea typeface="+mn-ea"/>
                <a:cs typeface="+mn-cs"/>
              </a:rPr>
              <a:t>Alstäde</a:t>
            </a:r>
            <a:r>
              <a:rPr kumimoji="0" lang="sv-SE" altLang="sv-SE" sz="1000" b="0" i="0" u="none" strike="noStrike" kern="1200" cap="none" spc="0" normalizeH="0" baseline="0" noProof="0">
                <a:ln>
                  <a:noFill/>
                </a:ln>
                <a:solidFill>
                  <a:prstClr val="black"/>
                </a:solidFill>
                <a:effectLst/>
                <a:uLnTx/>
                <a:uFillTx/>
                <a:latin typeface="N27 Thin"/>
                <a:ea typeface="+mn-ea"/>
                <a:cs typeface="+mn-cs"/>
              </a:rPr>
              <a:t>, V., &amp; Heyman, A. (2021). </a:t>
            </a:r>
            <a:r>
              <a:rPr kumimoji="0" lang="en-US" altLang="sv-SE" sz="1000" b="0" i="0" u="none" strike="noStrike" kern="1200" cap="none" spc="0" normalizeH="0" baseline="0" noProof="0">
                <a:ln>
                  <a:noFill/>
                </a:ln>
                <a:solidFill>
                  <a:prstClr val="black"/>
                </a:solidFill>
                <a:effectLst/>
                <a:uLnTx/>
                <a:uFillTx/>
                <a:latin typeface="N27 Thin"/>
                <a:ea typeface="+mn-ea"/>
                <a:cs typeface="+mn-cs"/>
              </a:rPr>
              <a:t>Systematic review and comparison of densification effects and planning motivations. Buildings and Cities, 2(1), 378–401. </a:t>
            </a:r>
            <a:r>
              <a:rPr kumimoji="0" lang="en-US" altLang="sv-SE" sz="1000" b="0" i="0" u="sng" strike="noStrike" kern="1200" cap="none" spc="0" normalizeH="0" baseline="0" noProof="0">
                <a:ln>
                  <a:noFill/>
                </a:ln>
                <a:solidFill>
                  <a:prstClr val="black"/>
                </a:solidFill>
                <a:effectLst/>
                <a:uLnTx/>
                <a:uFillTx/>
                <a:latin typeface="N27 Thin"/>
                <a:ea typeface="+mn-ea"/>
                <a:cs typeface="+mn-cs"/>
                <a:hlinkClick r:id="rId10">
                  <a:extLst>
                    <a:ext uri="{A12FA001-AC4F-418D-AE19-62706E023703}">
                      <ahyp:hlinkClr xmlns:ahyp="http://schemas.microsoft.com/office/drawing/2018/hyperlinkcolor" val="tx"/>
                    </a:ext>
                  </a:extLst>
                </a:hlinkClick>
              </a:rPr>
              <a:t>https://journal-buildingscities.org/article/10.5334/bc.125/</a:t>
            </a:r>
            <a:r>
              <a:rPr kumimoji="0" lang="en-US" altLang="sv-SE" sz="1000" b="0" i="0" u="none" strike="noStrike" kern="1200" cap="none" spc="0" normalizeH="0" baseline="0" noProof="0">
                <a:ln>
                  <a:noFill/>
                </a:ln>
                <a:solidFill>
                  <a:prstClr val="black"/>
                </a:solidFill>
                <a:effectLst/>
                <a:uLnTx/>
                <a:uFillTx/>
                <a:latin typeface="N27 Thin"/>
                <a:ea typeface="+mn-ea"/>
                <a:cs typeface="+mn-cs"/>
              </a:rPr>
              <a:t> </a:t>
            </a:r>
            <a:endParaRPr kumimoji="0" lang="sv-SE" altLang="sv-SE" sz="1000" b="0" i="0" u="none" strike="noStrike" kern="1200" cap="none" spc="0" normalizeH="0" baseline="0" noProof="0">
              <a:ln>
                <a:noFill/>
              </a:ln>
              <a:solidFill>
                <a:prstClr val="black"/>
              </a:solidFill>
              <a:effectLst/>
              <a:uLnTx/>
              <a:uFillTx/>
              <a:latin typeface="N27 Thin"/>
              <a:ea typeface="+mn-ea"/>
              <a:cs typeface="+mn-cs"/>
            </a:endParaRPr>
          </a:p>
        </p:txBody>
      </p:sp>
      <p:grpSp>
        <p:nvGrpSpPr>
          <p:cNvPr id="6154" name="Group 3">
            <a:extLst>
              <a:ext uri="{FF2B5EF4-FFF2-40B4-BE49-F238E27FC236}">
                <a16:creationId xmlns:a16="http://schemas.microsoft.com/office/drawing/2014/main" id="{6BA07745-EFCB-D619-5EAA-50C389105BDF}"/>
              </a:ext>
            </a:extLst>
          </p:cNvPr>
          <p:cNvGrpSpPr>
            <a:grpSpLocks/>
          </p:cNvGrpSpPr>
          <p:nvPr/>
        </p:nvGrpSpPr>
        <p:grpSpPr bwMode="auto">
          <a:xfrm>
            <a:off x="4370388" y="4200525"/>
            <a:ext cx="1858962" cy="1700213"/>
            <a:chOff x="3192597" y="1620371"/>
            <a:chExt cx="3744416" cy="3424837"/>
          </a:xfrm>
        </p:grpSpPr>
        <p:pic>
          <p:nvPicPr>
            <p:cNvPr id="6161" name="Picture 9" descr="Text&#10;&#10;Description automatically generated">
              <a:extLst>
                <a:ext uri="{FF2B5EF4-FFF2-40B4-BE49-F238E27FC236}">
                  <a16:creationId xmlns:a16="http://schemas.microsoft.com/office/drawing/2014/main" id="{42B8A10E-46E2-DC73-0D54-B6AEA354FC8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192597" y="1620371"/>
              <a:ext cx="3744416" cy="34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B5856807-C2AB-CFD8-AAF9-DB6CA3C2868F}"/>
                </a:ext>
              </a:extLst>
            </p:cNvPr>
            <p:cNvSpPr/>
            <p:nvPr/>
          </p:nvSpPr>
          <p:spPr>
            <a:xfrm>
              <a:off x="6735564" y="4872527"/>
              <a:ext cx="188659" cy="1726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32FED4EA-84BB-0EDD-4972-58DC812CE36B}"/>
              </a:ext>
            </a:extLst>
          </p:cNvPr>
          <p:cNvSpPr/>
          <p:nvPr/>
        </p:nvSpPr>
        <p:spPr>
          <a:xfrm>
            <a:off x="4451350" y="4219575"/>
            <a:ext cx="1819275" cy="1771650"/>
          </a:xfrm>
          <a:prstGeom prst="rect">
            <a:avLst/>
          </a:prstGeom>
          <a:noFill/>
          <a:ln w="25400">
            <a:solidFill>
              <a:srgbClr val="A9B57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AB74BCC-D03E-2F4E-CF8F-9787AB372613}"/>
              </a:ext>
            </a:extLst>
          </p:cNvPr>
          <p:cNvSpPr/>
          <p:nvPr/>
        </p:nvSpPr>
        <p:spPr>
          <a:xfrm>
            <a:off x="6296025" y="3914775"/>
            <a:ext cx="1200150" cy="1409700"/>
          </a:xfrm>
          <a:custGeom>
            <a:avLst/>
            <a:gdLst>
              <a:gd name="connsiteX0" fmla="*/ 1200150 w 1200150"/>
              <a:gd name="connsiteY0" fmla="*/ 0 h 1409700"/>
              <a:gd name="connsiteX1" fmla="*/ 1200150 w 1200150"/>
              <a:gd name="connsiteY1" fmla="*/ 1409700 h 1409700"/>
              <a:gd name="connsiteX2" fmla="*/ 0 w 1200150"/>
              <a:gd name="connsiteY2" fmla="*/ 1409700 h 1409700"/>
            </a:gdLst>
            <a:ahLst/>
            <a:cxnLst>
              <a:cxn ang="0">
                <a:pos x="connsiteX0" y="connsiteY0"/>
              </a:cxn>
              <a:cxn ang="0">
                <a:pos x="connsiteX1" y="connsiteY1"/>
              </a:cxn>
              <a:cxn ang="0">
                <a:pos x="connsiteX2" y="connsiteY2"/>
              </a:cxn>
            </a:cxnLst>
            <a:rect l="l" t="t" r="r" b="b"/>
            <a:pathLst>
              <a:path w="1200150" h="1409700">
                <a:moveTo>
                  <a:pt x="1200150" y="0"/>
                </a:moveTo>
                <a:lnTo>
                  <a:pt x="1200150" y="1409700"/>
                </a:lnTo>
                <a:lnTo>
                  <a:pt x="0" y="1409700"/>
                </a:lnTo>
              </a:path>
            </a:pathLst>
          </a:custGeom>
          <a:noFill/>
          <a:ln w="25400">
            <a:solidFill>
              <a:srgbClr val="A9B57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7A2FC6D-BF5D-1D4E-F727-93FFCCA37FBF}"/>
              </a:ext>
            </a:extLst>
          </p:cNvPr>
          <p:cNvSpPr/>
          <p:nvPr/>
        </p:nvSpPr>
        <p:spPr>
          <a:xfrm>
            <a:off x="10129838" y="4524375"/>
            <a:ext cx="1382712" cy="1327150"/>
          </a:xfrm>
          <a:prstGeom prst="rect">
            <a:avLst/>
          </a:prstGeom>
          <a:noFill/>
          <a:ln w="25400">
            <a:solidFill>
              <a:srgbClr val="E7E46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1B9C73E-819F-62B6-55D8-5573CE674F62}"/>
              </a:ext>
            </a:extLst>
          </p:cNvPr>
          <p:cNvSpPr/>
          <p:nvPr/>
        </p:nvSpPr>
        <p:spPr>
          <a:xfrm flipH="1">
            <a:off x="9217025" y="4341813"/>
            <a:ext cx="885825" cy="1135062"/>
          </a:xfrm>
          <a:custGeom>
            <a:avLst/>
            <a:gdLst>
              <a:gd name="connsiteX0" fmla="*/ 1200150 w 1200150"/>
              <a:gd name="connsiteY0" fmla="*/ 0 h 1409700"/>
              <a:gd name="connsiteX1" fmla="*/ 1200150 w 1200150"/>
              <a:gd name="connsiteY1" fmla="*/ 1409700 h 1409700"/>
              <a:gd name="connsiteX2" fmla="*/ 0 w 1200150"/>
              <a:gd name="connsiteY2" fmla="*/ 1409700 h 1409700"/>
            </a:gdLst>
            <a:ahLst/>
            <a:cxnLst>
              <a:cxn ang="0">
                <a:pos x="connsiteX0" y="connsiteY0"/>
              </a:cxn>
              <a:cxn ang="0">
                <a:pos x="connsiteX1" y="connsiteY1"/>
              </a:cxn>
              <a:cxn ang="0">
                <a:pos x="connsiteX2" y="connsiteY2"/>
              </a:cxn>
            </a:cxnLst>
            <a:rect l="l" t="t" r="r" b="b"/>
            <a:pathLst>
              <a:path w="1200150" h="1409700">
                <a:moveTo>
                  <a:pt x="1200150" y="0"/>
                </a:moveTo>
                <a:lnTo>
                  <a:pt x="1200150" y="1409700"/>
                </a:lnTo>
                <a:lnTo>
                  <a:pt x="0" y="1409700"/>
                </a:lnTo>
              </a:path>
            </a:pathLst>
          </a:custGeom>
          <a:noFill/>
          <a:ln w="25400">
            <a:solidFill>
              <a:srgbClr val="E7E46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671AEB0-0179-95B3-B6A1-5CCE69D0C974}"/>
              </a:ext>
            </a:extLst>
          </p:cNvPr>
          <p:cNvSpPr/>
          <p:nvPr/>
        </p:nvSpPr>
        <p:spPr>
          <a:xfrm>
            <a:off x="8385175" y="3311525"/>
            <a:ext cx="1692275" cy="1011238"/>
          </a:xfrm>
          <a:prstGeom prst="rect">
            <a:avLst/>
          </a:prstGeom>
          <a:noFill/>
          <a:ln w="25400">
            <a:solidFill>
              <a:srgbClr val="E7E46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60" name="Tekstvak 4">
            <a:extLst>
              <a:ext uri="{FF2B5EF4-FFF2-40B4-BE49-F238E27FC236}">
                <a16:creationId xmlns:a16="http://schemas.microsoft.com/office/drawing/2014/main" id="{0D10C195-F092-2F6F-43E7-5E6069C91899}"/>
              </a:ext>
            </a:extLst>
          </p:cNvPr>
          <p:cNvSpPr txBox="1">
            <a:spLocks noChangeArrowheads="1"/>
          </p:cNvSpPr>
          <p:nvPr/>
        </p:nvSpPr>
        <p:spPr bwMode="auto">
          <a:xfrm>
            <a:off x="1581150" y="315913"/>
            <a:ext cx="94297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Knowledge</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gaps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rPr>
              <a:t>Based on a review of research findings and </a:t>
            </a:r>
            <a:r>
              <a:rPr kumimoji="0" lang="en-US" altLang="sv-SE" sz="2400" b="0" i="0" u="none" strike="noStrike" kern="1200" cap="none" spc="0" normalizeH="0" baseline="0" noProof="0" err="1">
                <a:ln>
                  <a:noFill/>
                </a:ln>
                <a:solidFill>
                  <a:prstClr val="white">
                    <a:lumMod val="65000"/>
                  </a:prstClr>
                </a:solidFill>
                <a:effectLst/>
                <a:uLnTx/>
                <a:uFillTx/>
                <a:latin typeface="N27 Medium"/>
                <a:ea typeface="+mn-ea"/>
                <a:cs typeface="Calibri Light" panose="020F0302020204030204" pitchFamily="34" charset="0"/>
              </a:rPr>
              <a:t>pratcice</a:t>
            </a:r>
            <a:endPar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sv-SE" sz="3200" b="0" i="0" u="none" strike="noStrike" kern="1200" cap="none" spc="0" normalizeH="0" baseline="0" noProof="0">
              <a:ln>
                <a:noFill/>
              </a:ln>
              <a:solidFill>
                <a:prstClr val="black"/>
              </a:solidFill>
              <a:effectLst/>
              <a:uLnTx/>
              <a:uFillTx/>
              <a:latin typeface="N27 Medium"/>
              <a:ea typeface="+mn-ea"/>
              <a:cs typeface="Calibri" panose="020F0502020204030204" pitchFamily="34" charset="0"/>
            </a:endParaRPr>
          </a:p>
        </p:txBody>
      </p:sp>
      <p:graphicFrame>
        <p:nvGraphicFramePr>
          <p:cNvPr id="2" name="Chart 1">
            <a:extLst>
              <a:ext uri="{FF2B5EF4-FFF2-40B4-BE49-F238E27FC236}">
                <a16:creationId xmlns:a16="http://schemas.microsoft.com/office/drawing/2014/main" id="{EBF3CD7E-AA89-2F27-C9C6-652CCBA9978A}"/>
              </a:ext>
            </a:extLst>
          </p:cNvPr>
          <p:cNvGraphicFramePr>
            <a:graphicFrameLocks/>
          </p:cNvGraphicFramePr>
          <p:nvPr/>
        </p:nvGraphicFramePr>
        <p:xfrm>
          <a:off x="-324887" y="2326927"/>
          <a:ext cx="5230812" cy="3008947"/>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EF952AD5-8077-09CE-8D02-2BF44ECAF6E4}"/>
              </a:ext>
            </a:extLst>
          </p:cNvPr>
          <p:cNvSpPr txBox="1"/>
          <p:nvPr/>
        </p:nvSpPr>
        <p:spPr>
          <a:xfrm>
            <a:off x="877455" y="1853583"/>
            <a:ext cx="3087760"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kumimoji="0" lang="sv-SE" sz="1200" b="0" i="0" u="none" strike="noStrike" kern="1200" cap="none" spc="0" normalizeH="0" baseline="0" noProof="0" err="1">
                <a:ln>
                  <a:noFill/>
                </a:ln>
                <a:solidFill>
                  <a:sysClr val="windowText" lastClr="000000">
                    <a:lumMod val="65000"/>
                    <a:lumOff val="35000"/>
                  </a:sysClr>
                </a:solidFill>
                <a:effectLst/>
                <a:uLnTx/>
                <a:uFillTx/>
                <a:latin typeface="N27 Medium"/>
                <a:ea typeface="+mn-ea"/>
                <a:cs typeface="+mn-cs"/>
              </a:rPr>
              <a:t>Variables</a:t>
            </a:r>
            <a:r>
              <a:rPr kumimoji="0" lang="sv-SE" sz="1200" b="0" i="0" u="none" strike="noStrike" kern="1200" cap="none" spc="0" normalizeH="0" baseline="0" noProof="0">
                <a:ln>
                  <a:noFill/>
                </a:ln>
                <a:solidFill>
                  <a:sysClr val="windowText" lastClr="000000">
                    <a:lumMod val="65000"/>
                    <a:lumOff val="35000"/>
                  </a:sysClr>
                </a:solidFill>
                <a:effectLst/>
                <a:uLnTx/>
                <a:uFillTx/>
                <a:latin typeface="N27 Medium"/>
                <a:ea typeface="+mn-ea"/>
                <a:cs typeface="+mn-cs"/>
              </a:rPr>
              <a:t> </a:t>
            </a:r>
            <a:r>
              <a:rPr kumimoji="0" lang="sv-SE" sz="1200" b="0" i="0" u="none" strike="noStrike" kern="1200" cap="none" spc="0" normalizeH="0" baseline="0" noProof="0" err="1">
                <a:ln>
                  <a:noFill/>
                </a:ln>
                <a:solidFill>
                  <a:sysClr val="windowText" lastClr="000000">
                    <a:lumMod val="65000"/>
                    <a:lumOff val="35000"/>
                  </a:sysClr>
                </a:solidFill>
                <a:effectLst/>
                <a:uLnTx/>
                <a:uFillTx/>
                <a:latin typeface="N27 Medium"/>
                <a:ea typeface="+mn-ea"/>
                <a:cs typeface="+mn-cs"/>
              </a:rPr>
              <a:t>used</a:t>
            </a:r>
            <a:r>
              <a:rPr kumimoji="0" lang="sv-SE" sz="1200" b="0" i="0" u="none" strike="noStrike" kern="1200" cap="none" spc="0" normalizeH="0" baseline="0" noProof="0">
                <a:ln>
                  <a:noFill/>
                </a:ln>
                <a:solidFill>
                  <a:sysClr val="windowText" lastClr="000000">
                    <a:lumMod val="65000"/>
                    <a:lumOff val="35000"/>
                  </a:sysClr>
                </a:solidFill>
                <a:effectLst/>
                <a:uLnTx/>
                <a:uFillTx/>
                <a:latin typeface="N27 Medium"/>
                <a:ea typeface="+mn-ea"/>
                <a:cs typeface="+mn-cs"/>
              </a:rPr>
              <a:t> in </a:t>
            </a:r>
            <a:r>
              <a:rPr kumimoji="0" lang="sv-SE" sz="1200" b="0" i="0" u="none" strike="noStrike" kern="1200" cap="none" spc="0" normalizeH="0" baseline="0" noProof="0" err="1">
                <a:ln>
                  <a:noFill/>
                </a:ln>
                <a:solidFill>
                  <a:sysClr val="windowText" lastClr="000000">
                    <a:lumMod val="65000"/>
                    <a:lumOff val="35000"/>
                  </a:sysClr>
                </a:solidFill>
                <a:effectLst/>
                <a:uLnTx/>
                <a:uFillTx/>
                <a:latin typeface="N27 Medium"/>
                <a:ea typeface="+mn-ea"/>
                <a:cs typeface="+mn-cs"/>
              </a:rPr>
              <a:t>density</a:t>
            </a:r>
            <a:r>
              <a:rPr kumimoji="0" lang="sv-SE" sz="1200" b="0" i="0" u="none" strike="noStrike" kern="1200" cap="none" spc="0" normalizeH="0" baseline="0" noProof="0">
                <a:ln>
                  <a:noFill/>
                </a:ln>
                <a:solidFill>
                  <a:sysClr val="windowText" lastClr="000000">
                    <a:lumMod val="65000"/>
                    <a:lumOff val="35000"/>
                  </a:sysClr>
                </a:solidFill>
                <a:effectLst/>
                <a:uLnTx/>
                <a:uFillTx/>
                <a:latin typeface="N27 Medium"/>
                <a:ea typeface="+mn-ea"/>
                <a:cs typeface="+mn-cs"/>
              </a:rPr>
              <a:t> studies</a:t>
            </a:r>
          </a:p>
        </p:txBody>
      </p:sp>
      <p:sp>
        <p:nvSpPr>
          <p:cNvPr id="4" name="Rectangle 3">
            <a:extLst>
              <a:ext uri="{FF2B5EF4-FFF2-40B4-BE49-F238E27FC236}">
                <a16:creationId xmlns:a16="http://schemas.microsoft.com/office/drawing/2014/main" id="{A7DB9233-82BC-83C3-F745-94E86EDBC622}"/>
              </a:ext>
            </a:extLst>
          </p:cNvPr>
          <p:cNvSpPr/>
          <p:nvPr/>
        </p:nvSpPr>
        <p:spPr>
          <a:xfrm>
            <a:off x="645889" y="5705463"/>
            <a:ext cx="231566" cy="108000"/>
          </a:xfrm>
          <a:prstGeom prst="rect">
            <a:avLst/>
          </a:prstGeom>
          <a:solidFill>
            <a:srgbClr val="E7E4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3157E3B-B04C-979D-C987-4D380B9D0AE8}"/>
              </a:ext>
            </a:extLst>
          </p:cNvPr>
          <p:cNvSpPr/>
          <p:nvPr/>
        </p:nvSpPr>
        <p:spPr>
          <a:xfrm>
            <a:off x="877455" y="5705463"/>
            <a:ext cx="231566" cy="108000"/>
          </a:xfrm>
          <a:prstGeom prst="rect">
            <a:avLst/>
          </a:prstGeom>
          <a:solidFill>
            <a:srgbClr val="A9B5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04A1BC6-0B6C-9B73-CB4E-8093B42E8310}"/>
              </a:ext>
            </a:extLst>
          </p:cNvPr>
          <p:cNvSpPr/>
          <p:nvPr/>
        </p:nvSpPr>
        <p:spPr>
          <a:xfrm>
            <a:off x="1109021" y="5705463"/>
            <a:ext cx="231566" cy="108000"/>
          </a:xfrm>
          <a:prstGeom prst="rect">
            <a:avLst/>
          </a:prstGeom>
          <a:solidFill>
            <a:srgbClr val="D0D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2DD5674-5AD7-CFB0-17EE-413A60866825}"/>
              </a:ext>
            </a:extLst>
          </p:cNvPr>
          <p:cNvSpPr txBox="1"/>
          <p:nvPr/>
        </p:nvSpPr>
        <p:spPr>
          <a:xfrm>
            <a:off x="1450108" y="5604792"/>
            <a:ext cx="2632123" cy="27862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kumimoji="0" lang="sv-SE" sz="1200" b="0" i="0" u="none" strike="noStrike" kern="1200" cap="none" spc="0" normalizeH="0" baseline="0" noProof="0">
                <a:ln>
                  <a:noFill/>
                </a:ln>
                <a:solidFill>
                  <a:sysClr val="windowText" lastClr="000000">
                    <a:lumMod val="65000"/>
                    <a:lumOff val="35000"/>
                  </a:sysClr>
                </a:solidFill>
                <a:effectLst/>
                <a:uLnTx/>
                <a:uFillTx/>
                <a:latin typeface="N27 Medium"/>
                <a:ea typeface="+mn-ea"/>
                <a:cs typeface="+mn-cs"/>
              </a:rPr>
              <a:t>63% population data</a:t>
            </a:r>
          </a:p>
        </p:txBody>
      </p:sp>
      <p:sp>
        <p:nvSpPr>
          <p:cNvPr id="8" name="Rectangle 7">
            <a:extLst>
              <a:ext uri="{FF2B5EF4-FFF2-40B4-BE49-F238E27FC236}">
                <a16:creationId xmlns:a16="http://schemas.microsoft.com/office/drawing/2014/main" id="{0065672A-2EEF-C2C8-D7DC-1A46E2604F30}"/>
              </a:ext>
            </a:extLst>
          </p:cNvPr>
          <p:cNvSpPr/>
          <p:nvPr/>
        </p:nvSpPr>
        <p:spPr>
          <a:xfrm>
            <a:off x="645889" y="5956364"/>
            <a:ext cx="231566" cy="108000"/>
          </a:xfrm>
          <a:prstGeom prst="rect">
            <a:avLst/>
          </a:prstGeom>
          <a:solidFill>
            <a:srgbClr val="6A9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FCC6208-24C8-D18B-A0E5-BD0F45705381}"/>
              </a:ext>
            </a:extLst>
          </p:cNvPr>
          <p:cNvSpPr/>
          <p:nvPr/>
        </p:nvSpPr>
        <p:spPr>
          <a:xfrm>
            <a:off x="877455" y="5956364"/>
            <a:ext cx="231566" cy="108000"/>
          </a:xfrm>
          <a:prstGeom prst="rect">
            <a:avLst/>
          </a:prstGeom>
          <a:solidFill>
            <a:srgbClr val="4C8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7DA3B1B-A60E-C6FD-E2CF-5B18C8F32158}"/>
              </a:ext>
            </a:extLst>
          </p:cNvPr>
          <p:cNvSpPr/>
          <p:nvPr/>
        </p:nvSpPr>
        <p:spPr>
          <a:xfrm>
            <a:off x="1109021" y="5956364"/>
            <a:ext cx="231566" cy="108000"/>
          </a:xfrm>
          <a:prstGeom prst="rect">
            <a:avLst/>
          </a:prstGeom>
          <a:solidFill>
            <a:srgbClr val="74B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D8507A-5165-3A6E-39AB-8A9E0F4861CC}"/>
              </a:ext>
            </a:extLst>
          </p:cNvPr>
          <p:cNvSpPr txBox="1"/>
          <p:nvPr/>
        </p:nvSpPr>
        <p:spPr>
          <a:xfrm>
            <a:off x="1450108" y="5855693"/>
            <a:ext cx="2632123" cy="27862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kumimoji="0" lang="sv-SE" sz="1200" b="0" i="0" u="none" strike="noStrike" kern="1200" cap="none" spc="0" normalizeH="0" baseline="0" noProof="0">
                <a:ln>
                  <a:noFill/>
                </a:ln>
                <a:solidFill>
                  <a:sysClr val="windowText" lastClr="000000">
                    <a:lumMod val="65000"/>
                    <a:lumOff val="35000"/>
                  </a:sysClr>
                </a:solidFill>
                <a:effectLst/>
                <a:uLnTx/>
                <a:uFillTx/>
                <a:latin typeface="N27 Medium"/>
                <a:ea typeface="+mn-ea"/>
                <a:cs typeface="+mn-cs"/>
              </a:rPr>
              <a:t>17% </a:t>
            </a:r>
            <a:r>
              <a:rPr kumimoji="0" lang="sv-SE" sz="1200" b="0" i="0" u="none" strike="noStrike" kern="1200" cap="none" spc="0" normalizeH="0" baseline="0" noProof="0" err="1">
                <a:ln>
                  <a:noFill/>
                </a:ln>
                <a:solidFill>
                  <a:sysClr val="windowText" lastClr="000000">
                    <a:lumMod val="65000"/>
                    <a:lumOff val="35000"/>
                  </a:sysClr>
                </a:solidFill>
                <a:effectLst/>
                <a:uLnTx/>
                <a:uFillTx/>
                <a:latin typeface="N27 Medium"/>
                <a:ea typeface="+mn-ea"/>
                <a:cs typeface="+mn-cs"/>
              </a:rPr>
              <a:t>morphometrics</a:t>
            </a:r>
            <a:endParaRPr kumimoji="0" lang="sv-SE" sz="1200" b="0" i="0" u="none" strike="noStrike" kern="1200" cap="none" spc="0" normalizeH="0" baseline="0" noProof="0">
              <a:ln>
                <a:noFill/>
              </a:ln>
              <a:solidFill>
                <a:sysClr val="windowText" lastClr="000000">
                  <a:lumMod val="65000"/>
                  <a:lumOff val="35000"/>
                </a:sysClr>
              </a:solidFill>
              <a:effectLst/>
              <a:uLnTx/>
              <a:uFillTx/>
              <a:latin typeface="N27 Medium"/>
              <a:ea typeface="+mn-ea"/>
              <a:cs typeface="+mn-cs"/>
            </a:endParaRP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BC75-504B-61AC-2284-AB8B94C167CA}"/>
            </a:ext>
          </a:extLst>
        </p:cNvPr>
        <p:cNvGrpSpPr/>
        <p:nvPr/>
      </p:nvGrpSpPr>
      <p:grpSpPr>
        <a:xfrm>
          <a:off x="0" y="0"/>
          <a:ext cx="0" cy="0"/>
          <a:chOff x="0" y="0"/>
          <a:chExt cx="0" cy="0"/>
        </a:xfrm>
      </p:grpSpPr>
      <p:sp>
        <p:nvSpPr>
          <p:cNvPr id="11267" name="Rectangle 1">
            <a:extLst>
              <a:ext uri="{FF2B5EF4-FFF2-40B4-BE49-F238E27FC236}">
                <a16:creationId xmlns:a16="http://schemas.microsoft.com/office/drawing/2014/main" id="{0C1788C2-0C3B-94C1-BD06-ECA3F0FF6E0E}"/>
              </a:ext>
            </a:extLst>
          </p:cNvPr>
          <p:cNvSpPr>
            <a:spLocks noChangeArrowheads="1"/>
          </p:cNvSpPr>
          <p:nvPr/>
        </p:nvSpPr>
        <p:spPr bwMode="auto">
          <a:xfrm>
            <a:off x="6992938" y="1990725"/>
            <a:ext cx="76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HABITAT</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Thin"/>
                <a:ea typeface="+mn-ea"/>
                <a:cs typeface="+mn-cs"/>
              </a:rPr>
              <a:t>KVALITÉ</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altLang="sv-SE" sz="1200" b="0" i="0" u="none" strike="noStrike" kern="1200" cap="none" spc="0" normalizeH="0" baseline="0" noProof="0">
              <a:ln>
                <a:noFill/>
              </a:ln>
              <a:solidFill>
                <a:prstClr val="black"/>
              </a:solidFill>
              <a:effectLst/>
              <a:uLnTx/>
              <a:uFillTx/>
              <a:latin typeface="N27 Medium"/>
              <a:ea typeface="+mn-ea"/>
              <a:cs typeface="+mn-cs"/>
            </a:endParaRPr>
          </a:p>
        </p:txBody>
      </p:sp>
      <p:grpSp>
        <p:nvGrpSpPr>
          <p:cNvPr id="11268" name="Group 13">
            <a:extLst>
              <a:ext uri="{FF2B5EF4-FFF2-40B4-BE49-F238E27FC236}">
                <a16:creationId xmlns:a16="http://schemas.microsoft.com/office/drawing/2014/main" id="{9F30D6DD-F90F-9607-2709-FC57CCFB70BE}"/>
              </a:ext>
            </a:extLst>
          </p:cNvPr>
          <p:cNvGrpSpPr>
            <a:grpSpLocks/>
          </p:cNvGrpSpPr>
          <p:nvPr/>
        </p:nvGrpSpPr>
        <p:grpSpPr bwMode="auto">
          <a:xfrm>
            <a:off x="7794625" y="2232025"/>
            <a:ext cx="1533525" cy="1301750"/>
            <a:chOff x="2112994" y="2307966"/>
            <a:chExt cx="1533111" cy="1302638"/>
          </a:xfrm>
        </p:grpSpPr>
        <p:cxnSp>
          <p:nvCxnSpPr>
            <p:cNvPr id="15" name="Straight Arrow Connector 14">
              <a:extLst>
                <a:ext uri="{FF2B5EF4-FFF2-40B4-BE49-F238E27FC236}">
                  <a16:creationId xmlns:a16="http://schemas.microsoft.com/office/drawing/2014/main" id="{AF8AD322-228A-F053-26BE-601259F8A1E1}"/>
                </a:ext>
              </a:extLst>
            </p:cNvPr>
            <p:cNvCxnSpPr>
              <a:cxnSpLocks/>
            </p:cNvCxnSpPr>
            <p:nvPr/>
          </p:nvCxnSpPr>
          <p:spPr>
            <a:xfrm>
              <a:off x="2112994" y="2349269"/>
              <a:ext cx="745924" cy="126133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93736F-589C-155F-3357-BAE7CA90A40B}"/>
                </a:ext>
              </a:extLst>
            </p:cNvPr>
            <p:cNvCxnSpPr>
              <a:cxnSpLocks/>
            </p:cNvCxnSpPr>
            <p:nvPr/>
          </p:nvCxnSpPr>
          <p:spPr>
            <a:xfrm flipH="1">
              <a:off x="2900181" y="2349269"/>
              <a:ext cx="745924" cy="12613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3433BFA-720A-3FCE-BF9A-AA95B37AF795}"/>
                </a:ext>
              </a:extLst>
            </p:cNvPr>
            <p:cNvCxnSpPr>
              <a:cxnSpLocks/>
            </p:cNvCxnSpPr>
            <p:nvPr/>
          </p:nvCxnSpPr>
          <p:spPr>
            <a:xfrm>
              <a:off x="2133626" y="2307966"/>
              <a:ext cx="1491847"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1269" name="Rectangle 18">
            <a:extLst>
              <a:ext uri="{FF2B5EF4-FFF2-40B4-BE49-F238E27FC236}">
                <a16:creationId xmlns:a16="http://schemas.microsoft.com/office/drawing/2014/main" id="{BF427EBD-277E-0E3C-E45D-35AC050F971F}"/>
              </a:ext>
            </a:extLst>
          </p:cNvPr>
          <p:cNvSpPr>
            <a:spLocks noChangeArrowheads="1"/>
          </p:cNvSpPr>
          <p:nvPr/>
        </p:nvSpPr>
        <p:spPr bwMode="auto">
          <a:xfrm>
            <a:off x="9328150" y="1985963"/>
            <a:ext cx="121126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HABITAT</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Thin"/>
                <a:ea typeface="+mn-ea"/>
                <a:cs typeface="+mn-cs"/>
              </a:rPr>
              <a:t>KONNEKTIVITET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altLang="sv-SE" sz="1200" b="0" i="0" u="none" strike="noStrike" kern="1200" cap="none" spc="0" normalizeH="0" baseline="0" noProof="0">
              <a:ln>
                <a:noFill/>
              </a:ln>
              <a:solidFill>
                <a:prstClr val="black"/>
              </a:solidFill>
              <a:effectLst/>
              <a:uLnTx/>
              <a:uFillTx/>
              <a:latin typeface="N27 Medium"/>
              <a:ea typeface="+mn-ea"/>
              <a:cs typeface="+mn-cs"/>
            </a:endParaRPr>
          </a:p>
        </p:txBody>
      </p:sp>
      <p:cxnSp>
        <p:nvCxnSpPr>
          <p:cNvPr id="20" name="Straight Arrow Connector 19">
            <a:extLst>
              <a:ext uri="{FF2B5EF4-FFF2-40B4-BE49-F238E27FC236}">
                <a16:creationId xmlns:a16="http://schemas.microsoft.com/office/drawing/2014/main" id="{D127203D-786C-D30C-1B1A-3CEC9628269D}"/>
              </a:ext>
            </a:extLst>
          </p:cNvPr>
          <p:cNvCxnSpPr>
            <a:cxnSpLocks/>
          </p:cNvCxnSpPr>
          <p:nvPr/>
        </p:nvCxnSpPr>
        <p:spPr>
          <a:xfrm flipV="1">
            <a:off x="8548688" y="4216400"/>
            <a:ext cx="7937" cy="717550"/>
          </a:xfrm>
          <a:prstGeom prst="straightConnector1">
            <a:avLst/>
          </a:prstGeom>
          <a:ln w="12700">
            <a:solidFill>
              <a:schemeClr val="tx1"/>
            </a:solidFill>
            <a:prstDash val="lgDash"/>
            <a:headEnd type="arrow"/>
            <a:tailEnd type="none"/>
          </a:ln>
        </p:spPr>
        <p:style>
          <a:lnRef idx="1">
            <a:schemeClr val="accent1"/>
          </a:lnRef>
          <a:fillRef idx="0">
            <a:schemeClr val="accent1"/>
          </a:fillRef>
          <a:effectRef idx="0">
            <a:schemeClr val="accent1"/>
          </a:effectRef>
          <a:fontRef idx="minor">
            <a:schemeClr val="tx1"/>
          </a:fontRef>
        </p:style>
      </p:cxnSp>
      <p:sp>
        <p:nvSpPr>
          <p:cNvPr id="11271" name="Rectangle 20">
            <a:extLst>
              <a:ext uri="{FF2B5EF4-FFF2-40B4-BE49-F238E27FC236}">
                <a16:creationId xmlns:a16="http://schemas.microsoft.com/office/drawing/2014/main" id="{F8A27F02-B0B2-B946-22A0-0AC8E8EA8F5E}"/>
              </a:ext>
            </a:extLst>
          </p:cNvPr>
          <p:cNvSpPr>
            <a:spLocks noChangeArrowheads="1"/>
          </p:cNvSpPr>
          <p:nvPr/>
        </p:nvSpPr>
        <p:spPr bwMode="auto">
          <a:xfrm>
            <a:off x="7510463" y="3751263"/>
            <a:ext cx="217011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ANDRA ARTERS ÖVERLEVNAD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Mortality, mobility and diversity</a:t>
            </a:r>
          </a:p>
        </p:txBody>
      </p:sp>
      <p:sp>
        <p:nvSpPr>
          <p:cNvPr id="11272" name="TextBox 21">
            <a:extLst>
              <a:ext uri="{FF2B5EF4-FFF2-40B4-BE49-F238E27FC236}">
                <a16:creationId xmlns:a16="http://schemas.microsoft.com/office/drawing/2014/main" id="{E4068390-03A6-2816-52FE-1A5FB7603C8C}"/>
              </a:ext>
            </a:extLst>
          </p:cNvPr>
          <p:cNvSpPr txBox="1">
            <a:spLocks noChangeArrowheads="1"/>
          </p:cNvSpPr>
          <p:nvPr/>
        </p:nvSpPr>
        <p:spPr bwMode="auto">
          <a:xfrm>
            <a:off x="7232650" y="4940300"/>
            <a:ext cx="263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EKOLOGISKA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PROCESSER</a:t>
            </a:r>
          </a:p>
        </p:txBody>
      </p:sp>
      <p:grpSp>
        <p:nvGrpSpPr>
          <p:cNvPr id="3" name="Group 2">
            <a:extLst>
              <a:ext uri="{FF2B5EF4-FFF2-40B4-BE49-F238E27FC236}">
                <a16:creationId xmlns:a16="http://schemas.microsoft.com/office/drawing/2014/main" id="{0372B59B-444D-36F0-2180-B241E7565E34}"/>
              </a:ext>
            </a:extLst>
          </p:cNvPr>
          <p:cNvGrpSpPr/>
          <p:nvPr/>
        </p:nvGrpSpPr>
        <p:grpSpPr>
          <a:xfrm>
            <a:off x="943367" y="1990693"/>
            <a:ext cx="3802469" cy="646331"/>
            <a:chOff x="3200936" y="3411120"/>
            <a:chExt cx="3802469" cy="646331"/>
          </a:xfrm>
          <a:noFill/>
        </p:grpSpPr>
        <p:sp>
          <p:nvSpPr>
            <p:cNvPr id="4" name="Rectangle 3">
              <a:extLst>
                <a:ext uri="{FF2B5EF4-FFF2-40B4-BE49-F238E27FC236}">
                  <a16:creationId xmlns:a16="http://schemas.microsoft.com/office/drawing/2014/main" id="{92ECA13B-051C-8DDB-4C8B-6DFEFC8CD0EF}"/>
                </a:ext>
              </a:extLst>
            </p:cNvPr>
            <p:cNvSpPr/>
            <p:nvPr/>
          </p:nvSpPr>
          <p:spPr>
            <a:xfrm>
              <a:off x="3200936" y="3411120"/>
              <a:ext cx="1035861" cy="461665"/>
            </a:xfrm>
            <a:prstGeom prst="rect">
              <a:avLst/>
            </a:prstGeom>
            <a:grp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Medium" pitchFamily="50" charset="0"/>
                  <a:ea typeface="+mn-ea"/>
                  <a:cs typeface="+mn-cs"/>
                </a:rPr>
                <a:t>PLATSENS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Thin" pitchFamily="50" charset="0"/>
                  <a:ea typeface="+mn-ea"/>
                  <a:cs typeface="+mn-cs"/>
                </a:rPr>
                <a:t>CENTRALITET</a:t>
              </a:r>
            </a:p>
          </p:txBody>
        </p:sp>
        <p:sp>
          <p:nvSpPr>
            <p:cNvPr id="7" name="Rectangle 6">
              <a:extLst>
                <a:ext uri="{FF2B5EF4-FFF2-40B4-BE49-F238E27FC236}">
                  <a16:creationId xmlns:a16="http://schemas.microsoft.com/office/drawing/2014/main" id="{93388D48-6FA3-9954-D227-AB8987CFAFE8}"/>
                </a:ext>
              </a:extLst>
            </p:cNvPr>
            <p:cNvSpPr/>
            <p:nvPr/>
          </p:nvSpPr>
          <p:spPr>
            <a:xfrm>
              <a:off x="6194786" y="3411120"/>
              <a:ext cx="808619" cy="646331"/>
            </a:xfrm>
            <a:prstGeom prst="rect">
              <a:avLst/>
            </a:prstGeom>
            <a:grp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Medium" pitchFamily="50" charset="0"/>
                  <a:ea typeface="+mn-ea"/>
                  <a:cs typeface="+mn-cs"/>
                </a:rPr>
                <a:t>PLATSENS</a:t>
              </a:r>
              <a:endParaRPr kumimoji="0" lang="sv-SE" sz="1200" b="0" i="0" u="none" strike="noStrike" kern="1200" cap="none" spc="0" normalizeH="0" baseline="0" noProof="0">
                <a:ln>
                  <a:noFill/>
                </a:ln>
                <a:solidFill>
                  <a:prstClr val="black"/>
                </a:solidFill>
                <a:effectLst/>
                <a:uLnTx/>
                <a:uFillTx/>
                <a:latin typeface="N27 Medium" pitchFamily="50"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Thin" pitchFamily="50" charset="0"/>
                  <a:ea typeface="+mn-ea"/>
                  <a:cs typeface="+mn-cs"/>
                </a:rPr>
                <a:t>TÄTHET</a:t>
              </a:r>
              <a:r>
                <a:rPr kumimoji="0" lang="sv-SE" sz="1200" b="0" i="0" u="none" strike="noStrike" kern="1200" cap="none" spc="0" normalizeH="0" baseline="0" noProof="0">
                  <a:ln>
                    <a:noFill/>
                  </a:ln>
                  <a:solidFill>
                    <a:prstClr val="black"/>
                  </a:solidFill>
                  <a:effectLst/>
                  <a:uLnTx/>
                  <a:uFillTx/>
                  <a:latin typeface="N27 Medium" pitchFamily="50"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N27 Medium" pitchFamily="50" charset="0"/>
                <a:ea typeface="+mn-ea"/>
                <a:cs typeface="+mn-cs"/>
              </a:endParaRPr>
            </a:p>
          </p:txBody>
        </p:sp>
      </p:grpSp>
      <p:cxnSp>
        <p:nvCxnSpPr>
          <p:cNvPr id="8" name="Straight Arrow Connector 7">
            <a:extLst>
              <a:ext uri="{FF2B5EF4-FFF2-40B4-BE49-F238E27FC236}">
                <a16:creationId xmlns:a16="http://schemas.microsoft.com/office/drawing/2014/main" id="{703CC91A-5C5A-E0E0-B41F-16E95321733B}"/>
              </a:ext>
            </a:extLst>
          </p:cNvPr>
          <p:cNvCxnSpPr>
            <a:cxnSpLocks/>
          </p:cNvCxnSpPr>
          <p:nvPr/>
        </p:nvCxnSpPr>
        <p:spPr>
          <a:xfrm flipV="1">
            <a:off x="3051175" y="4221163"/>
            <a:ext cx="9525" cy="719137"/>
          </a:xfrm>
          <a:prstGeom prst="straightConnector1">
            <a:avLst/>
          </a:prstGeom>
          <a:ln w="12700">
            <a:solidFill>
              <a:schemeClr val="tx1"/>
            </a:solidFill>
            <a:prstDash val="lgDash"/>
            <a:headEnd type="arrow"/>
            <a:tailEnd type="none"/>
          </a:ln>
        </p:spPr>
        <p:style>
          <a:lnRef idx="1">
            <a:schemeClr val="accent1"/>
          </a:lnRef>
          <a:fillRef idx="0">
            <a:schemeClr val="accent1"/>
          </a:fillRef>
          <a:effectRef idx="0">
            <a:schemeClr val="accent1"/>
          </a:effectRef>
          <a:fontRef idx="minor">
            <a:schemeClr val="tx1"/>
          </a:fontRef>
        </p:style>
      </p:cxnSp>
      <p:sp>
        <p:nvSpPr>
          <p:cNvPr id="11275" name="Rectangle 8">
            <a:extLst>
              <a:ext uri="{FF2B5EF4-FFF2-40B4-BE49-F238E27FC236}">
                <a16:creationId xmlns:a16="http://schemas.microsoft.com/office/drawing/2014/main" id="{5F9467D4-4DF5-8349-3FEF-84B6AF8EBCC7}"/>
              </a:ext>
            </a:extLst>
          </p:cNvPr>
          <p:cNvSpPr>
            <a:spLocks noChangeArrowheads="1"/>
          </p:cNvSpPr>
          <p:nvPr/>
        </p:nvSpPr>
        <p:spPr bwMode="auto">
          <a:xfrm>
            <a:off x="1881188" y="3756025"/>
            <a:ext cx="2341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MÄNNISKORS RÖRELSEMÖNSTER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movement and co-presence</a:t>
            </a:r>
          </a:p>
        </p:txBody>
      </p:sp>
      <p:sp>
        <p:nvSpPr>
          <p:cNvPr id="11276" name="TextBox 9">
            <a:extLst>
              <a:ext uri="{FF2B5EF4-FFF2-40B4-BE49-F238E27FC236}">
                <a16:creationId xmlns:a16="http://schemas.microsoft.com/office/drawing/2014/main" id="{BF975787-F290-C990-7618-F64FE5CA0B46}"/>
              </a:ext>
            </a:extLst>
          </p:cNvPr>
          <p:cNvSpPr txBox="1">
            <a:spLocks noChangeArrowheads="1"/>
          </p:cNvSpPr>
          <p:nvPr/>
        </p:nvSpPr>
        <p:spPr bwMode="auto">
          <a:xfrm>
            <a:off x="1812925" y="4940300"/>
            <a:ext cx="263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SOCIOEKONOMISKA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PROCESSER</a:t>
            </a:r>
          </a:p>
        </p:txBody>
      </p:sp>
      <p:grpSp>
        <p:nvGrpSpPr>
          <p:cNvPr id="11277" name="Group 10">
            <a:extLst>
              <a:ext uri="{FF2B5EF4-FFF2-40B4-BE49-F238E27FC236}">
                <a16:creationId xmlns:a16="http://schemas.microsoft.com/office/drawing/2014/main" id="{44B61FD9-F260-DB22-C668-8875EB258ABB}"/>
              </a:ext>
            </a:extLst>
          </p:cNvPr>
          <p:cNvGrpSpPr>
            <a:grpSpLocks/>
          </p:cNvGrpSpPr>
          <p:nvPr/>
        </p:nvGrpSpPr>
        <p:grpSpPr bwMode="auto">
          <a:xfrm>
            <a:off x="2238375" y="2225675"/>
            <a:ext cx="1531938" cy="1301750"/>
            <a:chOff x="2112994" y="2307966"/>
            <a:chExt cx="1533111" cy="1302638"/>
          </a:xfrm>
        </p:grpSpPr>
        <p:cxnSp>
          <p:nvCxnSpPr>
            <p:cNvPr id="12" name="Straight Arrow Connector 11">
              <a:extLst>
                <a:ext uri="{FF2B5EF4-FFF2-40B4-BE49-F238E27FC236}">
                  <a16:creationId xmlns:a16="http://schemas.microsoft.com/office/drawing/2014/main" id="{608166AF-ABA2-7306-5AE2-DDA17557EF06}"/>
                </a:ext>
              </a:extLst>
            </p:cNvPr>
            <p:cNvCxnSpPr>
              <a:cxnSpLocks/>
            </p:cNvCxnSpPr>
            <p:nvPr/>
          </p:nvCxnSpPr>
          <p:spPr>
            <a:xfrm>
              <a:off x="2112994" y="2349269"/>
              <a:ext cx="746696" cy="12613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8CF163-3BF0-11F9-B43C-A36DA7525D92}"/>
                </a:ext>
              </a:extLst>
            </p:cNvPr>
            <p:cNvCxnSpPr>
              <a:cxnSpLocks/>
            </p:cNvCxnSpPr>
            <p:nvPr/>
          </p:nvCxnSpPr>
          <p:spPr>
            <a:xfrm flipH="1">
              <a:off x="2899409" y="2349269"/>
              <a:ext cx="746696" cy="126133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5E2FAF-2507-A2F9-6033-3082D925D1BA}"/>
                </a:ext>
              </a:extLst>
            </p:cNvPr>
            <p:cNvCxnSpPr>
              <a:cxnSpLocks/>
            </p:cNvCxnSpPr>
            <p:nvPr/>
          </p:nvCxnSpPr>
          <p:spPr>
            <a:xfrm>
              <a:off x="2133648" y="2307966"/>
              <a:ext cx="1491803"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1278" name="Rectangle 22">
            <a:extLst>
              <a:ext uri="{FF2B5EF4-FFF2-40B4-BE49-F238E27FC236}">
                <a16:creationId xmlns:a16="http://schemas.microsoft.com/office/drawing/2014/main" id="{B773A7E2-980D-BD33-9FF2-6E92ED4DECEB}"/>
              </a:ext>
            </a:extLst>
          </p:cNvPr>
          <p:cNvSpPr>
            <a:spLocks noChangeArrowheads="1"/>
          </p:cNvSpPr>
          <p:nvPr/>
        </p:nvSpPr>
        <p:spPr bwMode="auto">
          <a:xfrm>
            <a:off x="3025775" y="2651125"/>
            <a:ext cx="946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Multiplyer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effect</a:t>
            </a:r>
          </a:p>
        </p:txBody>
      </p:sp>
      <p:sp>
        <p:nvSpPr>
          <p:cNvPr id="11283" name="Tekstvak 4">
            <a:extLst>
              <a:ext uri="{FF2B5EF4-FFF2-40B4-BE49-F238E27FC236}">
                <a16:creationId xmlns:a16="http://schemas.microsoft.com/office/drawing/2014/main" id="{F2AD3578-0C1A-BC0E-E6E1-7EB107CAFDD4}"/>
              </a:ext>
            </a:extLst>
          </p:cNvPr>
          <p:cNvSpPr txBox="1">
            <a:spLocks noChangeArrowheads="1"/>
          </p:cNvSpPr>
          <p:nvPr/>
        </p:nvSpPr>
        <p:spPr bwMode="auto">
          <a:xfrm>
            <a:off x="1581150" y="315913"/>
            <a:ext cx="104640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How</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the urban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environment</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affects</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people</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and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other</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species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rPr>
              <a:t>Combining the fields of urban planning and urban ecology</a:t>
            </a:r>
          </a:p>
        </p:txBody>
      </p:sp>
      <p:pic>
        <p:nvPicPr>
          <p:cNvPr id="6" name="Picture 38">
            <a:extLst>
              <a:ext uri="{FF2B5EF4-FFF2-40B4-BE49-F238E27FC236}">
                <a16:creationId xmlns:a16="http://schemas.microsoft.com/office/drawing/2014/main" id="{D8FD92C0-6091-C43A-905B-EA7890C433C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53832" y="5659436"/>
            <a:ext cx="1183385" cy="148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26DFACE-349A-8D72-36C2-44C9494F5C34}"/>
              </a:ext>
            </a:extLst>
          </p:cNvPr>
          <p:cNvSpPr/>
          <p:nvPr/>
        </p:nvSpPr>
        <p:spPr bwMode="auto">
          <a:xfrm>
            <a:off x="6943725" y="3184525"/>
            <a:ext cx="865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806778E-E77C-AD37-FB0D-349E35B94953}"/>
              </a:ext>
            </a:extLst>
          </p:cNvPr>
          <p:cNvSpPr/>
          <p:nvPr/>
        </p:nvSpPr>
        <p:spPr bwMode="auto">
          <a:xfrm>
            <a:off x="6900863" y="4059238"/>
            <a:ext cx="865187"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1C37B95-BB51-F2C2-7773-6B3E8FCFCAFD}"/>
              </a:ext>
            </a:extLst>
          </p:cNvPr>
          <p:cNvSpPr/>
          <p:nvPr/>
        </p:nvSpPr>
        <p:spPr bwMode="auto">
          <a:xfrm>
            <a:off x="7086600" y="5530850"/>
            <a:ext cx="865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C45928-F63E-1001-B7B0-EED87D5368B3}"/>
              </a:ext>
            </a:extLst>
          </p:cNvPr>
          <p:cNvSpPr/>
          <p:nvPr/>
        </p:nvSpPr>
        <p:spPr>
          <a:xfrm>
            <a:off x="2636874" y="5530850"/>
            <a:ext cx="423826" cy="482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 flock of birds in the sky&#10;&#10;Description automatically generated">
            <a:extLst>
              <a:ext uri="{FF2B5EF4-FFF2-40B4-BE49-F238E27FC236}">
                <a16:creationId xmlns:a16="http://schemas.microsoft.com/office/drawing/2014/main" id="{C9825632-B342-352C-C8DA-2C3ACF46E9B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926386" y="5540375"/>
            <a:ext cx="2419411" cy="1041184"/>
          </a:xfrm>
          <a:prstGeom prst="rect">
            <a:avLst/>
          </a:prstGeom>
        </p:spPr>
      </p:pic>
    </p:spTree>
    <p:extLst>
      <p:ext uri="{BB962C8B-B14F-4D97-AF65-F5344CB8AC3E}">
        <p14:creationId xmlns:p14="http://schemas.microsoft.com/office/powerpoint/2010/main" val="2668270852"/>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flock of birds in the sky&#10;&#10;Description automatically generated">
            <a:extLst>
              <a:ext uri="{FF2B5EF4-FFF2-40B4-BE49-F238E27FC236}">
                <a16:creationId xmlns:a16="http://schemas.microsoft.com/office/drawing/2014/main" id="{3092A3AA-F285-BF05-1F13-54867967D04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346241" y="4403725"/>
            <a:ext cx="2419411" cy="1041184"/>
          </a:xfrm>
          <a:prstGeom prst="rect">
            <a:avLst/>
          </a:prstGeom>
        </p:spPr>
      </p:pic>
      <p:grpSp>
        <p:nvGrpSpPr>
          <p:cNvPr id="11266" name="Group 37">
            <a:extLst>
              <a:ext uri="{FF2B5EF4-FFF2-40B4-BE49-F238E27FC236}">
                <a16:creationId xmlns:a16="http://schemas.microsoft.com/office/drawing/2014/main" id="{197835F5-0D2D-4467-D863-F7F899BCC5D1}"/>
              </a:ext>
            </a:extLst>
          </p:cNvPr>
          <p:cNvGrpSpPr>
            <a:grpSpLocks/>
          </p:cNvGrpSpPr>
          <p:nvPr/>
        </p:nvGrpSpPr>
        <p:grpSpPr bwMode="auto">
          <a:xfrm>
            <a:off x="1457325" y="1390650"/>
            <a:ext cx="6494463" cy="5754688"/>
            <a:chOff x="-76659" y="619095"/>
            <a:chExt cx="6526256" cy="5782594"/>
          </a:xfrm>
        </p:grpSpPr>
        <p:pic>
          <p:nvPicPr>
            <p:cNvPr id="11290" name="Picture 38">
              <a:extLst>
                <a:ext uri="{FF2B5EF4-FFF2-40B4-BE49-F238E27FC236}">
                  <a16:creationId xmlns:a16="http://schemas.microsoft.com/office/drawing/2014/main" id="{B048F662-C781-289B-86A0-1466740381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59" y="619095"/>
              <a:ext cx="6382240" cy="578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0F596B01-1834-F376-035C-9AFE8DE54FFF}"/>
                </a:ext>
              </a:extLst>
            </p:cNvPr>
            <p:cNvSpPr/>
            <p:nvPr/>
          </p:nvSpPr>
          <p:spPr>
            <a:xfrm>
              <a:off x="5436599" y="2421669"/>
              <a:ext cx="869423" cy="143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986E38F1-BFF9-9C6D-28E2-03F62E31074A}"/>
                </a:ext>
              </a:extLst>
            </p:cNvPr>
            <p:cNvSpPr/>
            <p:nvPr/>
          </p:nvSpPr>
          <p:spPr>
            <a:xfrm>
              <a:off x="5393527" y="3300624"/>
              <a:ext cx="869422" cy="143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50D7AD4-8706-FB0D-1B94-3AE67EE6B643}"/>
                </a:ext>
              </a:extLst>
            </p:cNvPr>
            <p:cNvSpPr/>
            <p:nvPr/>
          </p:nvSpPr>
          <p:spPr>
            <a:xfrm>
              <a:off x="5580174" y="4779372"/>
              <a:ext cx="869423" cy="143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267" name="Rectangle 1">
            <a:extLst>
              <a:ext uri="{FF2B5EF4-FFF2-40B4-BE49-F238E27FC236}">
                <a16:creationId xmlns:a16="http://schemas.microsoft.com/office/drawing/2014/main" id="{EF2AF333-8BD0-FC2C-45BA-B879816F4E79}"/>
              </a:ext>
            </a:extLst>
          </p:cNvPr>
          <p:cNvSpPr>
            <a:spLocks noChangeArrowheads="1"/>
          </p:cNvSpPr>
          <p:nvPr/>
        </p:nvSpPr>
        <p:spPr bwMode="auto">
          <a:xfrm>
            <a:off x="6992938" y="1990725"/>
            <a:ext cx="76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HABITAT</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Thin"/>
                <a:ea typeface="+mn-ea"/>
                <a:cs typeface="+mn-cs"/>
              </a:rPr>
              <a:t>KVALITÉ</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altLang="sv-SE" sz="1200" b="0" i="0" u="none" strike="noStrike" kern="1200" cap="none" spc="0" normalizeH="0" baseline="0" noProof="0">
              <a:ln>
                <a:noFill/>
              </a:ln>
              <a:solidFill>
                <a:prstClr val="black"/>
              </a:solidFill>
              <a:effectLst/>
              <a:uLnTx/>
              <a:uFillTx/>
              <a:latin typeface="N27 Medium"/>
              <a:ea typeface="+mn-ea"/>
              <a:cs typeface="+mn-cs"/>
            </a:endParaRPr>
          </a:p>
        </p:txBody>
      </p:sp>
      <p:grpSp>
        <p:nvGrpSpPr>
          <p:cNvPr id="11268" name="Group 13">
            <a:extLst>
              <a:ext uri="{FF2B5EF4-FFF2-40B4-BE49-F238E27FC236}">
                <a16:creationId xmlns:a16="http://schemas.microsoft.com/office/drawing/2014/main" id="{7F05499C-A77D-9917-D147-084F8FA89480}"/>
              </a:ext>
            </a:extLst>
          </p:cNvPr>
          <p:cNvGrpSpPr>
            <a:grpSpLocks/>
          </p:cNvGrpSpPr>
          <p:nvPr/>
        </p:nvGrpSpPr>
        <p:grpSpPr bwMode="auto">
          <a:xfrm>
            <a:off x="7794625" y="2232025"/>
            <a:ext cx="1533525" cy="1301750"/>
            <a:chOff x="2112994" y="2307966"/>
            <a:chExt cx="1533111" cy="1302638"/>
          </a:xfrm>
        </p:grpSpPr>
        <p:cxnSp>
          <p:nvCxnSpPr>
            <p:cNvPr id="15" name="Straight Arrow Connector 14">
              <a:extLst>
                <a:ext uri="{FF2B5EF4-FFF2-40B4-BE49-F238E27FC236}">
                  <a16:creationId xmlns:a16="http://schemas.microsoft.com/office/drawing/2014/main" id="{E8D0CCB7-9EAA-9E2D-7EFE-DD15D5BA25C2}"/>
                </a:ext>
              </a:extLst>
            </p:cNvPr>
            <p:cNvCxnSpPr>
              <a:cxnSpLocks/>
            </p:cNvCxnSpPr>
            <p:nvPr/>
          </p:nvCxnSpPr>
          <p:spPr>
            <a:xfrm>
              <a:off x="2112994" y="2349269"/>
              <a:ext cx="745924" cy="126133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B95DCB-0D0A-01B3-23B4-080EDBAF66F7}"/>
                </a:ext>
              </a:extLst>
            </p:cNvPr>
            <p:cNvCxnSpPr>
              <a:cxnSpLocks/>
            </p:cNvCxnSpPr>
            <p:nvPr/>
          </p:nvCxnSpPr>
          <p:spPr>
            <a:xfrm flipH="1">
              <a:off x="2900181" y="2349269"/>
              <a:ext cx="745924" cy="12613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93D49E3-9FD8-FDAB-477E-8CFFFD719C46}"/>
                </a:ext>
              </a:extLst>
            </p:cNvPr>
            <p:cNvCxnSpPr>
              <a:cxnSpLocks/>
            </p:cNvCxnSpPr>
            <p:nvPr/>
          </p:nvCxnSpPr>
          <p:spPr>
            <a:xfrm>
              <a:off x="2133626" y="2307966"/>
              <a:ext cx="1491847"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1269" name="Rectangle 18">
            <a:extLst>
              <a:ext uri="{FF2B5EF4-FFF2-40B4-BE49-F238E27FC236}">
                <a16:creationId xmlns:a16="http://schemas.microsoft.com/office/drawing/2014/main" id="{614ACDB5-D325-2A15-1FAE-8D78779810B0}"/>
              </a:ext>
            </a:extLst>
          </p:cNvPr>
          <p:cNvSpPr>
            <a:spLocks noChangeArrowheads="1"/>
          </p:cNvSpPr>
          <p:nvPr/>
        </p:nvSpPr>
        <p:spPr bwMode="auto">
          <a:xfrm>
            <a:off x="9328150" y="1985963"/>
            <a:ext cx="121126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HABITAT</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Thin"/>
                <a:ea typeface="+mn-ea"/>
                <a:cs typeface="+mn-cs"/>
              </a:rPr>
              <a:t>KONNEKTIVITET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altLang="sv-SE" sz="1200" b="0" i="0" u="none" strike="noStrike" kern="1200" cap="none" spc="0" normalizeH="0" baseline="0" noProof="0">
              <a:ln>
                <a:noFill/>
              </a:ln>
              <a:solidFill>
                <a:prstClr val="black"/>
              </a:solidFill>
              <a:effectLst/>
              <a:uLnTx/>
              <a:uFillTx/>
              <a:latin typeface="N27 Medium"/>
              <a:ea typeface="+mn-ea"/>
              <a:cs typeface="+mn-cs"/>
            </a:endParaRPr>
          </a:p>
        </p:txBody>
      </p:sp>
      <p:cxnSp>
        <p:nvCxnSpPr>
          <p:cNvPr id="20" name="Straight Arrow Connector 19">
            <a:extLst>
              <a:ext uri="{FF2B5EF4-FFF2-40B4-BE49-F238E27FC236}">
                <a16:creationId xmlns:a16="http://schemas.microsoft.com/office/drawing/2014/main" id="{1C3FBC14-2743-AF2A-CC84-15E497C71D79}"/>
              </a:ext>
            </a:extLst>
          </p:cNvPr>
          <p:cNvCxnSpPr>
            <a:cxnSpLocks/>
          </p:cNvCxnSpPr>
          <p:nvPr/>
        </p:nvCxnSpPr>
        <p:spPr>
          <a:xfrm flipV="1">
            <a:off x="8548688" y="4216400"/>
            <a:ext cx="7937" cy="717550"/>
          </a:xfrm>
          <a:prstGeom prst="straightConnector1">
            <a:avLst/>
          </a:prstGeom>
          <a:ln w="12700">
            <a:solidFill>
              <a:schemeClr val="tx1"/>
            </a:solidFill>
            <a:prstDash val="lgDash"/>
            <a:headEnd type="arrow"/>
            <a:tailEnd type="none"/>
          </a:ln>
        </p:spPr>
        <p:style>
          <a:lnRef idx="1">
            <a:schemeClr val="accent1"/>
          </a:lnRef>
          <a:fillRef idx="0">
            <a:schemeClr val="accent1"/>
          </a:fillRef>
          <a:effectRef idx="0">
            <a:schemeClr val="accent1"/>
          </a:effectRef>
          <a:fontRef idx="minor">
            <a:schemeClr val="tx1"/>
          </a:fontRef>
        </p:style>
      </p:cxnSp>
      <p:sp>
        <p:nvSpPr>
          <p:cNvPr id="11271" name="Rectangle 20">
            <a:extLst>
              <a:ext uri="{FF2B5EF4-FFF2-40B4-BE49-F238E27FC236}">
                <a16:creationId xmlns:a16="http://schemas.microsoft.com/office/drawing/2014/main" id="{05203198-3A48-0F89-004A-4F3C4938FC88}"/>
              </a:ext>
            </a:extLst>
          </p:cNvPr>
          <p:cNvSpPr>
            <a:spLocks noChangeArrowheads="1"/>
          </p:cNvSpPr>
          <p:nvPr/>
        </p:nvSpPr>
        <p:spPr bwMode="auto">
          <a:xfrm>
            <a:off x="7510463" y="3751263"/>
            <a:ext cx="217011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ANDRA ARTERS ÖVERLEVNAD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Mortality, mobility and diversity</a:t>
            </a:r>
          </a:p>
        </p:txBody>
      </p:sp>
      <p:sp>
        <p:nvSpPr>
          <p:cNvPr id="11272" name="TextBox 21">
            <a:extLst>
              <a:ext uri="{FF2B5EF4-FFF2-40B4-BE49-F238E27FC236}">
                <a16:creationId xmlns:a16="http://schemas.microsoft.com/office/drawing/2014/main" id="{362DAE9B-7996-8B10-85CF-39CE2EF77076}"/>
              </a:ext>
            </a:extLst>
          </p:cNvPr>
          <p:cNvSpPr txBox="1">
            <a:spLocks noChangeArrowheads="1"/>
          </p:cNvSpPr>
          <p:nvPr/>
        </p:nvSpPr>
        <p:spPr bwMode="auto">
          <a:xfrm>
            <a:off x="7232650" y="4940300"/>
            <a:ext cx="263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EKOLOGISKA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PROCESSER</a:t>
            </a:r>
          </a:p>
        </p:txBody>
      </p:sp>
      <p:grpSp>
        <p:nvGrpSpPr>
          <p:cNvPr id="3" name="Group 2">
            <a:extLst>
              <a:ext uri="{FF2B5EF4-FFF2-40B4-BE49-F238E27FC236}">
                <a16:creationId xmlns:a16="http://schemas.microsoft.com/office/drawing/2014/main" id="{10933843-1DB8-BF07-9475-9C87C786C426}"/>
              </a:ext>
            </a:extLst>
          </p:cNvPr>
          <p:cNvGrpSpPr/>
          <p:nvPr/>
        </p:nvGrpSpPr>
        <p:grpSpPr>
          <a:xfrm>
            <a:off x="943367" y="1990693"/>
            <a:ext cx="3802469" cy="646331"/>
            <a:chOff x="3200936" y="3411120"/>
            <a:chExt cx="3802469" cy="646331"/>
          </a:xfrm>
          <a:noFill/>
        </p:grpSpPr>
        <p:sp>
          <p:nvSpPr>
            <p:cNvPr id="4" name="Rectangle 3">
              <a:extLst>
                <a:ext uri="{FF2B5EF4-FFF2-40B4-BE49-F238E27FC236}">
                  <a16:creationId xmlns:a16="http://schemas.microsoft.com/office/drawing/2014/main" id="{7F927002-2E24-88EF-2131-6C0314728C37}"/>
                </a:ext>
              </a:extLst>
            </p:cNvPr>
            <p:cNvSpPr/>
            <p:nvPr/>
          </p:nvSpPr>
          <p:spPr>
            <a:xfrm>
              <a:off x="3200936" y="3411120"/>
              <a:ext cx="1035861" cy="461665"/>
            </a:xfrm>
            <a:prstGeom prst="rect">
              <a:avLst/>
            </a:prstGeom>
            <a:grp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Medium" pitchFamily="50" charset="0"/>
                  <a:ea typeface="+mn-ea"/>
                  <a:cs typeface="+mn-cs"/>
                </a:rPr>
                <a:t>PLATSENS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Thin" pitchFamily="50" charset="0"/>
                  <a:ea typeface="+mn-ea"/>
                  <a:cs typeface="+mn-cs"/>
                </a:rPr>
                <a:t>CENTRALITET</a:t>
              </a:r>
            </a:p>
          </p:txBody>
        </p:sp>
        <p:sp>
          <p:nvSpPr>
            <p:cNvPr id="7" name="Rectangle 6">
              <a:extLst>
                <a:ext uri="{FF2B5EF4-FFF2-40B4-BE49-F238E27FC236}">
                  <a16:creationId xmlns:a16="http://schemas.microsoft.com/office/drawing/2014/main" id="{6776CD28-6294-5C26-09C9-D3BC26512232}"/>
                </a:ext>
              </a:extLst>
            </p:cNvPr>
            <p:cNvSpPr/>
            <p:nvPr/>
          </p:nvSpPr>
          <p:spPr>
            <a:xfrm>
              <a:off x="6194786" y="3411120"/>
              <a:ext cx="808619" cy="646331"/>
            </a:xfrm>
            <a:prstGeom prst="rect">
              <a:avLst/>
            </a:prstGeom>
            <a:grp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Medium" pitchFamily="50" charset="0"/>
                  <a:ea typeface="+mn-ea"/>
                  <a:cs typeface="+mn-cs"/>
                </a:rPr>
                <a:t>PLATSENS</a:t>
              </a:r>
              <a:endParaRPr kumimoji="0" lang="sv-SE" sz="1200" b="0" i="0" u="none" strike="noStrike" kern="1200" cap="none" spc="0" normalizeH="0" baseline="0" noProof="0">
                <a:ln>
                  <a:noFill/>
                </a:ln>
                <a:solidFill>
                  <a:prstClr val="black"/>
                </a:solidFill>
                <a:effectLst/>
                <a:uLnTx/>
                <a:uFillTx/>
                <a:latin typeface="N27 Medium" pitchFamily="50"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Thin" pitchFamily="50" charset="0"/>
                  <a:ea typeface="+mn-ea"/>
                  <a:cs typeface="+mn-cs"/>
                </a:rPr>
                <a:t>TÄTHET</a:t>
              </a:r>
              <a:r>
                <a:rPr kumimoji="0" lang="sv-SE" sz="1200" b="0" i="0" u="none" strike="noStrike" kern="1200" cap="none" spc="0" normalizeH="0" baseline="0" noProof="0">
                  <a:ln>
                    <a:noFill/>
                  </a:ln>
                  <a:solidFill>
                    <a:prstClr val="black"/>
                  </a:solidFill>
                  <a:effectLst/>
                  <a:uLnTx/>
                  <a:uFillTx/>
                  <a:latin typeface="N27 Medium" pitchFamily="50"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N27 Medium" pitchFamily="50" charset="0"/>
                <a:ea typeface="+mn-ea"/>
                <a:cs typeface="+mn-cs"/>
              </a:endParaRPr>
            </a:p>
          </p:txBody>
        </p:sp>
      </p:grpSp>
      <p:cxnSp>
        <p:nvCxnSpPr>
          <p:cNvPr id="8" name="Straight Arrow Connector 7">
            <a:extLst>
              <a:ext uri="{FF2B5EF4-FFF2-40B4-BE49-F238E27FC236}">
                <a16:creationId xmlns:a16="http://schemas.microsoft.com/office/drawing/2014/main" id="{063EB2D7-87C6-C6CB-2725-88DF513BDB8E}"/>
              </a:ext>
            </a:extLst>
          </p:cNvPr>
          <p:cNvCxnSpPr>
            <a:cxnSpLocks/>
          </p:cNvCxnSpPr>
          <p:nvPr/>
        </p:nvCxnSpPr>
        <p:spPr>
          <a:xfrm flipV="1">
            <a:off x="3051175" y="4221163"/>
            <a:ext cx="9525" cy="719137"/>
          </a:xfrm>
          <a:prstGeom prst="straightConnector1">
            <a:avLst/>
          </a:prstGeom>
          <a:ln w="12700">
            <a:solidFill>
              <a:schemeClr val="tx1"/>
            </a:solidFill>
            <a:prstDash val="lgDash"/>
            <a:headEnd type="arrow"/>
            <a:tailEnd type="none"/>
          </a:ln>
        </p:spPr>
        <p:style>
          <a:lnRef idx="1">
            <a:schemeClr val="accent1"/>
          </a:lnRef>
          <a:fillRef idx="0">
            <a:schemeClr val="accent1"/>
          </a:fillRef>
          <a:effectRef idx="0">
            <a:schemeClr val="accent1"/>
          </a:effectRef>
          <a:fontRef idx="minor">
            <a:schemeClr val="tx1"/>
          </a:fontRef>
        </p:style>
      </p:cxnSp>
      <p:sp>
        <p:nvSpPr>
          <p:cNvPr id="11275" name="Rectangle 8">
            <a:extLst>
              <a:ext uri="{FF2B5EF4-FFF2-40B4-BE49-F238E27FC236}">
                <a16:creationId xmlns:a16="http://schemas.microsoft.com/office/drawing/2014/main" id="{9CB9CDAB-4E8D-44FE-42A1-2C73DD496AF3}"/>
              </a:ext>
            </a:extLst>
          </p:cNvPr>
          <p:cNvSpPr>
            <a:spLocks noChangeArrowheads="1"/>
          </p:cNvSpPr>
          <p:nvPr/>
        </p:nvSpPr>
        <p:spPr bwMode="auto">
          <a:xfrm>
            <a:off x="1881188" y="3756025"/>
            <a:ext cx="2341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MÄNNISKORS RÖRELSEMÖNSTER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movement and co-presence</a:t>
            </a:r>
          </a:p>
        </p:txBody>
      </p:sp>
      <p:sp>
        <p:nvSpPr>
          <p:cNvPr id="11276" name="TextBox 9">
            <a:extLst>
              <a:ext uri="{FF2B5EF4-FFF2-40B4-BE49-F238E27FC236}">
                <a16:creationId xmlns:a16="http://schemas.microsoft.com/office/drawing/2014/main" id="{665014A1-5894-B144-A147-557C2D062703}"/>
              </a:ext>
            </a:extLst>
          </p:cNvPr>
          <p:cNvSpPr txBox="1">
            <a:spLocks noChangeArrowheads="1"/>
          </p:cNvSpPr>
          <p:nvPr/>
        </p:nvSpPr>
        <p:spPr bwMode="auto">
          <a:xfrm>
            <a:off x="1812925" y="4940300"/>
            <a:ext cx="263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SOCIOEKONOMISKA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PROCESSER</a:t>
            </a:r>
          </a:p>
        </p:txBody>
      </p:sp>
      <p:grpSp>
        <p:nvGrpSpPr>
          <p:cNvPr id="11277" name="Group 10">
            <a:extLst>
              <a:ext uri="{FF2B5EF4-FFF2-40B4-BE49-F238E27FC236}">
                <a16:creationId xmlns:a16="http://schemas.microsoft.com/office/drawing/2014/main" id="{782DE5E1-244D-4F7E-B268-CABDA4C0C798}"/>
              </a:ext>
            </a:extLst>
          </p:cNvPr>
          <p:cNvGrpSpPr>
            <a:grpSpLocks/>
          </p:cNvGrpSpPr>
          <p:nvPr/>
        </p:nvGrpSpPr>
        <p:grpSpPr bwMode="auto">
          <a:xfrm>
            <a:off x="2238375" y="2225675"/>
            <a:ext cx="1531938" cy="1301750"/>
            <a:chOff x="2112994" y="2307966"/>
            <a:chExt cx="1533111" cy="1302638"/>
          </a:xfrm>
        </p:grpSpPr>
        <p:cxnSp>
          <p:nvCxnSpPr>
            <p:cNvPr id="12" name="Straight Arrow Connector 11">
              <a:extLst>
                <a:ext uri="{FF2B5EF4-FFF2-40B4-BE49-F238E27FC236}">
                  <a16:creationId xmlns:a16="http://schemas.microsoft.com/office/drawing/2014/main" id="{7D849246-A4CB-DEB2-62BA-D69F98B49D50}"/>
                </a:ext>
              </a:extLst>
            </p:cNvPr>
            <p:cNvCxnSpPr>
              <a:cxnSpLocks/>
            </p:cNvCxnSpPr>
            <p:nvPr/>
          </p:nvCxnSpPr>
          <p:spPr>
            <a:xfrm>
              <a:off x="2112994" y="2349269"/>
              <a:ext cx="746696" cy="12613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6A4C74-5DD8-66D9-3512-90E84CB4AC7E}"/>
                </a:ext>
              </a:extLst>
            </p:cNvPr>
            <p:cNvCxnSpPr>
              <a:cxnSpLocks/>
            </p:cNvCxnSpPr>
            <p:nvPr/>
          </p:nvCxnSpPr>
          <p:spPr>
            <a:xfrm flipH="1">
              <a:off x="2899409" y="2349269"/>
              <a:ext cx="746696" cy="126133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1B522FC-D652-8FB4-4768-953BA85D0C14}"/>
                </a:ext>
              </a:extLst>
            </p:cNvPr>
            <p:cNvCxnSpPr>
              <a:cxnSpLocks/>
            </p:cNvCxnSpPr>
            <p:nvPr/>
          </p:nvCxnSpPr>
          <p:spPr>
            <a:xfrm>
              <a:off x="2133648" y="2307966"/>
              <a:ext cx="1491803"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1278" name="Rectangle 22">
            <a:extLst>
              <a:ext uri="{FF2B5EF4-FFF2-40B4-BE49-F238E27FC236}">
                <a16:creationId xmlns:a16="http://schemas.microsoft.com/office/drawing/2014/main" id="{F1B5E3B2-8C23-145C-CED8-1F9EE22168B8}"/>
              </a:ext>
            </a:extLst>
          </p:cNvPr>
          <p:cNvSpPr>
            <a:spLocks noChangeArrowheads="1"/>
          </p:cNvSpPr>
          <p:nvPr/>
        </p:nvSpPr>
        <p:spPr bwMode="auto">
          <a:xfrm>
            <a:off x="3025775" y="2651125"/>
            <a:ext cx="946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Multiplyer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effect</a:t>
            </a:r>
          </a:p>
        </p:txBody>
      </p:sp>
      <p:pic>
        <p:nvPicPr>
          <p:cNvPr id="11" name="Picture 10" descr="A flock of birds in the sky&#10;&#10;Description automatically generated">
            <a:extLst>
              <a:ext uri="{FF2B5EF4-FFF2-40B4-BE49-F238E27FC236}">
                <a16:creationId xmlns:a16="http://schemas.microsoft.com/office/drawing/2014/main" id="{B4F3D566-FD4F-C43B-7F96-A3CB42583AED}"/>
              </a:ext>
            </a:extLst>
          </p:cNvPr>
          <p:cNvPicPr>
            <a:picLocks noChangeAspect="1"/>
          </p:cNvPicPr>
          <p:nvPr/>
        </p:nvPicPr>
        <p:blipFill rotWithShape="1">
          <a:blip r:embed="rId2"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7926386" y="5540375"/>
            <a:ext cx="2419411" cy="1041184"/>
          </a:xfrm>
          <a:prstGeom prst="rect">
            <a:avLst/>
          </a:prstGeom>
        </p:spPr>
      </p:pic>
      <p:sp>
        <p:nvSpPr>
          <p:cNvPr id="2" name="Tekstvak 4">
            <a:extLst>
              <a:ext uri="{FF2B5EF4-FFF2-40B4-BE49-F238E27FC236}">
                <a16:creationId xmlns:a16="http://schemas.microsoft.com/office/drawing/2014/main" id="{99144931-332B-45B2-A2A4-D564F21BDCBB}"/>
              </a:ext>
            </a:extLst>
          </p:cNvPr>
          <p:cNvSpPr txBox="1">
            <a:spLocks noChangeArrowheads="1"/>
          </p:cNvSpPr>
          <p:nvPr/>
        </p:nvSpPr>
        <p:spPr bwMode="auto">
          <a:xfrm>
            <a:off x="1581150" y="315913"/>
            <a:ext cx="104640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How</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the urban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environment</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affects</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people</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and </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other</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species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rPr>
              <a:t>Combining the fields of urban planning and urban ecology</a:t>
            </a: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C8ED1-C6C5-CEFD-383E-F4F5ED37D06D}"/>
            </a:ext>
          </a:extLst>
        </p:cNvPr>
        <p:cNvGrpSpPr/>
        <p:nvPr/>
      </p:nvGrpSpPr>
      <p:grpSpPr>
        <a:xfrm>
          <a:off x="0" y="0"/>
          <a:ext cx="0" cy="0"/>
          <a:chOff x="0" y="0"/>
          <a:chExt cx="0" cy="0"/>
        </a:xfrm>
      </p:grpSpPr>
      <p:pic>
        <p:nvPicPr>
          <p:cNvPr id="14" name="Picture 13" descr="A flock of birds in the sky&#10;&#10;Description automatically generated">
            <a:extLst>
              <a:ext uri="{FF2B5EF4-FFF2-40B4-BE49-F238E27FC236}">
                <a16:creationId xmlns:a16="http://schemas.microsoft.com/office/drawing/2014/main" id="{FC5C28C1-D2FA-482B-D6C8-F4BD12891F6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346241" y="4403725"/>
            <a:ext cx="2419411" cy="1041184"/>
          </a:xfrm>
          <a:prstGeom prst="rect">
            <a:avLst/>
          </a:prstGeom>
        </p:spPr>
      </p:pic>
      <p:grpSp>
        <p:nvGrpSpPr>
          <p:cNvPr id="11266" name="Group 37">
            <a:extLst>
              <a:ext uri="{FF2B5EF4-FFF2-40B4-BE49-F238E27FC236}">
                <a16:creationId xmlns:a16="http://schemas.microsoft.com/office/drawing/2014/main" id="{5E326422-1519-0843-44FC-9A32C9C94FB6}"/>
              </a:ext>
            </a:extLst>
          </p:cNvPr>
          <p:cNvGrpSpPr>
            <a:grpSpLocks/>
          </p:cNvGrpSpPr>
          <p:nvPr/>
        </p:nvGrpSpPr>
        <p:grpSpPr bwMode="auto">
          <a:xfrm>
            <a:off x="1457325" y="1390650"/>
            <a:ext cx="6494463" cy="5754688"/>
            <a:chOff x="-76659" y="619095"/>
            <a:chExt cx="6526256" cy="5782594"/>
          </a:xfrm>
        </p:grpSpPr>
        <p:pic>
          <p:nvPicPr>
            <p:cNvPr id="11290" name="Picture 38">
              <a:extLst>
                <a:ext uri="{FF2B5EF4-FFF2-40B4-BE49-F238E27FC236}">
                  <a16:creationId xmlns:a16="http://schemas.microsoft.com/office/drawing/2014/main" id="{DEAD09AE-4ABE-C190-B82B-9BAE4E3134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59" y="619095"/>
              <a:ext cx="6382240" cy="578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63F4B6DC-6FFD-7E87-0B7D-6672F953FFAA}"/>
                </a:ext>
              </a:extLst>
            </p:cNvPr>
            <p:cNvSpPr/>
            <p:nvPr/>
          </p:nvSpPr>
          <p:spPr>
            <a:xfrm>
              <a:off x="5436599" y="2421669"/>
              <a:ext cx="869423" cy="143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638EFBD-B5BB-2E45-BECF-D66367A56327}"/>
                </a:ext>
              </a:extLst>
            </p:cNvPr>
            <p:cNvSpPr/>
            <p:nvPr/>
          </p:nvSpPr>
          <p:spPr>
            <a:xfrm>
              <a:off x="5393527" y="3300624"/>
              <a:ext cx="869422" cy="143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5EEE94A-5CAA-FBEE-2E9D-764EEB0D0377}"/>
                </a:ext>
              </a:extLst>
            </p:cNvPr>
            <p:cNvSpPr/>
            <p:nvPr/>
          </p:nvSpPr>
          <p:spPr>
            <a:xfrm>
              <a:off x="5580174" y="4779372"/>
              <a:ext cx="869423" cy="143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267" name="Rectangle 1">
            <a:extLst>
              <a:ext uri="{FF2B5EF4-FFF2-40B4-BE49-F238E27FC236}">
                <a16:creationId xmlns:a16="http://schemas.microsoft.com/office/drawing/2014/main" id="{02F84ABC-95CA-BB1E-B180-488EE4A559AC}"/>
              </a:ext>
            </a:extLst>
          </p:cNvPr>
          <p:cNvSpPr>
            <a:spLocks noChangeArrowheads="1"/>
          </p:cNvSpPr>
          <p:nvPr/>
        </p:nvSpPr>
        <p:spPr bwMode="auto">
          <a:xfrm>
            <a:off x="6992938" y="1990725"/>
            <a:ext cx="76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HABITAT</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Thin"/>
                <a:ea typeface="+mn-ea"/>
                <a:cs typeface="+mn-cs"/>
              </a:rPr>
              <a:t>KVALITÉ</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altLang="sv-SE" sz="1200" b="0" i="0" u="none" strike="noStrike" kern="1200" cap="none" spc="0" normalizeH="0" baseline="0" noProof="0">
              <a:ln>
                <a:noFill/>
              </a:ln>
              <a:solidFill>
                <a:prstClr val="black"/>
              </a:solidFill>
              <a:effectLst/>
              <a:uLnTx/>
              <a:uFillTx/>
              <a:latin typeface="N27 Medium"/>
              <a:ea typeface="+mn-ea"/>
              <a:cs typeface="+mn-cs"/>
            </a:endParaRPr>
          </a:p>
        </p:txBody>
      </p:sp>
      <p:grpSp>
        <p:nvGrpSpPr>
          <p:cNvPr id="11268" name="Group 13">
            <a:extLst>
              <a:ext uri="{FF2B5EF4-FFF2-40B4-BE49-F238E27FC236}">
                <a16:creationId xmlns:a16="http://schemas.microsoft.com/office/drawing/2014/main" id="{BE98F546-BA76-D380-327E-4ECF5A24D6F7}"/>
              </a:ext>
            </a:extLst>
          </p:cNvPr>
          <p:cNvGrpSpPr>
            <a:grpSpLocks/>
          </p:cNvGrpSpPr>
          <p:nvPr/>
        </p:nvGrpSpPr>
        <p:grpSpPr bwMode="auto">
          <a:xfrm>
            <a:off x="7794625" y="2232025"/>
            <a:ext cx="1533525" cy="1301750"/>
            <a:chOff x="2112994" y="2307966"/>
            <a:chExt cx="1533111" cy="1302638"/>
          </a:xfrm>
        </p:grpSpPr>
        <p:cxnSp>
          <p:nvCxnSpPr>
            <p:cNvPr id="15" name="Straight Arrow Connector 14">
              <a:extLst>
                <a:ext uri="{FF2B5EF4-FFF2-40B4-BE49-F238E27FC236}">
                  <a16:creationId xmlns:a16="http://schemas.microsoft.com/office/drawing/2014/main" id="{2A028A4B-F071-21B7-86A7-37611170CD2E}"/>
                </a:ext>
              </a:extLst>
            </p:cNvPr>
            <p:cNvCxnSpPr>
              <a:cxnSpLocks/>
            </p:cNvCxnSpPr>
            <p:nvPr/>
          </p:nvCxnSpPr>
          <p:spPr>
            <a:xfrm>
              <a:off x="2112994" y="2349269"/>
              <a:ext cx="745924" cy="126133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0E20703-D531-A7DE-50CA-DCFC2B8BB217}"/>
                </a:ext>
              </a:extLst>
            </p:cNvPr>
            <p:cNvCxnSpPr>
              <a:cxnSpLocks/>
            </p:cNvCxnSpPr>
            <p:nvPr/>
          </p:nvCxnSpPr>
          <p:spPr>
            <a:xfrm flipH="1">
              <a:off x="2900181" y="2349269"/>
              <a:ext cx="745924" cy="12613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DBFBE1-AEB2-E410-BB9E-C28D0D8FA237}"/>
                </a:ext>
              </a:extLst>
            </p:cNvPr>
            <p:cNvCxnSpPr>
              <a:cxnSpLocks/>
            </p:cNvCxnSpPr>
            <p:nvPr/>
          </p:nvCxnSpPr>
          <p:spPr>
            <a:xfrm>
              <a:off x="2133626" y="2307966"/>
              <a:ext cx="1491847"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1269" name="Rectangle 18">
            <a:extLst>
              <a:ext uri="{FF2B5EF4-FFF2-40B4-BE49-F238E27FC236}">
                <a16:creationId xmlns:a16="http://schemas.microsoft.com/office/drawing/2014/main" id="{3B73B495-A942-5500-F2B5-7EE50C38A90D}"/>
              </a:ext>
            </a:extLst>
          </p:cNvPr>
          <p:cNvSpPr>
            <a:spLocks noChangeArrowheads="1"/>
          </p:cNvSpPr>
          <p:nvPr/>
        </p:nvSpPr>
        <p:spPr bwMode="auto">
          <a:xfrm>
            <a:off x="9328150" y="1985963"/>
            <a:ext cx="121126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HABITAT</a:t>
            </a:r>
            <a:r>
              <a:rPr kumimoji="0" lang="sv-SE" altLang="sv-SE" sz="1200" b="0" i="0" u="none" strike="noStrike" kern="1200" cap="none" spc="0" normalizeH="0" baseline="0" noProof="0">
                <a:ln>
                  <a:noFill/>
                </a:ln>
                <a:solidFill>
                  <a:prstClr val="black"/>
                </a:solidFill>
                <a:effectLst/>
                <a:uLnTx/>
                <a:uFillTx/>
                <a:latin typeface="N27 Medium"/>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Thin"/>
                <a:ea typeface="+mn-ea"/>
                <a:cs typeface="+mn-cs"/>
              </a:rPr>
              <a:t>KONNEKTIVITET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altLang="sv-SE" sz="1200" b="0" i="0" u="none" strike="noStrike" kern="1200" cap="none" spc="0" normalizeH="0" baseline="0" noProof="0">
              <a:ln>
                <a:noFill/>
              </a:ln>
              <a:solidFill>
                <a:prstClr val="black"/>
              </a:solidFill>
              <a:effectLst/>
              <a:uLnTx/>
              <a:uFillTx/>
              <a:latin typeface="N27 Medium"/>
              <a:ea typeface="+mn-ea"/>
              <a:cs typeface="+mn-cs"/>
            </a:endParaRPr>
          </a:p>
        </p:txBody>
      </p:sp>
      <p:cxnSp>
        <p:nvCxnSpPr>
          <p:cNvPr id="20" name="Straight Arrow Connector 19">
            <a:extLst>
              <a:ext uri="{FF2B5EF4-FFF2-40B4-BE49-F238E27FC236}">
                <a16:creationId xmlns:a16="http://schemas.microsoft.com/office/drawing/2014/main" id="{055736C1-7A84-3E54-CA8A-DA7B15002455}"/>
              </a:ext>
            </a:extLst>
          </p:cNvPr>
          <p:cNvCxnSpPr>
            <a:cxnSpLocks/>
          </p:cNvCxnSpPr>
          <p:nvPr/>
        </p:nvCxnSpPr>
        <p:spPr>
          <a:xfrm flipV="1">
            <a:off x="8548688" y="4216400"/>
            <a:ext cx="7937" cy="717550"/>
          </a:xfrm>
          <a:prstGeom prst="straightConnector1">
            <a:avLst/>
          </a:prstGeom>
          <a:ln w="12700">
            <a:solidFill>
              <a:schemeClr val="tx1"/>
            </a:solidFill>
            <a:prstDash val="lgDash"/>
            <a:headEnd type="arrow"/>
            <a:tailEnd type="none"/>
          </a:ln>
        </p:spPr>
        <p:style>
          <a:lnRef idx="1">
            <a:schemeClr val="accent1"/>
          </a:lnRef>
          <a:fillRef idx="0">
            <a:schemeClr val="accent1"/>
          </a:fillRef>
          <a:effectRef idx="0">
            <a:schemeClr val="accent1"/>
          </a:effectRef>
          <a:fontRef idx="minor">
            <a:schemeClr val="tx1"/>
          </a:fontRef>
        </p:style>
      </p:cxnSp>
      <p:sp>
        <p:nvSpPr>
          <p:cNvPr id="11271" name="Rectangle 20">
            <a:extLst>
              <a:ext uri="{FF2B5EF4-FFF2-40B4-BE49-F238E27FC236}">
                <a16:creationId xmlns:a16="http://schemas.microsoft.com/office/drawing/2014/main" id="{A25C3056-3AE4-D356-3B90-961B3A7A709E}"/>
              </a:ext>
            </a:extLst>
          </p:cNvPr>
          <p:cNvSpPr>
            <a:spLocks noChangeArrowheads="1"/>
          </p:cNvSpPr>
          <p:nvPr/>
        </p:nvSpPr>
        <p:spPr bwMode="auto">
          <a:xfrm>
            <a:off x="7510463" y="3751263"/>
            <a:ext cx="217011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ANDRA ARTERS ÖVERLEVNAD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Mortality, mobility and diversity</a:t>
            </a:r>
          </a:p>
        </p:txBody>
      </p:sp>
      <p:sp>
        <p:nvSpPr>
          <p:cNvPr id="11272" name="TextBox 21">
            <a:extLst>
              <a:ext uri="{FF2B5EF4-FFF2-40B4-BE49-F238E27FC236}">
                <a16:creationId xmlns:a16="http://schemas.microsoft.com/office/drawing/2014/main" id="{28C25105-EDDA-5F78-5D00-00BE554F2375}"/>
              </a:ext>
            </a:extLst>
          </p:cNvPr>
          <p:cNvSpPr txBox="1">
            <a:spLocks noChangeArrowheads="1"/>
          </p:cNvSpPr>
          <p:nvPr/>
        </p:nvSpPr>
        <p:spPr bwMode="auto">
          <a:xfrm>
            <a:off x="7232650" y="4940300"/>
            <a:ext cx="263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EKOLOGISKA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PROCESSER</a:t>
            </a:r>
          </a:p>
        </p:txBody>
      </p:sp>
      <p:grpSp>
        <p:nvGrpSpPr>
          <p:cNvPr id="3" name="Group 2">
            <a:extLst>
              <a:ext uri="{FF2B5EF4-FFF2-40B4-BE49-F238E27FC236}">
                <a16:creationId xmlns:a16="http://schemas.microsoft.com/office/drawing/2014/main" id="{64247024-9653-6D66-6C25-2C72AE6B6235}"/>
              </a:ext>
            </a:extLst>
          </p:cNvPr>
          <p:cNvGrpSpPr/>
          <p:nvPr/>
        </p:nvGrpSpPr>
        <p:grpSpPr>
          <a:xfrm>
            <a:off x="943367" y="1990693"/>
            <a:ext cx="3802469" cy="646331"/>
            <a:chOff x="3200936" y="3411120"/>
            <a:chExt cx="3802469" cy="646331"/>
          </a:xfrm>
          <a:noFill/>
        </p:grpSpPr>
        <p:sp>
          <p:nvSpPr>
            <p:cNvPr id="4" name="Rectangle 3">
              <a:extLst>
                <a:ext uri="{FF2B5EF4-FFF2-40B4-BE49-F238E27FC236}">
                  <a16:creationId xmlns:a16="http://schemas.microsoft.com/office/drawing/2014/main" id="{09E367C2-C8CF-7165-9BAB-5A43ECDB2B77}"/>
                </a:ext>
              </a:extLst>
            </p:cNvPr>
            <p:cNvSpPr/>
            <p:nvPr/>
          </p:nvSpPr>
          <p:spPr>
            <a:xfrm>
              <a:off x="3200936" y="3411120"/>
              <a:ext cx="1035861" cy="461665"/>
            </a:xfrm>
            <a:prstGeom prst="rect">
              <a:avLst/>
            </a:prstGeom>
            <a:grp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Medium" pitchFamily="50" charset="0"/>
                  <a:ea typeface="+mn-ea"/>
                  <a:cs typeface="+mn-cs"/>
                </a:rPr>
                <a:t>PLATSENS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Thin" pitchFamily="50" charset="0"/>
                  <a:ea typeface="+mn-ea"/>
                  <a:cs typeface="+mn-cs"/>
                </a:rPr>
                <a:t>CENTRALITET</a:t>
              </a:r>
            </a:p>
          </p:txBody>
        </p:sp>
        <p:sp>
          <p:nvSpPr>
            <p:cNvPr id="7" name="Rectangle 6">
              <a:extLst>
                <a:ext uri="{FF2B5EF4-FFF2-40B4-BE49-F238E27FC236}">
                  <a16:creationId xmlns:a16="http://schemas.microsoft.com/office/drawing/2014/main" id="{6AC9B10C-5338-F275-BE5F-06490BDD680B}"/>
                </a:ext>
              </a:extLst>
            </p:cNvPr>
            <p:cNvSpPr/>
            <p:nvPr/>
          </p:nvSpPr>
          <p:spPr>
            <a:xfrm>
              <a:off x="6194786" y="3411120"/>
              <a:ext cx="808619" cy="646331"/>
            </a:xfrm>
            <a:prstGeom prst="rect">
              <a:avLst/>
            </a:prstGeom>
            <a:grp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Medium" pitchFamily="50" charset="0"/>
                  <a:ea typeface="+mn-ea"/>
                  <a:cs typeface="+mn-cs"/>
                </a:rPr>
                <a:t>PLATSENS</a:t>
              </a:r>
              <a:endParaRPr kumimoji="0" lang="sv-SE" sz="1200" b="0" i="0" u="none" strike="noStrike" kern="1200" cap="none" spc="0" normalizeH="0" baseline="0" noProof="0">
                <a:ln>
                  <a:noFill/>
                </a:ln>
                <a:solidFill>
                  <a:prstClr val="black"/>
                </a:solidFill>
                <a:effectLst/>
                <a:uLnTx/>
                <a:uFillTx/>
                <a:latin typeface="N27 Medium" pitchFamily="50"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N27 Thin" pitchFamily="50" charset="0"/>
                  <a:ea typeface="+mn-ea"/>
                  <a:cs typeface="+mn-cs"/>
                </a:rPr>
                <a:t>TÄTHET</a:t>
              </a:r>
              <a:r>
                <a:rPr kumimoji="0" lang="sv-SE" sz="1200" b="0" i="0" u="none" strike="noStrike" kern="1200" cap="none" spc="0" normalizeH="0" baseline="0" noProof="0">
                  <a:ln>
                    <a:noFill/>
                  </a:ln>
                  <a:solidFill>
                    <a:prstClr val="black"/>
                  </a:solidFill>
                  <a:effectLst/>
                  <a:uLnTx/>
                  <a:uFillTx/>
                  <a:latin typeface="N27 Medium" pitchFamily="50"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N27 Medium" pitchFamily="50" charset="0"/>
                <a:ea typeface="+mn-ea"/>
                <a:cs typeface="+mn-cs"/>
              </a:endParaRPr>
            </a:p>
          </p:txBody>
        </p:sp>
      </p:grpSp>
      <p:cxnSp>
        <p:nvCxnSpPr>
          <p:cNvPr id="8" name="Straight Arrow Connector 7">
            <a:extLst>
              <a:ext uri="{FF2B5EF4-FFF2-40B4-BE49-F238E27FC236}">
                <a16:creationId xmlns:a16="http://schemas.microsoft.com/office/drawing/2014/main" id="{A5264921-A313-F596-EFC7-0E3CA1DFF55E}"/>
              </a:ext>
            </a:extLst>
          </p:cNvPr>
          <p:cNvCxnSpPr>
            <a:cxnSpLocks/>
          </p:cNvCxnSpPr>
          <p:nvPr/>
        </p:nvCxnSpPr>
        <p:spPr>
          <a:xfrm flipV="1">
            <a:off x="3051175" y="4221163"/>
            <a:ext cx="9525" cy="719137"/>
          </a:xfrm>
          <a:prstGeom prst="straightConnector1">
            <a:avLst/>
          </a:prstGeom>
          <a:ln w="12700">
            <a:solidFill>
              <a:schemeClr val="tx1"/>
            </a:solidFill>
            <a:prstDash val="lgDash"/>
            <a:headEnd type="arrow"/>
            <a:tailEnd type="none"/>
          </a:ln>
        </p:spPr>
        <p:style>
          <a:lnRef idx="1">
            <a:schemeClr val="accent1"/>
          </a:lnRef>
          <a:fillRef idx="0">
            <a:schemeClr val="accent1"/>
          </a:fillRef>
          <a:effectRef idx="0">
            <a:schemeClr val="accent1"/>
          </a:effectRef>
          <a:fontRef idx="minor">
            <a:schemeClr val="tx1"/>
          </a:fontRef>
        </p:style>
      </p:cxnSp>
      <p:sp>
        <p:nvSpPr>
          <p:cNvPr id="11275" name="Rectangle 8">
            <a:extLst>
              <a:ext uri="{FF2B5EF4-FFF2-40B4-BE49-F238E27FC236}">
                <a16:creationId xmlns:a16="http://schemas.microsoft.com/office/drawing/2014/main" id="{3F4707DF-B02C-2371-AC69-F6D0118D59AF}"/>
              </a:ext>
            </a:extLst>
          </p:cNvPr>
          <p:cNvSpPr>
            <a:spLocks noChangeArrowheads="1"/>
          </p:cNvSpPr>
          <p:nvPr/>
        </p:nvSpPr>
        <p:spPr bwMode="auto">
          <a:xfrm>
            <a:off x="1881188" y="3756025"/>
            <a:ext cx="2341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N27 Medium"/>
                <a:ea typeface="+mn-ea"/>
                <a:cs typeface="+mn-cs"/>
              </a:rPr>
              <a:t>MÄNNISKORS RÖRELSEMÖNSTER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movement and co-presence</a:t>
            </a:r>
          </a:p>
        </p:txBody>
      </p:sp>
      <p:sp>
        <p:nvSpPr>
          <p:cNvPr id="11276" name="TextBox 9">
            <a:extLst>
              <a:ext uri="{FF2B5EF4-FFF2-40B4-BE49-F238E27FC236}">
                <a16:creationId xmlns:a16="http://schemas.microsoft.com/office/drawing/2014/main" id="{31D167DE-F5EA-90D1-CE84-05C4F0969F76}"/>
              </a:ext>
            </a:extLst>
          </p:cNvPr>
          <p:cNvSpPr txBox="1">
            <a:spLocks noChangeArrowheads="1"/>
          </p:cNvSpPr>
          <p:nvPr/>
        </p:nvSpPr>
        <p:spPr bwMode="auto">
          <a:xfrm>
            <a:off x="1812925" y="4940300"/>
            <a:ext cx="263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SOCIOEKONOMISKA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sv-SE" sz="1200" b="1" i="0" u="none" strike="noStrike" kern="1200" cap="none" spc="0" normalizeH="0" baseline="0" noProof="0">
                <a:ln>
                  <a:noFill/>
                </a:ln>
                <a:solidFill>
                  <a:prstClr val="black"/>
                </a:solidFill>
                <a:effectLst/>
                <a:uLnTx/>
                <a:uFillTx/>
                <a:latin typeface="N27 Medium"/>
                <a:ea typeface="+mn-ea"/>
                <a:cs typeface="Times New Roman" panose="02020603050405020304" pitchFamily="18" charset="0"/>
              </a:rPr>
              <a:t>PROCESSER</a:t>
            </a:r>
          </a:p>
        </p:txBody>
      </p:sp>
      <p:grpSp>
        <p:nvGrpSpPr>
          <p:cNvPr id="11277" name="Group 10">
            <a:extLst>
              <a:ext uri="{FF2B5EF4-FFF2-40B4-BE49-F238E27FC236}">
                <a16:creationId xmlns:a16="http://schemas.microsoft.com/office/drawing/2014/main" id="{45254F8B-D417-957F-0AE3-6C1627B3C65D}"/>
              </a:ext>
            </a:extLst>
          </p:cNvPr>
          <p:cNvGrpSpPr>
            <a:grpSpLocks/>
          </p:cNvGrpSpPr>
          <p:nvPr/>
        </p:nvGrpSpPr>
        <p:grpSpPr bwMode="auto">
          <a:xfrm>
            <a:off x="2238375" y="2225675"/>
            <a:ext cx="1531938" cy="1301750"/>
            <a:chOff x="2112994" y="2307966"/>
            <a:chExt cx="1533111" cy="1302638"/>
          </a:xfrm>
        </p:grpSpPr>
        <p:cxnSp>
          <p:nvCxnSpPr>
            <p:cNvPr id="12" name="Straight Arrow Connector 11">
              <a:extLst>
                <a:ext uri="{FF2B5EF4-FFF2-40B4-BE49-F238E27FC236}">
                  <a16:creationId xmlns:a16="http://schemas.microsoft.com/office/drawing/2014/main" id="{100143C8-DDD7-0998-F5D7-64BF74F24901}"/>
                </a:ext>
              </a:extLst>
            </p:cNvPr>
            <p:cNvCxnSpPr>
              <a:cxnSpLocks/>
            </p:cNvCxnSpPr>
            <p:nvPr/>
          </p:nvCxnSpPr>
          <p:spPr>
            <a:xfrm>
              <a:off x="2112994" y="2349269"/>
              <a:ext cx="746696" cy="1261335"/>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26BA66-4C11-FBB7-07D7-286600072772}"/>
                </a:ext>
              </a:extLst>
            </p:cNvPr>
            <p:cNvCxnSpPr>
              <a:cxnSpLocks/>
            </p:cNvCxnSpPr>
            <p:nvPr/>
          </p:nvCxnSpPr>
          <p:spPr>
            <a:xfrm flipH="1">
              <a:off x="2899409" y="2349269"/>
              <a:ext cx="746696" cy="126133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FFC94A9-94FA-C362-014F-249B6704527D}"/>
                </a:ext>
              </a:extLst>
            </p:cNvPr>
            <p:cNvCxnSpPr>
              <a:cxnSpLocks/>
            </p:cNvCxnSpPr>
            <p:nvPr/>
          </p:nvCxnSpPr>
          <p:spPr>
            <a:xfrm>
              <a:off x="2133648" y="2307966"/>
              <a:ext cx="1491803" cy="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1278" name="Rectangle 22">
            <a:extLst>
              <a:ext uri="{FF2B5EF4-FFF2-40B4-BE49-F238E27FC236}">
                <a16:creationId xmlns:a16="http://schemas.microsoft.com/office/drawing/2014/main" id="{FBFFDCE1-A0DA-032E-CE94-DD84A7294D5F}"/>
              </a:ext>
            </a:extLst>
          </p:cNvPr>
          <p:cNvSpPr>
            <a:spLocks noChangeArrowheads="1"/>
          </p:cNvSpPr>
          <p:nvPr/>
        </p:nvSpPr>
        <p:spPr bwMode="auto">
          <a:xfrm>
            <a:off x="3025775" y="2651125"/>
            <a:ext cx="946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Multiplyer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1200" b="0" i="0" u="none" strike="noStrike" kern="1200" cap="none" spc="0" normalizeH="0" baseline="0" noProof="0">
                <a:ln>
                  <a:noFill/>
                </a:ln>
                <a:solidFill>
                  <a:prstClr val="black"/>
                </a:solidFill>
                <a:effectLst/>
                <a:uLnTx/>
                <a:uFillTx/>
                <a:latin typeface="N27 Thin"/>
                <a:ea typeface="+mn-ea"/>
                <a:cs typeface="+mn-cs"/>
              </a:rPr>
              <a:t>effect</a:t>
            </a:r>
          </a:p>
        </p:txBody>
      </p:sp>
      <p:sp>
        <p:nvSpPr>
          <p:cNvPr id="5" name="Freeform: Shape 4">
            <a:extLst>
              <a:ext uri="{FF2B5EF4-FFF2-40B4-BE49-F238E27FC236}">
                <a16:creationId xmlns:a16="http://schemas.microsoft.com/office/drawing/2014/main" id="{9E48CA6B-0F86-5B99-1E47-2B12E3A3BF6C}"/>
              </a:ext>
            </a:extLst>
          </p:cNvPr>
          <p:cNvSpPr/>
          <p:nvPr/>
        </p:nvSpPr>
        <p:spPr>
          <a:xfrm flipV="1">
            <a:off x="1322388" y="1506538"/>
            <a:ext cx="8542337" cy="403225"/>
          </a:xfrm>
          <a:custGeom>
            <a:avLst/>
            <a:gdLst>
              <a:gd name="connsiteX0" fmla="*/ 0 w 8075488"/>
              <a:gd name="connsiteY0" fmla="*/ 0 h 1818526"/>
              <a:gd name="connsiteX1" fmla="*/ 0 w 8075488"/>
              <a:gd name="connsiteY1" fmla="*/ 1818526 h 1818526"/>
              <a:gd name="connsiteX2" fmla="*/ 8075488 w 8075488"/>
              <a:gd name="connsiteY2" fmla="*/ 1818526 h 1818526"/>
              <a:gd name="connsiteX3" fmla="*/ 8075488 w 8075488"/>
              <a:gd name="connsiteY3" fmla="*/ 113016 h 1818526"/>
            </a:gdLst>
            <a:ahLst/>
            <a:cxnLst>
              <a:cxn ang="0">
                <a:pos x="connsiteX0" y="connsiteY0"/>
              </a:cxn>
              <a:cxn ang="0">
                <a:pos x="connsiteX1" y="connsiteY1"/>
              </a:cxn>
              <a:cxn ang="0">
                <a:pos x="connsiteX2" y="connsiteY2"/>
              </a:cxn>
              <a:cxn ang="0">
                <a:pos x="connsiteX3" y="connsiteY3"/>
              </a:cxn>
            </a:cxnLst>
            <a:rect l="l" t="t" r="r" b="b"/>
            <a:pathLst>
              <a:path w="8075488" h="1818526">
                <a:moveTo>
                  <a:pt x="0" y="0"/>
                </a:moveTo>
                <a:lnTo>
                  <a:pt x="0" y="1818526"/>
                </a:lnTo>
                <a:lnTo>
                  <a:pt x="8075488" y="1818526"/>
                </a:lnTo>
                <a:lnTo>
                  <a:pt x="8075488" y="113016"/>
                </a:lnTo>
              </a:path>
            </a:pathLst>
          </a:custGeom>
          <a:noFill/>
          <a:ln w="12700">
            <a:solidFill>
              <a:schemeClr val="tx1"/>
            </a:solidFill>
            <a:prstDash val="lgDash"/>
            <a:tailEnd type="arrow"/>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Arrow Connector 25">
            <a:extLst>
              <a:ext uri="{FF2B5EF4-FFF2-40B4-BE49-F238E27FC236}">
                <a16:creationId xmlns:a16="http://schemas.microsoft.com/office/drawing/2014/main" id="{759A2492-C920-9B3D-CF7E-E105E4AB0B10}"/>
              </a:ext>
            </a:extLst>
          </p:cNvPr>
          <p:cNvCxnSpPr>
            <a:cxnSpLocks/>
          </p:cNvCxnSpPr>
          <p:nvPr/>
        </p:nvCxnSpPr>
        <p:spPr>
          <a:xfrm>
            <a:off x="3883025" y="5210175"/>
            <a:ext cx="3681413" cy="14288"/>
          </a:xfrm>
          <a:prstGeom prst="straightConnector1">
            <a:avLst/>
          </a:prstGeom>
          <a:ln w="12700">
            <a:solidFill>
              <a:schemeClr val="tx1"/>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pic>
        <p:nvPicPr>
          <p:cNvPr id="11" name="Picture 10" descr="A flock of birds in the sky&#10;&#10;Description automatically generated">
            <a:extLst>
              <a:ext uri="{FF2B5EF4-FFF2-40B4-BE49-F238E27FC236}">
                <a16:creationId xmlns:a16="http://schemas.microsoft.com/office/drawing/2014/main" id="{45B3F294-4EC7-0214-D99C-AAB69D154685}"/>
              </a:ext>
            </a:extLst>
          </p:cNvPr>
          <p:cNvPicPr>
            <a:picLocks noChangeAspect="1"/>
          </p:cNvPicPr>
          <p:nvPr/>
        </p:nvPicPr>
        <p:blipFill rotWithShape="1">
          <a:blip r:embed="rId2"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7926386" y="5540375"/>
            <a:ext cx="2419411" cy="1041184"/>
          </a:xfrm>
          <a:prstGeom prst="rect">
            <a:avLst/>
          </a:prstGeom>
        </p:spPr>
      </p:pic>
      <p:sp>
        <p:nvSpPr>
          <p:cNvPr id="2" name="Oval 1">
            <a:extLst>
              <a:ext uri="{FF2B5EF4-FFF2-40B4-BE49-F238E27FC236}">
                <a16:creationId xmlns:a16="http://schemas.microsoft.com/office/drawing/2014/main" id="{B1B485C0-EEAD-AC73-497A-B1A326106ACB}"/>
              </a:ext>
            </a:extLst>
          </p:cNvPr>
          <p:cNvSpPr/>
          <p:nvPr/>
        </p:nvSpPr>
        <p:spPr>
          <a:xfrm>
            <a:off x="6096001" y="1317349"/>
            <a:ext cx="687572" cy="4032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1" i="0" u="none" strike="noStrike" kern="1200" cap="none" spc="0" normalizeH="0" baseline="0" noProof="0">
                <a:ln>
                  <a:noFill/>
                </a:ln>
                <a:solidFill>
                  <a:prstClr val="black"/>
                </a:solidFill>
                <a:effectLst/>
                <a:uLnTx/>
                <a:uFillTx/>
                <a:latin typeface="N27 Medium"/>
                <a:ea typeface="+mn-ea"/>
                <a:cs typeface="+mn-cs"/>
              </a:rPr>
              <a:t>1</a:t>
            </a:r>
          </a:p>
        </p:txBody>
      </p:sp>
      <p:sp>
        <p:nvSpPr>
          <p:cNvPr id="9" name="Oval 8">
            <a:extLst>
              <a:ext uri="{FF2B5EF4-FFF2-40B4-BE49-F238E27FC236}">
                <a16:creationId xmlns:a16="http://schemas.microsoft.com/office/drawing/2014/main" id="{B427BC9A-1537-CAB9-9B73-EC396F8B9C9D}"/>
              </a:ext>
            </a:extLst>
          </p:cNvPr>
          <p:cNvSpPr/>
          <p:nvPr/>
        </p:nvSpPr>
        <p:spPr>
          <a:xfrm>
            <a:off x="4881582" y="5008562"/>
            <a:ext cx="687572" cy="4032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1" i="0" u="none" strike="noStrike" kern="1200" cap="none" spc="0" normalizeH="0" baseline="0" noProof="0">
                <a:ln>
                  <a:noFill/>
                </a:ln>
                <a:solidFill>
                  <a:prstClr val="black"/>
                </a:solidFill>
                <a:effectLst/>
                <a:uLnTx/>
                <a:uFillTx/>
                <a:latin typeface="N27 Medium"/>
                <a:ea typeface="+mn-ea"/>
                <a:cs typeface="+mn-cs"/>
              </a:rPr>
              <a:t>3</a:t>
            </a:r>
          </a:p>
        </p:txBody>
      </p:sp>
      <p:cxnSp>
        <p:nvCxnSpPr>
          <p:cNvPr id="10" name="Straight Arrow Connector 9">
            <a:extLst>
              <a:ext uri="{FF2B5EF4-FFF2-40B4-BE49-F238E27FC236}">
                <a16:creationId xmlns:a16="http://schemas.microsoft.com/office/drawing/2014/main" id="{22206543-B643-67BD-349A-9AE0B126DEB6}"/>
              </a:ext>
            </a:extLst>
          </p:cNvPr>
          <p:cNvCxnSpPr>
            <a:cxnSpLocks/>
          </p:cNvCxnSpPr>
          <p:nvPr/>
        </p:nvCxnSpPr>
        <p:spPr>
          <a:xfrm>
            <a:off x="4936687" y="2189301"/>
            <a:ext cx="1938339" cy="7523"/>
          </a:xfrm>
          <a:prstGeom prst="straightConnector1">
            <a:avLst/>
          </a:prstGeom>
          <a:ln w="12700">
            <a:solidFill>
              <a:schemeClr val="tx1"/>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D224068-BA1E-EFD9-C3FA-BABC59016BCE}"/>
              </a:ext>
            </a:extLst>
          </p:cNvPr>
          <p:cNvSpPr/>
          <p:nvPr/>
        </p:nvSpPr>
        <p:spPr>
          <a:xfrm>
            <a:off x="5394588" y="1983064"/>
            <a:ext cx="687572" cy="4032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400" b="1" i="0" u="none" strike="noStrike" kern="1200" cap="none" spc="0" normalizeH="0" baseline="0" noProof="0">
                <a:ln>
                  <a:noFill/>
                </a:ln>
                <a:solidFill>
                  <a:prstClr val="black"/>
                </a:solidFill>
                <a:effectLst/>
                <a:uLnTx/>
                <a:uFillTx/>
                <a:latin typeface="N27 Medium"/>
                <a:ea typeface="+mn-ea"/>
                <a:cs typeface="+mn-cs"/>
              </a:rPr>
              <a:t>2</a:t>
            </a:r>
          </a:p>
        </p:txBody>
      </p:sp>
      <p:sp>
        <p:nvSpPr>
          <p:cNvPr id="21" name="Tekstvak 4">
            <a:extLst>
              <a:ext uri="{FF2B5EF4-FFF2-40B4-BE49-F238E27FC236}">
                <a16:creationId xmlns:a16="http://schemas.microsoft.com/office/drawing/2014/main" id="{7429EA52-A9B5-A997-D18A-FC03FFBFE749}"/>
              </a:ext>
            </a:extLst>
          </p:cNvPr>
          <p:cNvSpPr txBox="1">
            <a:spLocks noChangeArrowheads="1"/>
          </p:cNvSpPr>
          <p:nvPr/>
        </p:nvSpPr>
        <p:spPr bwMode="auto">
          <a:xfrm>
            <a:off x="1581150" y="315913"/>
            <a:ext cx="9944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Synliggöra samband mellan stadsfrom och stadsliv</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sv-SE" sz="2400" b="0" i="0" u="none" strike="noStrike" kern="1200" cap="none" spc="0" normalizeH="0" baseline="0" noProof="0" err="1">
                <a:ln>
                  <a:noFill/>
                </a:ln>
                <a:solidFill>
                  <a:prstClr val="white">
                    <a:lumMod val="65000"/>
                  </a:prstClr>
                </a:solidFill>
                <a:effectLst/>
                <a:uLnTx/>
                <a:uFillTx/>
                <a:latin typeface="N27 Medium"/>
                <a:ea typeface="+mn-ea"/>
                <a:cs typeface="Calibri Light" panose="020F0302020204030204" pitchFamily="34" charset="0"/>
              </a:rPr>
              <a:t>Interdiciplinära</a:t>
            </a:r>
            <a:r>
              <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rPr>
              <a:t>, </a:t>
            </a:r>
            <a:r>
              <a:rPr kumimoji="0" lang="en-US" altLang="sv-SE" sz="2400" b="0" i="0" u="none" strike="noStrike" kern="1200" cap="none" spc="0" normalizeH="0" baseline="0" noProof="0" err="1">
                <a:ln>
                  <a:noFill/>
                </a:ln>
                <a:solidFill>
                  <a:prstClr val="white">
                    <a:lumMod val="65000"/>
                  </a:prstClr>
                </a:solidFill>
                <a:effectLst/>
                <a:uLnTx/>
                <a:uFillTx/>
                <a:latin typeface="N27 Medium"/>
                <a:ea typeface="+mn-ea"/>
                <a:cs typeface="Calibri Light" panose="020F0302020204030204" pitchFamily="34" charset="0"/>
              </a:rPr>
              <a:t>kvantitativa</a:t>
            </a:r>
            <a:r>
              <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rPr>
              <a:t>, </a:t>
            </a:r>
            <a:r>
              <a:rPr kumimoji="0" lang="en-US" altLang="sv-SE" sz="2400" b="0" i="0" u="none" strike="noStrike" kern="1200" cap="none" spc="0" normalizeH="0" baseline="0" noProof="0" err="1">
                <a:ln>
                  <a:noFill/>
                </a:ln>
                <a:solidFill>
                  <a:prstClr val="white">
                    <a:lumMod val="65000"/>
                  </a:prstClr>
                </a:solidFill>
                <a:effectLst/>
                <a:uLnTx/>
                <a:uFillTx/>
                <a:latin typeface="N27 Medium"/>
                <a:ea typeface="+mn-ea"/>
                <a:cs typeface="Calibri Light" panose="020F0302020204030204" pitchFamily="34" charset="0"/>
              </a:rPr>
              <a:t>empiriska</a:t>
            </a:r>
            <a:r>
              <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rPr>
              <a:t> studier</a:t>
            </a:r>
          </a:p>
        </p:txBody>
      </p:sp>
    </p:spTree>
    <p:extLst>
      <p:ext uri="{BB962C8B-B14F-4D97-AF65-F5344CB8AC3E}">
        <p14:creationId xmlns:p14="http://schemas.microsoft.com/office/powerpoint/2010/main" val="1750976758"/>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A close-up of a map&#10;&#10;Description automatically generated">
            <a:extLst>
              <a:ext uri="{FF2B5EF4-FFF2-40B4-BE49-F238E27FC236}">
                <a16:creationId xmlns:a16="http://schemas.microsoft.com/office/drawing/2014/main" id="{198BE8FF-AEF3-FD92-F7CA-8F8B81EF53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3225" y="1855788"/>
            <a:ext cx="80994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0">
            <a:extLst>
              <a:ext uri="{FF2B5EF4-FFF2-40B4-BE49-F238E27FC236}">
                <a16:creationId xmlns:a16="http://schemas.microsoft.com/office/drawing/2014/main" id="{BFB49F16-0062-3563-71F2-378D6BA3D641}"/>
              </a:ext>
            </a:extLst>
          </p:cNvPr>
          <p:cNvSpPr txBox="1">
            <a:spLocks noChangeArrowheads="1"/>
          </p:cNvSpPr>
          <p:nvPr/>
        </p:nvSpPr>
        <p:spPr bwMode="auto">
          <a:xfrm>
            <a:off x="6181725" y="6457950"/>
            <a:ext cx="60134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sv-SE" sz="1000" b="0" i="0" u="none" strike="noStrike" kern="1200" cap="none" spc="0" normalizeH="0" baseline="0" noProof="0">
                <a:ln>
                  <a:noFill/>
                </a:ln>
                <a:solidFill>
                  <a:prstClr val="black"/>
                </a:solidFill>
                <a:effectLst/>
                <a:uLnTx/>
                <a:uFillTx/>
                <a:latin typeface="N27 Thin"/>
                <a:ea typeface="+mn-ea"/>
                <a:cs typeface="+mn-cs"/>
              </a:rPr>
              <a:t>Zofie Cimburova, PhD thesis 2022 (Trondheim University, Norway), </a:t>
            </a:r>
            <a:r>
              <a:rPr kumimoji="0" lang="en-US" altLang="sv-SE" sz="1000" b="0" i="1" u="none" strike="noStrike" kern="1200" cap="none" spc="0" normalizeH="0" baseline="0" noProof="0">
                <a:ln>
                  <a:noFill/>
                </a:ln>
                <a:solidFill>
                  <a:prstClr val="black"/>
                </a:solidFill>
                <a:effectLst/>
                <a:uLnTx/>
                <a:uFillTx/>
                <a:latin typeface="N27 Thin"/>
                <a:ea typeface="+mn-ea"/>
                <a:cs typeface="+mn-cs"/>
              </a:rPr>
              <a:t>Capturing the context: Developing GIS methods for modelling the ecosystem services of urban trees. </a:t>
            </a:r>
            <a:endParaRPr kumimoji="0" lang="sv-SE" altLang="sv-SE" sz="1000" b="0" i="1" u="none" strike="noStrike" kern="1200" cap="none" spc="0" normalizeH="0" baseline="0" noProof="0">
              <a:ln>
                <a:noFill/>
              </a:ln>
              <a:solidFill>
                <a:prstClr val="black"/>
              </a:solidFill>
              <a:effectLst/>
              <a:uLnTx/>
              <a:uFillTx/>
              <a:latin typeface="N27 Thin"/>
              <a:ea typeface="+mn-ea"/>
              <a:cs typeface="+mn-cs"/>
            </a:endParaRPr>
          </a:p>
        </p:txBody>
      </p:sp>
      <p:sp>
        <p:nvSpPr>
          <p:cNvPr id="9220" name="Tekstvak 4">
            <a:extLst>
              <a:ext uri="{FF2B5EF4-FFF2-40B4-BE49-F238E27FC236}">
                <a16:creationId xmlns:a16="http://schemas.microsoft.com/office/drawing/2014/main" id="{7EA849B9-A3B3-494B-C520-C40ED1043FB4}"/>
              </a:ext>
            </a:extLst>
          </p:cNvPr>
          <p:cNvSpPr txBox="1">
            <a:spLocks noChangeArrowheads="1"/>
          </p:cNvSpPr>
          <p:nvPr/>
        </p:nvSpPr>
        <p:spPr bwMode="auto">
          <a:xfrm>
            <a:off x="1581150" y="315913"/>
            <a:ext cx="9772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Social-</a:t>
            </a:r>
            <a:r>
              <a:rPr kumimoji="0" lang="sv-SE" altLang="sv-SE" sz="3200" b="0" i="0" u="none" strike="noStrike" kern="1200" cap="none" spc="0" normalizeH="0" baseline="0" noProof="0" err="1">
                <a:ln>
                  <a:noFill/>
                </a:ln>
                <a:solidFill>
                  <a:prstClr val="black"/>
                </a:solidFill>
                <a:effectLst/>
                <a:uLnTx/>
                <a:uFillTx/>
                <a:latin typeface="N27 Medium"/>
                <a:ea typeface="+mn-ea"/>
                <a:cs typeface="Calibri Light" panose="020F0302020204030204" pitchFamily="34" charset="0"/>
              </a:rPr>
              <a:t>Ecological</a:t>
            </a:r>
            <a:r>
              <a:rPr kumimoji="0" lang="sv-SE" altLang="sv-SE" sz="3200" b="0" i="0" u="none" strike="noStrike" kern="1200" cap="none" spc="0" normalizeH="0" baseline="0" noProof="0">
                <a:ln>
                  <a:noFill/>
                </a:ln>
                <a:solidFill>
                  <a:prstClr val="black"/>
                </a:solidFill>
                <a:effectLst/>
                <a:uLnTx/>
                <a:uFillTx/>
                <a:latin typeface="N27 Medium"/>
                <a:ea typeface="+mn-ea"/>
                <a:cs typeface="Calibri Light" panose="020F0302020204030204" pitchFamily="34" charset="0"/>
              </a:rPr>
              <a:t> Urbanism approach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sv-SE" sz="2400" b="0" i="0" u="none" strike="noStrike" kern="1200" cap="none" spc="0" normalizeH="0" baseline="0" noProof="0" err="1">
                <a:ln>
                  <a:noFill/>
                </a:ln>
                <a:solidFill>
                  <a:prstClr val="white">
                    <a:lumMod val="65000"/>
                  </a:prstClr>
                </a:solidFill>
                <a:effectLst/>
                <a:uLnTx/>
                <a:uFillTx/>
                <a:latin typeface="N27 Medium" pitchFamily="50" charset="0"/>
                <a:ea typeface="+mn-ea"/>
                <a:cs typeface="Calibri Light" panose="020F0302020204030204" pitchFamily="34" charset="0"/>
              </a:rPr>
              <a:t>Improve</a:t>
            </a:r>
            <a:r>
              <a:rPr kumimoji="0" lang="sv-SE" altLang="sv-SE" sz="2400" b="0" i="0" u="none" strike="noStrike" kern="1200" cap="none" spc="0" normalizeH="0" baseline="0" noProof="0">
                <a:ln>
                  <a:noFill/>
                </a:ln>
                <a:solidFill>
                  <a:prstClr val="white">
                    <a:lumMod val="65000"/>
                  </a:prstClr>
                </a:solidFill>
                <a:effectLst/>
                <a:uLnTx/>
                <a:uFillTx/>
                <a:latin typeface="N27 Medium" pitchFamily="50" charset="0"/>
                <a:ea typeface="+mn-ea"/>
                <a:cs typeface="Calibri Light" panose="020F0302020204030204" pitchFamily="34" charset="0"/>
              </a:rPr>
              <a:t> </a:t>
            </a:r>
            <a:r>
              <a:rPr kumimoji="0" lang="sv-SE" altLang="sv-SE" sz="2400" b="0" i="0" u="none" strike="noStrike" kern="1200" cap="none" spc="0" normalizeH="0" baseline="0" noProof="0" err="1">
                <a:ln>
                  <a:noFill/>
                </a:ln>
                <a:solidFill>
                  <a:prstClr val="white">
                    <a:lumMod val="65000"/>
                  </a:prstClr>
                </a:solidFill>
                <a:effectLst/>
                <a:uLnTx/>
                <a:uFillTx/>
                <a:latin typeface="N27 Medium" pitchFamily="50" charset="0"/>
                <a:ea typeface="+mn-ea"/>
                <a:cs typeface="Calibri Light" panose="020F0302020204030204" pitchFamily="34" charset="0"/>
              </a:rPr>
              <a:t>understanding</a:t>
            </a:r>
            <a:r>
              <a:rPr kumimoji="0" lang="sv-SE" altLang="sv-SE" sz="2400" b="0" i="0" u="none" strike="noStrike" kern="1200" cap="none" spc="0" normalizeH="0" baseline="0" noProof="0">
                <a:ln>
                  <a:noFill/>
                </a:ln>
                <a:solidFill>
                  <a:prstClr val="white">
                    <a:lumMod val="65000"/>
                  </a:prstClr>
                </a:solidFill>
                <a:effectLst/>
                <a:uLnTx/>
                <a:uFillTx/>
                <a:latin typeface="N27 Medium" pitchFamily="50" charset="0"/>
                <a:ea typeface="+mn-ea"/>
                <a:cs typeface="Calibri Light" panose="020F0302020204030204" pitchFamily="34" charset="0"/>
              </a:rPr>
              <a:t>, </a:t>
            </a:r>
            <a:r>
              <a:rPr kumimoji="0" lang="sv-SE" altLang="sv-SE" sz="2400" b="0" i="0" u="none" strike="noStrike" kern="1200" cap="none" spc="0" normalizeH="0" baseline="0" noProof="0" err="1">
                <a:ln>
                  <a:noFill/>
                </a:ln>
                <a:solidFill>
                  <a:prstClr val="white">
                    <a:lumMod val="65000"/>
                  </a:prstClr>
                </a:solidFill>
                <a:effectLst/>
                <a:uLnTx/>
                <a:uFillTx/>
                <a:latin typeface="N27 Medium" pitchFamily="50" charset="0"/>
                <a:ea typeface="+mn-ea"/>
                <a:cs typeface="Calibri Light" panose="020F0302020204030204" pitchFamily="34" charset="0"/>
              </a:rPr>
              <a:t>provide</a:t>
            </a:r>
            <a:r>
              <a:rPr kumimoji="0" lang="sv-SE" altLang="sv-SE" sz="2400" b="0" i="0" u="none" strike="noStrike" kern="1200" cap="none" spc="0" normalizeH="0" baseline="0" noProof="0">
                <a:ln>
                  <a:noFill/>
                </a:ln>
                <a:solidFill>
                  <a:prstClr val="white">
                    <a:lumMod val="65000"/>
                  </a:prstClr>
                </a:solidFill>
                <a:effectLst/>
                <a:uLnTx/>
                <a:uFillTx/>
                <a:latin typeface="N27 Medium" pitchFamily="50" charset="0"/>
                <a:ea typeface="+mn-ea"/>
                <a:cs typeface="Calibri Light" panose="020F0302020204030204" pitchFamily="34" charset="0"/>
              </a:rPr>
              <a:t> </a:t>
            </a:r>
            <a:r>
              <a:rPr kumimoji="0" lang="sv-SE" altLang="sv-SE" sz="2400" b="0" i="0" u="none" strike="noStrike" kern="1200" cap="none" spc="0" normalizeH="0" baseline="0" noProof="0" err="1">
                <a:ln>
                  <a:noFill/>
                </a:ln>
                <a:solidFill>
                  <a:prstClr val="white">
                    <a:lumMod val="65000"/>
                  </a:prstClr>
                </a:solidFill>
                <a:effectLst/>
                <a:uLnTx/>
                <a:uFillTx/>
                <a:latin typeface="N27 Medium" pitchFamily="50" charset="0"/>
                <a:ea typeface="+mn-ea"/>
                <a:cs typeface="Calibri Light" panose="020F0302020204030204" pitchFamily="34" charset="0"/>
              </a:rPr>
              <a:t>evidence</a:t>
            </a:r>
            <a:r>
              <a:rPr kumimoji="0" lang="sv-SE" altLang="sv-SE" sz="2400" b="0" i="0" u="none" strike="noStrike" kern="1200" cap="none" spc="0" normalizeH="0" baseline="0" noProof="0">
                <a:ln>
                  <a:noFill/>
                </a:ln>
                <a:solidFill>
                  <a:prstClr val="white">
                    <a:lumMod val="65000"/>
                  </a:prstClr>
                </a:solidFill>
                <a:effectLst/>
                <a:uLnTx/>
                <a:uFillTx/>
                <a:latin typeface="N27 Medium" pitchFamily="50" charset="0"/>
                <a:ea typeface="+mn-ea"/>
                <a:cs typeface="Calibri Light" panose="020F0302020204030204" pitchFamily="34" charset="0"/>
              </a:rPr>
              <a:t>, data and </a:t>
            </a:r>
            <a:r>
              <a:rPr kumimoji="0" lang="sv-SE" altLang="sv-SE" sz="2400" b="0" i="0" u="none" strike="noStrike" kern="1200" cap="none" spc="0" normalizeH="0" baseline="0" noProof="0" err="1">
                <a:ln>
                  <a:noFill/>
                </a:ln>
                <a:solidFill>
                  <a:prstClr val="white">
                    <a:lumMod val="65000"/>
                  </a:prstClr>
                </a:solidFill>
                <a:effectLst/>
                <a:uLnTx/>
                <a:uFillTx/>
                <a:latin typeface="N27 Medium" pitchFamily="50" charset="0"/>
                <a:ea typeface="+mn-ea"/>
                <a:cs typeface="Calibri Light" panose="020F0302020204030204" pitchFamily="34" charset="0"/>
              </a:rPr>
              <a:t>tools</a:t>
            </a:r>
            <a:endParaRPr kumimoji="0" lang="en-US" altLang="sv-SE" sz="2400" b="0" i="0" u="none" strike="noStrike" kern="1200" cap="none" spc="0" normalizeH="0" baseline="0" noProof="0">
              <a:ln>
                <a:noFill/>
              </a:ln>
              <a:solidFill>
                <a:prstClr val="white">
                  <a:lumMod val="65000"/>
                </a:prstClr>
              </a:solidFill>
              <a:effectLst/>
              <a:uLnTx/>
              <a:uFillTx/>
              <a:latin typeface="N27 Medium"/>
              <a:ea typeface="+mn-ea"/>
              <a:cs typeface="Calibri Light" panose="020F0302020204030204" pitchFamily="34" charset="0"/>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B5A303-0F7B-2990-3241-82D86E69FC88}"/>
              </a:ext>
            </a:extLst>
          </p:cNvPr>
          <p:cNvSpPr>
            <a:spLocks noGrp="1"/>
          </p:cNvSpPr>
          <p:nvPr>
            <p:ph type="title"/>
          </p:nvPr>
        </p:nvSpPr>
        <p:spPr>
          <a:xfrm>
            <a:off x="375455" y="1085849"/>
            <a:ext cx="6754790" cy="3172933"/>
          </a:xfrm>
        </p:spPr>
        <p:txBody>
          <a:bodyPr/>
          <a:lstStyle/>
          <a:p>
            <a:pPr algn="ctr"/>
            <a:r>
              <a:rPr lang="en-GB"/>
              <a:t>What are the definitions to be aware of?</a:t>
            </a:r>
          </a:p>
        </p:txBody>
      </p:sp>
      <p:pic>
        <p:nvPicPr>
          <p:cNvPr id="8" name="Picture 7">
            <a:extLst>
              <a:ext uri="{FF2B5EF4-FFF2-40B4-BE49-F238E27FC236}">
                <a16:creationId xmlns:a16="http://schemas.microsoft.com/office/drawing/2014/main" id="{D6A4BA13-758B-5FB4-AAD2-FB464E2FE5F0}"/>
              </a:ext>
            </a:extLst>
          </p:cNvPr>
          <p:cNvPicPr>
            <a:picLocks noChangeAspect="1"/>
          </p:cNvPicPr>
          <p:nvPr/>
        </p:nvPicPr>
        <p:blipFill>
          <a:blip r:embed="rId2"/>
          <a:stretch>
            <a:fillRect/>
          </a:stretch>
        </p:blipFill>
        <p:spPr>
          <a:xfrm>
            <a:off x="6829806" y="2672316"/>
            <a:ext cx="4095750" cy="4095750"/>
          </a:xfrm>
          <a:prstGeom prst="rect">
            <a:avLst/>
          </a:prstGeom>
        </p:spPr>
      </p:pic>
      <p:sp>
        <p:nvSpPr>
          <p:cNvPr id="10" name="TextBox 9">
            <a:extLst>
              <a:ext uri="{FF2B5EF4-FFF2-40B4-BE49-F238E27FC236}">
                <a16:creationId xmlns:a16="http://schemas.microsoft.com/office/drawing/2014/main" id="{73BB3BD1-DF10-F5B9-973E-14ECBE482BF7}"/>
              </a:ext>
            </a:extLst>
          </p:cNvPr>
          <p:cNvSpPr txBox="1"/>
          <p:nvPr/>
        </p:nvSpPr>
        <p:spPr>
          <a:xfrm>
            <a:off x="1611058" y="4036096"/>
            <a:ext cx="4283584" cy="984885"/>
          </a:xfrm>
          <a:prstGeom prst="rect">
            <a:avLst/>
          </a:prstGeom>
          <a:noFill/>
        </p:spPr>
        <p:txBody>
          <a:bodyPr wrap="square">
            <a:spAutoFit/>
          </a:bodyPr>
          <a:lstStyle/>
          <a:p>
            <a:pPr algn="ctr">
              <a:spcBef>
                <a:spcPts val="600"/>
              </a:spcBef>
              <a:spcAft>
                <a:spcPts val="600"/>
              </a:spcAft>
            </a:pPr>
            <a:r>
              <a:rPr lang="en-GB" sz="2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Benjamin Rolles</a:t>
            </a:r>
            <a:endParaRPr lang="en-GB" sz="2800" b="1">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spcBef>
                <a:spcPts val="600"/>
              </a:spcBef>
              <a:spcAft>
                <a:spcPts val="600"/>
              </a:spcAft>
            </a:pPr>
            <a:r>
              <a:rPr lang="en-GB"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Policy Officer,  European Commission </a:t>
            </a:r>
            <a:endParaRPr lang="en-GB" sz="2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50424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319C-FDC4-0CB7-83C9-1B2F3FFA7AC5}"/>
            </a:ext>
          </a:extLst>
        </p:cNvPr>
        <p:cNvGrpSpPr/>
        <p:nvPr/>
      </p:nvGrpSpPr>
      <p:grpSpPr>
        <a:xfrm>
          <a:off x="0" y="0"/>
          <a:ext cx="0" cy="0"/>
          <a:chOff x="0" y="0"/>
          <a:chExt cx="0" cy="0"/>
        </a:xfrm>
      </p:grpSpPr>
      <p:sp>
        <p:nvSpPr>
          <p:cNvPr id="3" name="Tekstvak 4">
            <a:extLst>
              <a:ext uri="{FF2B5EF4-FFF2-40B4-BE49-F238E27FC236}">
                <a16:creationId xmlns:a16="http://schemas.microsoft.com/office/drawing/2014/main" id="{CA7DAAEE-D5A9-A942-8A52-DF2FD4390502}"/>
              </a:ext>
            </a:extLst>
          </p:cNvPr>
          <p:cNvSpPr txBox="1"/>
          <p:nvPr/>
        </p:nvSpPr>
        <p:spPr>
          <a:xfrm>
            <a:off x="1580604" y="315692"/>
            <a:ext cx="9200809"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Advances</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Ecological</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Analysis</a:t>
            </a:r>
            <a:endPar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Habitat Network Analysis Tool (HNAT)</a:t>
            </a:r>
          </a:p>
        </p:txBody>
      </p:sp>
      <p:pic>
        <p:nvPicPr>
          <p:cNvPr id="4" name="Picture 3">
            <a:extLst>
              <a:ext uri="{FF2B5EF4-FFF2-40B4-BE49-F238E27FC236}">
                <a16:creationId xmlns:a16="http://schemas.microsoft.com/office/drawing/2014/main" id="{068795C0-BCD2-1E60-4E32-E9340D02129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01660" y="1269799"/>
            <a:ext cx="4751832" cy="5401056"/>
          </a:xfrm>
          <a:prstGeom prst="rect">
            <a:avLst/>
          </a:prstGeom>
        </p:spPr>
      </p:pic>
      <p:pic>
        <p:nvPicPr>
          <p:cNvPr id="18" name="Picture 17">
            <a:extLst>
              <a:ext uri="{FF2B5EF4-FFF2-40B4-BE49-F238E27FC236}">
                <a16:creationId xmlns:a16="http://schemas.microsoft.com/office/drawing/2014/main" id="{8EB72062-E598-A63C-92FE-CA8E6F69C17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8525" y="1269799"/>
            <a:ext cx="4751832" cy="5401056"/>
          </a:xfrm>
          <a:prstGeom prst="rect">
            <a:avLst/>
          </a:prstGeom>
        </p:spPr>
      </p:pic>
    </p:spTree>
    <p:extLst>
      <p:ext uri="{BB962C8B-B14F-4D97-AF65-F5344CB8AC3E}">
        <p14:creationId xmlns:p14="http://schemas.microsoft.com/office/powerpoint/2010/main" val="23940875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BD5A-A8F7-6579-A149-186E4847C045}"/>
            </a:ext>
          </a:extLst>
        </p:cNvPr>
        <p:cNvGrpSpPr/>
        <p:nvPr/>
      </p:nvGrpSpPr>
      <p:grpSpPr>
        <a:xfrm>
          <a:off x="0" y="0"/>
          <a:ext cx="0" cy="0"/>
          <a:chOff x="0" y="0"/>
          <a:chExt cx="0" cy="0"/>
        </a:xfrm>
      </p:grpSpPr>
      <p:pic>
        <p:nvPicPr>
          <p:cNvPr id="8" name="Picture 7" descr="A map of different colors&#10;&#10;Description automatically generated">
            <a:extLst>
              <a:ext uri="{FF2B5EF4-FFF2-40B4-BE49-F238E27FC236}">
                <a16:creationId xmlns:a16="http://schemas.microsoft.com/office/drawing/2014/main" id="{F3291285-1F99-8935-F7C7-6EC9B28410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4400" y="1681532"/>
            <a:ext cx="7191031" cy="3876784"/>
          </a:xfrm>
          <a:prstGeom prst="rect">
            <a:avLst/>
          </a:prstGeom>
        </p:spPr>
      </p:pic>
      <p:sp>
        <p:nvSpPr>
          <p:cNvPr id="10" name="TextBox 9">
            <a:extLst>
              <a:ext uri="{FF2B5EF4-FFF2-40B4-BE49-F238E27FC236}">
                <a16:creationId xmlns:a16="http://schemas.microsoft.com/office/drawing/2014/main" id="{6F48C5A7-AE24-7CAB-B44C-FBA7BC5E2D0A}"/>
              </a:ext>
            </a:extLst>
          </p:cNvPr>
          <p:cNvSpPr txBox="1"/>
          <p:nvPr/>
        </p:nvSpPr>
        <p:spPr>
          <a:xfrm>
            <a:off x="3577215" y="1806789"/>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Biotope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4F7C2404-9261-C597-20FA-0A7883EAC778}"/>
              </a:ext>
            </a:extLst>
          </p:cNvPr>
          <p:cNvSpPr txBox="1"/>
          <p:nvPr/>
        </p:nvSpPr>
        <p:spPr>
          <a:xfrm>
            <a:off x="3229454" y="3853838"/>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Parameter settings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AEC624D6-0B04-5594-1C57-74EE6044CE01}"/>
              </a:ext>
            </a:extLst>
          </p:cNvPr>
          <p:cNvSpPr txBox="1"/>
          <p:nvPr/>
        </p:nvSpPr>
        <p:spPr>
          <a:xfrm>
            <a:off x="5425137" y="1701847"/>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Friction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87605BC2-87A4-6621-767C-EFAE9B160C3E}"/>
              </a:ext>
            </a:extLst>
          </p:cNvPr>
          <p:cNvSpPr txBox="1"/>
          <p:nvPr/>
        </p:nvSpPr>
        <p:spPr>
          <a:xfrm>
            <a:off x="5263124" y="3595002"/>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quality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CBFFAA0C-6F64-9FD2-927B-684F6C2A226C}"/>
              </a:ext>
            </a:extLst>
          </p:cNvPr>
          <p:cNvSpPr txBox="1"/>
          <p:nvPr/>
        </p:nvSpPr>
        <p:spPr>
          <a:xfrm>
            <a:off x="8844805" y="1603047"/>
            <a:ext cx="1489859" cy="52322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Patches and networks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0A912D30-E5AE-6D2C-12C5-0A63907F0A97}"/>
              </a:ext>
            </a:extLst>
          </p:cNvPr>
          <p:cNvSpPr txBox="1"/>
          <p:nvPr/>
        </p:nvSpPr>
        <p:spPr>
          <a:xfrm>
            <a:off x="8906878" y="3595003"/>
            <a:ext cx="1489859"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Functionality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9E4BC1CA-8E11-D3B5-A389-8CE1E9805027}"/>
              </a:ext>
            </a:extLst>
          </p:cNvPr>
          <p:cNvSpPr/>
          <p:nvPr/>
        </p:nvSpPr>
        <p:spPr>
          <a:xfrm>
            <a:off x="8335286" y="1548124"/>
            <a:ext cx="1950229" cy="2071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FD0E471-8A9B-03FA-1A95-9D31079028A2}"/>
              </a:ext>
            </a:extLst>
          </p:cNvPr>
          <p:cNvSpPr/>
          <p:nvPr/>
        </p:nvSpPr>
        <p:spPr>
          <a:xfrm>
            <a:off x="8332236" y="3595003"/>
            <a:ext cx="350895" cy="325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up of a map&#10;&#10;AI-generated content may be incorrect.">
            <a:extLst>
              <a:ext uri="{FF2B5EF4-FFF2-40B4-BE49-F238E27FC236}">
                <a16:creationId xmlns:a16="http://schemas.microsoft.com/office/drawing/2014/main" id="{9ED3CC7D-0783-309D-C7AC-FA052FE8202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59039" y="2168128"/>
            <a:ext cx="1735445" cy="1451795"/>
          </a:xfrm>
          <a:prstGeom prst="rect">
            <a:avLst/>
          </a:prstGeom>
          <a:ln w="15875">
            <a:solidFill>
              <a:schemeClr val="tx1">
                <a:lumMod val="50000"/>
                <a:lumOff val="50000"/>
              </a:schemeClr>
            </a:solidFill>
          </a:ln>
        </p:spPr>
      </p:pic>
      <p:sp>
        <p:nvSpPr>
          <p:cNvPr id="19" name="Freeform: Shape 18">
            <a:extLst>
              <a:ext uri="{FF2B5EF4-FFF2-40B4-BE49-F238E27FC236}">
                <a16:creationId xmlns:a16="http://schemas.microsoft.com/office/drawing/2014/main" id="{CD75EB8D-3C00-D2E8-3876-6A688791F1EE}"/>
              </a:ext>
            </a:extLst>
          </p:cNvPr>
          <p:cNvSpPr/>
          <p:nvPr/>
        </p:nvSpPr>
        <p:spPr>
          <a:xfrm flipV="1">
            <a:off x="3103418" y="2854498"/>
            <a:ext cx="473797" cy="45719"/>
          </a:xfrm>
          <a:custGeom>
            <a:avLst/>
            <a:gdLst>
              <a:gd name="connsiteX0" fmla="*/ 0 w 674255"/>
              <a:gd name="connsiteY0" fmla="*/ 47091 h 84036"/>
              <a:gd name="connsiteX1" fmla="*/ 461818 w 674255"/>
              <a:gd name="connsiteY1" fmla="*/ 909 h 84036"/>
              <a:gd name="connsiteX2" fmla="*/ 674255 w 674255"/>
              <a:gd name="connsiteY2" fmla="*/ 84036 h 84036"/>
            </a:gdLst>
            <a:ahLst/>
            <a:cxnLst>
              <a:cxn ang="0">
                <a:pos x="connsiteX0" y="connsiteY0"/>
              </a:cxn>
              <a:cxn ang="0">
                <a:pos x="connsiteX1" y="connsiteY1"/>
              </a:cxn>
              <a:cxn ang="0">
                <a:pos x="connsiteX2" y="connsiteY2"/>
              </a:cxn>
            </a:cxnLst>
            <a:rect l="l" t="t" r="r" b="b"/>
            <a:pathLst>
              <a:path w="674255" h="84036">
                <a:moveTo>
                  <a:pt x="0" y="47091"/>
                </a:moveTo>
                <a:cubicBezTo>
                  <a:pt x="174721" y="20921"/>
                  <a:pt x="349442" y="-5249"/>
                  <a:pt x="461818" y="909"/>
                </a:cubicBezTo>
                <a:cubicBezTo>
                  <a:pt x="574194" y="7066"/>
                  <a:pt x="597285" y="50169"/>
                  <a:pt x="674255" y="84036"/>
                </a:cubicBezTo>
              </a:path>
            </a:pathLst>
          </a:custGeom>
          <a:noFill/>
          <a:ln w="19050">
            <a:solidFill>
              <a:srgbClr val="980052"/>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A261BC1-A6DD-B45B-E4C8-2454A92C0A2B}"/>
              </a:ext>
            </a:extLst>
          </p:cNvPr>
          <p:cNvSpPr txBox="1"/>
          <p:nvPr/>
        </p:nvSpPr>
        <p:spPr>
          <a:xfrm>
            <a:off x="7095473" y="273593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Dispersal map</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B6BBEC86-C183-1CC7-5D81-66F44289C6C6}"/>
              </a:ext>
            </a:extLst>
          </p:cNvPr>
          <p:cNvSpPr txBox="1"/>
          <p:nvPr/>
        </p:nvSpPr>
        <p:spPr>
          <a:xfrm>
            <a:off x="5400526" y="5637887"/>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intensity of occupation</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83948538-C2A6-2DA8-5CCD-5067727B9427}"/>
              </a:ext>
            </a:extLst>
          </p:cNvPr>
          <p:cNvSpPr txBox="1"/>
          <p:nvPr/>
        </p:nvSpPr>
        <p:spPr>
          <a:xfrm>
            <a:off x="6728194" y="225967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probability of movement</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1">
            <a:extLst>
              <a:ext uri="{FF2B5EF4-FFF2-40B4-BE49-F238E27FC236}">
                <a16:creationId xmlns:a16="http://schemas.microsoft.com/office/drawing/2014/main" id="{6DD31946-7262-AF2D-2CC0-2B50FFB585A4}"/>
              </a:ext>
            </a:extLst>
          </p:cNvPr>
          <p:cNvSpPr/>
          <p:nvPr/>
        </p:nvSpPr>
        <p:spPr>
          <a:xfrm>
            <a:off x="5096528" y="1548124"/>
            <a:ext cx="5574833" cy="4682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DB0546C-D5BF-54F4-66AB-E8FDA8CA378F}"/>
              </a:ext>
            </a:extLst>
          </p:cNvPr>
          <p:cNvSpPr txBox="1"/>
          <p:nvPr/>
        </p:nvSpPr>
        <p:spPr>
          <a:xfrm>
            <a:off x="5444290" y="2060811"/>
            <a:ext cx="6096000"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Calibri-Light"/>
                <a:ea typeface="+mn-ea"/>
                <a:cs typeface="+mn-cs"/>
              </a:rPr>
              <a:t>Land cover data </a:t>
            </a:r>
            <a:r>
              <a:rPr kumimoji="0" lang="sv-SE" sz="1800" b="1" i="0" u="none" strike="noStrike" kern="1200" cap="none" spc="0" normalizeH="0" baseline="0" noProof="0" err="1">
                <a:ln>
                  <a:noFill/>
                </a:ln>
                <a:solidFill>
                  <a:prstClr val="black"/>
                </a:solidFill>
                <a:effectLst/>
                <a:uLnTx/>
                <a:uFillTx/>
                <a:latin typeface="Calibri-Light"/>
                <a:ea typeface="+mn-ea"/>
                <a:cs typeface="+mn-cs"/>
              </a:rPr>
              <a:t>that</a:t>
            </a:r>
            <a:r>
              <a:rPr kumimoji="0" lang="sv-SE" sz="1800" b="1" i="0" u="none" strike="noStrike" kern="1200" cap="none" spc="0" normalizeH="0" baseline="0" noProof="0">
                <a:ln>
                  <a:noFill/>
                </a:ln>
                <a:solidFill>
                  <a:prstClr val="black"/>
                </a:solidFill>
                <a:effectLst/>
                <a:uLnTx/>
                <a:uFillTx/>
                <a:latin typeface="Calibri-Light"/>
                <a:ea typeface="+mn-ea"/>
                <a:cs typeface="+mn-cs"/>
              </a:rPr>
              <a:t> </a:t>
            </a:r>
            <a:r>
              <a:rPr kumimoji="0" lang="en-US" sz="1800" b="0" i="0" u="none" strike="noStrike" kern="1200" cap="none" spc="0" normalizeH="0" baseline="0" noProof="0">
                <a:ln>
                  <a:noFill/>
                </a:ln>
                <a:solidFill>
                  <a:prstClr val="black"/>
                </a:solidFill>
                <a:effectLst/>
                <a:uLnTx/>
                <a:uFillTx/>
                <a:latin typeface="Calibri-Light"/>
                <a:ea typeface="+mn-ea"/>
                <a:cs typeface="+mn-cs"/>
              </a:rPr>
              <a:t>consist of integer numbers (i.e. Biotope codes) corresponding to different Biotopes and types of exploited land.</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5" name="TextBox 24">
            <a:extLst>
              <a:ext uri="{FF2B5EF4-FFF2-40B4-BE49-F238E27FC236}">
                <a16:creationId xmlns:a16="http://schemas.microsoft.com/office/drawing/2014/main" id="{DA18C7B9-8AD8-136C-2466-35B3A5ED48B3}"/>
              </a:ext>
            </a:extLst>
          </p:cNvPr>
          <p:cNvSpPr txBox="1"/>
          <p:nvPr/>
        </p:nvSpPr>
        <p:spPr>
          <a:xfrm>
            <a:off x="5459683" y="4075080"/>
            <a:ext cx="6096000" cy="258532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Light"/>
                <a:ea typeface="+mn-ea"/>
                <a:cs typeface="+mn-cs"/>
              </a:rPr>
              <a:t>The parameter table </a:t>
            </a:r>
            <a:r>
              <a:rPr kumimoji="0" lang="en-US" sz="1800" b="0" i="0" u="none" strike="noStrike" kern="1200" cap="none" spc="0" normalizeH="0" baseline="0" noProof="0">
                <a:ln>
                  <a:noFill/>
                </a:ln>
                <a:solidFill>
                  <a:prstClr val="black"/>
                </a:solidFill>
                <a:effectLst/>
                <a:uLnTx/>
                <a:uFillTx/>
                <a:latin typeface="Calibri-Light"/>
                <a:ea typeface="+mn-ea"/>
                <a:cs typeface="+mn-cs"/>
              </a:rPr>
              <a:t>with information with three model-specific parameters. Most important is the disposal distance for the species studied.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Further, it defines a set of biotope-specific parameters that link the biotope to the species under investigation, including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Quality of the biotope,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Friction (is the biotope regarded a barrier?),</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Source for reproduction.</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Tekstvak 4">
            <a:extLst>
              <a:ext uri="{FF2B5EF4-FFF2-40B4-BE49-F238E27FC236}">
                <a16:creationId xmlns:a16="http://schemas.microsoft.com/office/drawing/2014/main" id="{79E490CE-4CC2-F6C0-31A6-31DD249A6E20}"/>
              </a:ext>
            </a:extLst>
          </p:cNvPr>
          <p:cNvSpPr txBox="1"/>
          <p:nvPr/>
        </p:nvSpPr>
        <p:spPr>
          <a:xfrm>
            <a:off x="1580604" y="315692"/>
            <a:ext cx="9200809"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Advances</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Ecological</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Analysis</a:t>
            </a:r>
            <a:endPar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Habitat Network Analysis Tool (HNAT)</a:t>
            </a:r>
          </a:p>
        </p:txBody>
      </p:sp>
      <p:sp>
        <p:nvSpPr>
          <p:cNvPr id="3" name="TextBox 2">
            <a:extLst>
              <a:ext uri="{FF2B5EF4-FFF2-40B4-BE49-F238E27FC236}">
                <a16:creationId xmlns:a16="http://schemas.microsoft.com/office/drawing/2014/main" id="{864291EA-838D-1DFF-EEE2-FFEED98EFA1A}"/>
              </a:ext>
            </a:extLst>
          </p:cNvPr>
          <p:cNvSpPr txBox="1"/>
          <p:nvPr/>
        </p:nvSpPr>
        <p:spPr>
          <a:xfrm>
            <a:off x="1254815" y="1416920"/>
            <a:ext cx="181374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err="1">
                <a:ln>
                  <a:noFill/>
                </a:ln>
                <a:solidFill>
                  <a:prstClr val="black"/>
                </a:solidFill>
                <a:effectLst/>
                <a:uLnTx/>
                <a:uFillTx/>
                <a:latin typeface="Calibri-Light"/>
                <a:ea typeface="+mn-ea"/>
                <a:cs typeface="+mn-cs"/>
              </a:rPr>
              <a:t>Other</a:t>
            </a:r>
            <a:r>
              <a:rPr kumimoji="0" lang="sv-SE" sz="1800" b="1" i="0" u="none" strike="noStrike" kern="1200" cap="none" spc="0" normalizeH="0" baseline="0" noProof="0">
                <a:ln>
                  <a:noFill/>
                </a:ln>
                <a:solidFill>
                  <a:prstClr val="black"/>
                </a:solidFill>
                <a:effectLst/>
                <a:uLnTx/>
                <a:uFillTx/>
                <a:latin typeface="Calibri-Light"/>
                <a:ea typeface="+mn-ea"/>
                <a:cs typeface="+mn-cs"/>
              </a:rPr>
              <a:t> data </a:t>
            </a:r>
            <a:r>
              <a:rPr kumimoji="0" lang="sv-SE" sz="1800" b="1" i="0" u="none" strike="noStrike" kern="1200" cap="none" spc="0" normalizeH="0" baseline="0" noProof="0" err="1">
                <a:ln>
                  <a:noFill/>
                </a:ln>
                <a:solidFill>
                  <a:prstClr val="black"/>
                </a:solidFill>
                <a:effectLst/>
                <a:uLnTx/>
                <a:uFillTx/>
                <a:latin typeface="Calibri-Light"/>
                <a:ea typeface="+mn-ea"/>
                <a:cs typeface="+mn-cs"/>
              </a:rPr>
              <a:t>can</a:t>
            </a:r>
            <a:r>
              <a:rPr kumimoji="0" lang="sv-SE" sz="1800" b="1" i="0" u="none" strike="noStrike" kern="1200" cap="none" spc="0" normalizeH="0" baseline="0" noProof="0">
                <a:ln>
                  <a:noFill/>
                </a:ln>
                <a:solidFill>
                  <a:prstClr val="black"/>
                </a:solidFill>
                <a:effectLst/>
                <a:uLnTx/>
                <a:uFillTx/>
                <a:latin typeface="Calibri-Light"/>
                <a:ea typeface="+mn-ea"/>
                <a:cs typeface="+mn-cs"/>
              </a:rPr>
              <a:t> be </a:t>
            </a:r>
            <a:r>
              <a:rPr kumimoji="0" lang="sv-SE" sz="1800" b="1" i="0" u="none" strike="noStrike" kern="1200" cap="none" spc="0" normalizeH="0" baseline="0" noProof="0" err="1">
                <a:ln>
                  <a:noFill/>
                </a:ln>
                <a:solidFill>
                  <a:prstClr val="black"/>
                </a:solidFill>
                <a:effectLst/>
                <a:uLnTx/>
                <a:uFillTx/>
                <a:latin typeface="Calibri-Light"/>
                <a:ea typeface="+mn-ea"/>
                <a:cs typeface="+mn-cs"/>
              </a:rPr>
              <a:t>added</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2108FAC6-1404-E537-F45D-57CB794526DE}"/>
              </a:ext>
            </a:extLst>
          </p:cNvPr>
          <p:cNvSpPr/>
          <p:nvPr/>
        </p:nvSpPr>
        <p:spPr>
          <a:xfrm>
            <a:off x="575733" y="1269799"/>
            <a:ext cx="2604572" cy="3313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9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DB239-AEEB-FF4B-1183-C748F2B69E47}"/>
            </a:ext>
          </a:extLst>
        </p:cNvPr>
        <p:cNvGrpSpPr/>
        <p:nvPr/>
      </p:nvGrpSpPr>
      <p:grpSpPr>
        <a:xfrm>
          <a:off x="0" y="0"/>
          <a:ext cx="0" cy="0"/>
          <a:chOff x="0" y="0"/>
          <a:chExt cx="0" cy="0"/>
        </a:xfrm>
      </p:grpSpPr>
      <p:pic>
        <p:nvPicPr>
          <p:cNvPr id="8" name="Picture 7" descr="A map of different colors&#10;&#10;Description automatically generated">
            <a:extLst>
              <a:ext uri="{FF2B5EF4-FFF2-40B4-BE49-F238E27FC236}">
                <a16:creationId xmlns:a16="http://schemas.microsoft.com/office/drawing/2014/main" id="{F0D8D130-CC8A-5940-48BF-61AE53786D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4400" y="1681532"/>
            <a:ext cx="7191031" cy="3876784"/>
          </a:xfrm>
          <a:prstGeom prst="rect">
            <a:avLst/>
          </a:prstGeom>
        </p:spPr>
      </p:pic>
      <p:sp>
        <p:nvSpPr>
          <p:cNvPr id="10" name="TextBox 9">
            <a:extLst>
              <a:ext uri="{FF2B5EF4-FFF2-40B4-BE49-F238E27FC236}">
                <a16:creationId xmlns:a16="http://schemas.microsoft.com/office/drawing/2014/main" id="{F76C5831-F2A7-C69E-8A4C-E4D06462CAA7}"/>
              </a:ext>
            </a:extLst>
          </p:cNvPr>
          <p:cNvSpPr txBox="1"/>
          <p:nvPr/>
        </p:nvSpPr>
        <p:spPr>
          <a:xfrm>
            <a:off x="3577215" y="1806789"/>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Biotope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51FD0CED-B53E-0D4D-2EC7-153396C653A4}"/>
              </a:ext>
            </a:extLst>
          </p:cNvPr>
          <p:cNvSpPr txBox="1"/>
          <p:nvPr/>
        </p:nvSpPr>
        <p:spPr>
          <a:xfrm>
            <a:off x="3229454" y="3853838"/>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Parameter settings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6294A623-6A3F-2424-1700-7F587EF051AA}"/>
              </a:ext>
            </a:extLst>
          </p:cNvPr>
          <p:cNvSpPr txBox="1"/>
          <p:nvPr/>
        </p:nvSpPr>
        <p:spPr>
          <a:xfrm>
            <a:off x="5425137" y="1701847"/>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Friction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1DBEAC06-5DD4-FE5C-B0EA-9ECD61A25202}"/>
              </a:ext>
            </a:extLst>
          </p:cNvPr>
          <p:cNvSpPr txBox="1"/>
          <p:nvPr/>
        </p:nvSpPr>
        <p:spPr>
          <a:xfrm>
            <a:off x="5263124" y="3595002"/>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quality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B36DFA7C-9EE1-1D57-C9A8-BBB61C8006A8}"/>
              </a:ext>
            </a:extLst>
          </p:cNvPr>
          <p:cNvSpPr txBox="1"/>
          <p:nvPr/>
        </p:nvSpPr>
        <p:spPr>
          <a:xfrm>
            <a:off x="8844805" y="1603047"/>
            <a:ext cx="1489859" cy="52322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Patches and networks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7D5EA4DD-A655-F2F6-ADF6-A43479ED6FF9}"/>
              </a:ext>
            </a:extLst>
          </p:cNvPr>
          <p:cNvSpPr txBox="1"/>
          <p:nvPr/>
        </p:nvSpPr>
        <p:spPr>
          <a:xfrm>
            <a:off x="8906878" y="3595003"/>
            <a:ext cx="1489859"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Functionality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AB319EAB-AA5D-6245-A4CC-026299D3DD86}"/>
              </a:ext>
            </a:extLst>
          </p:cNvPr>
          <p:cNvSpPr/>
          <p:nvPr/>
        </p:nvSpPr>
        <p:spPr>
          <a:xfrm>
            <a:off x="8335286" y="1548124"/>
            <a:ext cx="1950229" cy="2071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D6DDDD-1F3D-CA83-EC25-5D5D0160C700}"/>
              </a:ext>
            </a:extLst>
          </p:cNvPr>
          <p:cNvSpPr/>
          <p:nvPr/>
        </p:nvSpPr>
        <p:spPr>
          <a:xfrm>
            <a:off x="8332236" y="3595003"/>
            <a:ext cx="350895" cy="325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up of a map&#10;&#10;AI-generated content may be incorrect.">
            <a:extLst>
              <a:ext uri="{FF2B5EF4-FFF2-40B4-BE49-F238E27FC236}">
                <a16:creationId xmlns:a16="http://schemas.microsoft.com/office/drawing/2014/main" id="{FADC2959-9106-407B-35ED-2B6F9E881E9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59039" y="2168128"/>
            <a:ext cx="1735445" cy="1451795"/>
          </a:xfrm>
          <a:prstGeom prst="rect">
            <a:avLst/>
          </a:prstGeom>
          <a:ln w="15875">
            <a:solidFill>
              <a:schemeClr val="tx1">
                <a:lumMod val="50000"/>
                <a:lumOff val="50000"/>
              </a:schemeClr>
            </a:solidFill>
          </a:ln>
        </p:spPr>
      </p:pic>
      <p:sp>
        <p:nvSpPr>
          <p:cNvPr id="19" name="Freeform: Shape 18">
            <a:extLst>
              <a:ext uri="{FF2B5EF4-FFF2-40B4-BE49-F238E27FC236}">
                <a16:creationId xmlns:a16="http://schemas.microsoft.com/office/drawing/2014/main" id="{A3268AAB-FC1A-476E-A64C-8E5596A4A387}"/>
              </a:ext>
            </a:extLst>
          </p:cNvPr>
          <p:cNvSpPr/>
          <p:nvPr/>
        </p:nvSpPr>
        <p:spPr>
          <a:xfrm flipV="1">
            <a:off x="3103418" y="2854498"/>
            <a:ext cx="473797" cy="45719"/>
          </a:xfrm>
          <a:custGeom>
            <a:avLst/>
            <a:gdLst>
              <a:gd name="connsiteX0" fmla="*/ 0 w 674255"/>
              <a:gd name="connsiteY0" fmla="*/ 47091 h 84036"/>
              <a:gd name="connsiteX1" fmla="*/ 461818 w 674255"/>
              <a:gd name="connsiteY1" fmla="*/ 909 h 84036"/>
              <a:gd name="connsiteX2" fmla="*/ 674255 w 674255"/>
              <a:gd name="connsiteY2" fmla="*/ 84036 h 84036"/>
            </a:gdLst>
            <a:ahLst/>
            <a:cxnLst>
              <a:cxn ang="0">
                <a:pos x="connsiteX0" y="connsiteY0"/>
              </a:cxn>
              <a:cxn ang="0">
                <a:pos x="connsiteX1" y="connsiteY1"/>
              </a:cxn>
              <a:cxn ang="0">
                <a:pos x="connsiteX2" y="connsiteY2"/>
              </a:cxn>
            </a:cxnLst>
            <a:rect l="l" t="t" r="r" b="b"/>
            <a:pathLst>
              <a:path w="674255" h="84036">
                <a:moveTo>
                  <a:pt x="0" y="47091"/>
                </a:moveTo>
                <a:cubicBezTo>
                  <a:pt x="174721" y="20921"/>
                  <a:pt x="349442" y="-5249"/>
                  <a:pt x="461818" y="909"/>
                </a:cubicBezTo>
                <a:cubicBezTo>
                  <a:pt x="574194" y="7066"/>
                  <a:pt x="597285" y="50169"/>
                  <a:pt x="674255" y="84036"/>
                </a:cubicBezTo>
              </a:path>
            </a:pathLst>
          </a:custGeom>
          <a:noFill/>
          <a:ln w="19050">
            <a:solidFill>
              <a:srgbClr val="980052"/>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86E84A9-B043-975C-48F8-82D3497B8528}"/>
              </a:ext>
            </a:extLst>
          </p:cNvPr>
          <p:cNvSpPr txBox="1"/>
          <p:nvPr/>
        </p:nvSpPr>
        <p:spPr>
          <a:xfrm>
            <a:off x="7095473" y="273593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Dispersal map</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3065F4D5-0640-E493-1605-5D398D680D6B}"/>
              </a:ext>
            </a:extLst>
          </p:cNvPr>
          <p:cNvSpPr txBox="1"/>
          <p:nvPr/>
        </p:nvSpPr>
        <p:spPr>
          <a:xfrm>
            <a:off x="5400526" y="5637887"/>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intensity of occupation</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93845A07-A9A8-FA37-3792-2CEB34805AE6}"/>
              </a:ext>
            </a:extLst>
          </p:cNvPr>
          <p:cNvSpPr txBox="1"/>
          <p:nvPr/>
        </p:nvSpPr>
        <p:spPr>
          <a:xfrm>
            <a:off x="6728194" y="225967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probability of movement</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1">
            <a:extLst>
              <a:ext uri="{FF2B5EF4-FFF2-40B4-BE49-F238E27FC236}">
                <a16:creationId xmlns:a16="http://schemas.microsoft.com/office/drawing/2014/main" id="{AB493532-C055-01A5-F572-247D99339844}"/>
              </a:ext>
            </a:extLst>
          </p:cNvPr>
          <p:cNvSpPr/>
          <p:nvPr/>
        </p:nvSpPr>
        <p:spPr>
          <a:xfrm>
            <a:off x="5096528" y="1548124"/>
            <a:ext cx="5574833" cy="46821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E39FCDC-4B24-6642-C1B4-EFE7BC47D088}"/>
              </a:ext>
            </a:extLst>
          </p:cNvPr>
          <p:cNvSpPr txBox="1"/>
          <p:nvPr/>
        </p:nvSpPr>
        <p:spPr>
          <a:xfrm>
            <a:off x="5444290" y="2060811"/>
            <a:ext cx="6096000"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Calibri-Light"/>
                <a:ea typeface="+mn-ea"/>
                <a:cs typeface="+mn-cs"/>
              </a:rPr>
              <a:t>Land cover data </a:t>
            </a:r>
            <a:r>
              <a:rPr kumimoji="0" lang="sv-SE" sz="1800" b="1" i="0" u="none" strike="noStrike" kern="1200" cap="none" spc="0" normalizeH="0" baseline="0" noProof="0" err="1">
                <a:ln>
                  <a:noFill/>
                </a:ln>
                <a:solidFill>
                  <a:prstClr val="black"/>
                </a:solidFill>
                <a:effectLst/>
                <a:uLnTx/>
                <a:uFillTx/>
                <a:latin typeface="Calibri-Light"/>
                <a:ea typeface="+mn-ea"/>
                <a:cs typeface="+mn-cs"/>
              </a:rPr>
              <a:t>that</a:t>
            </a:r>
            <a:r>
              <a:rPr kumimoji="0" lang="sv-SE" sz="1800" b="1" i="0" u="none" strike="noStrike" kern="1200" cap="none" spc="0" normalizeH="0" baseline="0" noProof="0">
                <a:ln>
                  <a:noFill/>
                </a:ln>
                <a:solidFill>
                  <a:prstClr val="black"/>
                </a:solidFill>
                <a:effectLst/>
                <a:uLnTx/>
                <a:uFillTx/>
                <a:latin typeface="Calibri-Light"/>
                <a:ea typeface="+mn-ea"/>
                <a:cs typeface="+mn-cs"/>
              </a:rPr>
              <a:t> </a:t>
            </a:r>
            <a:r>
              <a:rPr kumimoji="0" lang="en-US" sz="1800" b="0" i="0" u="none" strike="noStrike" kern="1200" cap="none" spc="0" normalizeH="0" baseline="0" noProof="0">
                <a:ln>
                  <a:noFill/>
                </a:ln>
                <a:solidFill>
                  <a:prstClr val="black"/>
                </a:solidFill>
                <a:effectLst/>
                <a:uLnTx/>
                <a:uFillTx/>
                <a:latin typeface="Calibri-Light"/>
                <a:ea typeface="+mn-ea"/>
                <a:cs typeface="+mn-cs"/>
              </a:rPr>
              <a:t>consist of integer numbers (i.e. Biotope codes) corresponding to different Biotopes and types of exploited land.</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5" name="TextBox 24">
            <a:extLst>
              <a:ext uri="{FF2B5EF4-FFF2-40B4-BE49-F238E27FC236}">
                <a16:creationId xmlns:a16="http://schemas.microsoft.com/office/drawing/2014/main" id="{46AA80EF-BB3D-88BC-5142-4E50ECF24464}"/>
              </a:ext>
            </a:extLst>
          </p:cNvPr>
          <p:cNvSpPr txBox="1"/>
          <p:nvPr/>
        </p:nvSpPr>
        <p:spPr>
          <a:xfrm>
            <a:off x="5459683" y="4075080"/>
            <a:ext cx="6096000" cy="258532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Light"/>
                <a:ea typeface="+mn-ea"/>
                <a:cs typeface="+mn-cs"/>
              </a:rPr>
              <a:t>The parameter table </a:t>
            </a:r>
            <a:r>
              <a:rPr kumimoji="0" lang="en-US" sz="1800" b="0" i="0" u="none" strike="noStrike" kern="1200" cap="none" spc="0" normalizeH="0" baseline="0" noProof="0">
                <a:ln>
                  <a:noFill/>
                </a:ln>
                <a:solidFill>
                  <a:prstClr val="black"/>
                </a:solidFill>
                <a:effectLst/>
                <a:uLnTx/>
                <a:uFillTx/>
                <a:latin typeface="Calibri-Light"/>
                <a:ea typeface="+mn-ea"/>
                <a:cs typeface="+mn-cs"/>
              </a:rPr>
              <a:t>with information with three model-specific parameters. Most important is the disposal distance for the species studied.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Further, it defines a set of biotope-specific parameters that link the biotope to the species under investigation, including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Quality of the biotope,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Friction (is the biotope regarded a barrier?),</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Source for reproduction.</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Tekstvak 4">
            <a:extLst>
              <a:ext uri="{FF2B5EF4-FFF2-40B4-BE49-F238E27FC236}">
                <a16:creationId xmlns:a16="http://schemas.microsoft.com/office/drawing/2014/main" id="{66861779-9999-A286-846D-2665A767B420}"/>
              </a:ext>
            </a:extLst>
          </p:cNvPr>
          <p:cNvSpPr txBox="1"/>
          <p:nvPr/>
        </p:nvSpPr>
        <p:spPr>
          <a:xfrm>
            <a:off x="1580604" y="315692"/>
            <a:ext cx="9200809"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Advances</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Ecological</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Analysis</a:t>
            </a:r>
            <a:endPar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Habitat Network Analysis Tool (HNAT)</a:t>
            </a:r>
          </a:p>
        </p:txBody>
      </p:sp>
      <p:sp>
        <p:nvSpPr>
          <p:cNvPr id="3" name="TextBox 2">
            <a:extLst>
              <a:ext uri="{FF2B5EF4-FFF2-40B4-BE49-F238E27FC236}">
                <a16:creationId xmlns:a16="http://schemas.microsoft.com/office/drawing/2014/main" id="{A73E137A-8E66-E48D-8707-988D40E36289}"/>
              </a:ext>
            </a:extLst>
          </p:cNvPr>
          <p:cNvSpPr txBox="1"/>
          <p:nvPr/>
        </p:nvSpPr>
        <p:spPr>
          <a:xfrm>
            <a:off x="1254815" y="1416920"/>
            <a:ext cx="181374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err="1">
                <a:ln>
                  <a:noFill/>
                </a:ln>
                <a:solidFill>
                  <a:prstClr val="black"/>
                </a:solidFill>
                <a:effectLst/>
                <a:uLnTx/>
                <a:uFillTx/>
                <a:latin typeface="Calibri-Light"/>
                <a:ea typeface="+mn-ea"/>
                <a:cs typeface="+mn-cs"/>
              </a:rPr>
              <a:t>Other</a:t>
            </a:r>
            <a:r>
              <a:rPr kumimoji="0" lang="sv-SE" sz="1800" b="1" i="0" u="none" strike="noStrike" kern="1200" cap="none" spc="0" normalizeH="0" baseline="0" noProof="0">
                <a:ln>
                  <a:noFill/>
                </a:ln>
                <a:solidFill>
                  <a:prstClr val="black"/>
                </a:solidFill>
                <a:effectLst/>
                <a:uLnTx/>
                <a:uFillTx/>
                <a:latin typeface="Calibri-Light"/>
                <a:ea typeface="+mn-ea"/>
                <a:cs typeface="+mn-cs"/>
              </a:rPr>
              <a:t> data </a:t>
            </a:r>
            <a:r>
              <a:rPr kumimoji="0" lang="sv-SE" sz="1800" b="1" i="0" u="none" strike="noStrike" kern="1200" cap="none" spc="0" normalizeH="0" baseline="0" noProof="0" err="1">
                <a:ln>
                  <a:noFill/>
                </a:ln>
                <a:solidFill>
                  <a:prstClr val="black"/>
                </a:solidFill>
                <a:effectLst/>
                <a:uLnTx/>
                <a:uFillTx/>
                <a:latin typeface="Calibri-Light"/>
                <a:ea typeface="+mn-ea"/>
                <a:cs typeface="+mn-cs"/>
              </a:rPr>
              <a:t>can</a:t>
            </a:r>
            <a:r>
              <a:rPr kumimoji="0" lang="sv-SE" sz="1800" b="1" i="0" u="none" strike="noStrike" kern="1200" cap="none" spc="0" normalizeH="0" baseline="0" noProof="0">
                <a:ln>
                  <a:noFill/>
                </a:ln>
                <a:solidFill>
                  <a:prstClr val="black"/>
                </a:solidFill>
                <a:effectLst/>
                <a:uLnTx/>
                <a:uFillTx/>
                <a:latin typeface="Calibri-Light"/>
                <a:ea typeface="+mn-ea"/>
                <a:cs typeface="+mn-cs"/>
              </a:rPr>
              <a:t> be </a:t>
            </a:r>
            <a:r>
              <a:rPr kumimoji="0" lang="sv-SE" sz="1800" b="1" i="0" u="none" strike="noStrike" kern="1200" cap="none" spc="0" normalizeH="0" baseline="0" noProof="0" err="1">
                <a:ln>
                  <a:noFill/>
                </a:ln>
                <a:solidFill>
                  <a:prstClr val="black"/>
                </a:solidFill>
                <a:effectLst/>
                <a:uLnTx/>
                <a:uFillTx/>
                <a:latin typeface="Calibri-Light"/>
                <a:ea typeface="+mn-ea"/>
                <a:cs typeface="+mn-cs"/>
              </a:rPr>
              <a:t>added</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97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CB38D-2160-EC88-CF72-519E7FB9A078}"/>
            </a:ext>
          </a:extLst>
        </p:cNvPr>
        <p:cNvGrpSpPr/>
        <p:nvPr/>
      </p:nvGrpSpPr>
      <p:grpSpPr>
        <a:xfrm>
          <a:off x="0" y="0"/>
          <a:ext cx="0" cy="0"/>
          <a:chOff x="0" y="0"/>
          <a:chExt cx="0" cy="0"/>
        </a:xfrm>
      </p:grpSpPr>
      <p:pic>
        <p:nvPicPr>
          <p:cNvPr id="8" name="Picture 7" descr="A map of different colors&#10;&#10;Description automatically generated">
            <a:extLst>
              <a:ext uri="{FF2B5EF4-FFF2-40B4-BE49-F238E27FC236}">
                <a16:creationId xmlns:a16="http://schemas.microsoft.com/office/drawing/2014/main" id="{0F97269D-46E4-837E-F843-1BC5A78E44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4400" y="1681532"/>
            <a:ext cx="7191031" cy="3876784"/>
          </a:xfrm>
          <a:prstGeom prst="rect">
            <a:avLst/>
          </a:prstGeom>
        </p:spPr>
      </p:pic>
      <p:sp>
        <p:nvSpPr>
          <p:cNvPr id="10" name="TextBox 9">
            <a:extLst>
              <a:ext uri="{FF2B5EF4-FFF2-40B4-BE49-F238E27FC236}">
                <a16:creationId xmlns:a16="http://schemas.microsoft.com/office/drawing/2014/main" id="{B024ADB7-B0A9-E722-E036-34832920B2DC}"/>
              </a:ext>
            </a:extLst>
          </p:cNvPr>
          <p:cNvSpPr txBox="1"/>
          <p:nvPr/>
        </p:nvSpPr>
        <p:spPr>
          <a:xfrm>
            <a:off x="3577215" y="1806789"/>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Biotope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C85D330D-2B64-B372-75F0-6A03FFC816F9}"/>
              </a:ext>
            </a:extLst>
          </p:cNvPr>
          <p:cNvSpPr txBox="1"/>
          <p:nvPr/>
        </p:nvSpPr>
        <p:spPr>
          <a:xfrm>
            <a:off x="3229454" y="3853838"/>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Parameter settings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7CBC9C3F-196E-749B-AC18-B3A6029F0148}"/>
              </a:ext>
            </a:extLst>
          </p:cNvPr>
          <p:cNvSpPr txBox="1"/>
          <p:nvPr/>
        </p:nvSpPr>
        <p:spPr>
          <a:xfrm>
            <a:off x="5425137" y="1701847"/>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Friction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A9DF931C-C86A-CE82-7F34-A14BF85E53E0}"/>
              </a:ext>
            </a:extLst>
          </p:cNvPr>
          <p:cNvSpPr txBox="1"/>
          <p:nvPr/>
        </p:nvSpPr>
        <p:spPr>
          <a:xfrm>
            <a:off x="5263124" y="3595002"/>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quality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2EFFD0A9-39B3-A11A-8D10-43A723AD76C2}"/>
              </a:ext>
            </a:extLst>
          </p:cNvPr>
          <p:cNvSpPr txBox="1"/>
          <p:nvPr/>
        </p:nvSpPr>
        <p:spPr>
          <a:xfrm>
            <a:off x="8844805" y="1603047"/>
            <a:ext cx="1489859" cy="52322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Patches and networks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9AFC01DB-8FF8-1A74-B2D0-78BD153D7929}"/>
              </a:ext>
            </a:extLst>
          </p:cNvPr>
          <p:cNvSpPr txBox="1"/>
          <p:nvPr/>
        </p:nvSpPr>
        <p:spPr>
          <a:xfrm>
            <a:off x="8906878" y="3595003"/>
            <a:ext cx="1489859"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Functionality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E22C704C-108A-0304-6554-FE2847E67672}"/>
              </a:ext>
            </a:extLst>
          </p:cNvPr>
          <p:cNvSpPr/>
          <p:nvPr/>
        </p:nvSpPr>
        <p:spPr>
          <a:xfrm>
            <a:off x="8335286" y="1548124"/>
            <a:ext cx="1950229" cy="2071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295E1F5-029A-920E-FE56-63F06A2BB33E}"/>
              </a:ext>
            </a:extLst>
          </p:cNvPr>
          <p:cNvSpPr/>
          <p:nvPr/>
        </p:nvSpPr>
        <p:spPr>
          <a:xfrm>
            <a:off x="8332236" y="3595003"/>
            <a:ext cx="350895" cy="325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up of a map&#10;&#10;AI-generated content may be incorrect.">
            <a:extLst>
              <a:ext uri="{FF2B5EF4-FFF2-40B4-BE49-F238E27FC236}">
                <a16:creationId xmlns:a16="http://schemas.microsoft.com/office/drawing/2014/main" id="{E2ED505B-33DA-1F5F-34DF-5CFE337DFCA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59039" y="2168128"/>
            <a:ext cx="1735445" cy="1451795"/>
          </a:xfrm>
          <a:prstGeom prst="rect">
            <a:avLst/>
          </a:prstGeom>
          <a:ln w="15875">
            <a:solidFill>
              <a:schemeClr val="tx1">
                <a:lumMod val="50000"/>
                <a:lumOff val="50000"/>
              </a:schemeClr>
            </a:solidFill>
          </a:ln>
        </p:spPr>
      </p:pic>
      <p:sp>
        <p:nvSpPr>
          <p:cNvPr id="19" name="Freeform: Shape 18">
            <a:extLst>
              <a:ext uri="{FF2B5EF4-FFF2-40B4-BE49-F238E27FC236}">
                <a16:creationId xmlns:a16="http://schemas.microsoft.com/office/drawing/2014/main" id="{B5CD8E31-FF96-823B-E9A3-0470C8328DA9}"/>
              </a:ext>
            </a:extLst>
          </p:cNvPr>
          <p:cNvSpPr/>
          <p:nvPr/>
        </p:nvSpPr>
        <p:spPr>
          <a:xfrm flipV="1">
            <a:off x="3103418" y="2854498"/>
            <a:ext cx="473797" cy="45719"/>
          </a:xfrm>
          <a:custGeom>
            <a:avLst/>
            <a:gdLst>
              <a:gd name="connsiteX0" fmla="*/ 0 w 674255"/>
              <a:gd name="connsiteY0" fmla="*/ 47091 h 84036"/>
              <a:gd name="connsiteX1" fmla="*/ 461818 w 674255"/>
              <a:gd name="connsiteY1" fmla="*/ 909 h 84036"/>
              <a:gd name="connsiteX2" fmla="*/ 674255 w 674255"/>
              <a:gd name="connsiteY2" fmla="*/ 84036 h 84036"/>
            </a:gdLst>
            <a:ahLst/>
            <a:cxnLst>
              <a:cxn ang="0">
                <a:pos x="connsiteX0" y="connsiteY0"/>
              </a:cxn>
              <a:cxn ang="0">
                <a:pos x="connsiteX1" y="connsiteY1"/>
              </a:cxn>
              <a:cxn ang="0">
                <a:pos x="connsiteX2" y="connsiteY2"/>
              </a:cxn>
            </a:cxnLst>
            <a:rect l="l" t="t" r="r" b="b"/>
            <a:pathLst>
              <a:path w="674255" h="84036">
                <a:moveTo>
                  <a:pt x="0" y="47091"/>
                </a:moveTo>
                <a:cubicBezTo>
                  <a:pt x="174721" y="20921"/>
                  <a:pt x="349442" y="-5249"/>
                  <a:pt x="461818" y="909"/>
                </a:cubicBezTo>
                <a:cubicBezTo>
                  <a:pt x="574194" y="7066"/>
                  <a:pt x="597285" y="50169"/>
                  <a:pt x="674255" y="84036"/>
                </a:cubicBezTo>
              </a:path>
            </a:pathLst>
          </a:custGeom>
          <a:noFill/>
          <a:ln w="19050">
            <a:solidFill>
              <a:srgbClr val="980052"/>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E33E176-FDCB-0EAB-F047-1764C6902F30}"/>
              </a:ext>
            </a:extLst>
          </p:cNvPr>
          <p:cNvSpPr txBox="1"/>
          <p:nvPr/>
        </p:nvSpPr>
        <p:spPr>
          <a:xfrm>
            <a:off x="7095473" y="273593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Dispersal map</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F8589213-CC6F-521D-CD33-A1142A11667F}"/>
              </a:ext>
            </a:extLst>
          </p:cNvPr>
          <p:cNvSpPr txBox="1"/>
          <p:nvPr/>
        </p:nvSpPr>
        <p:spPr>
          <a:xfrm>
            <a:off x="5400526" y="5637887"/>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intensity of occupation</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265FB25A-1BF2-0587-3353-8D2940A90CA7}"/>
              </a:ext>
            </a:extLst>
          </p:cNvPr>
          <p:cNvSpPr txBox="1"/>
          <p:nvPr/>
        </p:nvSpPr>
        <p:spPr>
          <a:xfrm>
            <a:off x="6728194" y="225967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probability of movement</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1">
            <a:extLst>
              <a:ext uri="{FF2B5EF4-FFF2-40B4-BE49-F238E27FC236}">
                <a16:creationId xmlns:a16="http://schemas.microsoft.com/office/drawing/2014/main" id="{40ACE3C2-8F18-B2EE-018D-77193A2686E0}"/>
              </a:ext>
            </a:extLst>
          </p:cNvPr>
          <p:cNvSpPr/>
          <p:nvPr/>
        </p:nvSpPr>
        <p:spPr>
          <a:xfrm>
            <a:off x="6829221" y="1548125"/>
            <a:ext cx="3909874" cy="4044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Light"/>
                <a:ea typeface="+mn-ea"/>
                <a:cs typeface="+mn-cs"/>
              </a:rPr>
              <a:t>The ‘Habitat quality’ raster shows the rela.ve quality of exis.ng biotopes in terms of habitat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Light"/>
                <a:ea typeface="+mn-ea"/>
                <a:cs typeface="+mn-cs"/>
              </a:rPr>
              <a:t>used by the focal species.</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kstvak 4">
            <a:extLst>
              <a:ext uri="{FF2B5EF4-FFF2-40B4-BE49-F238E27FC236}">
                <a16:creationId xmlns:a16="http://schemas.microsoft.com/office/drawing/2014/main" id="{9004B6E9-06D6-231C-90A0-26D37C4C8FF7}"/>
              </a:ext>
            </a:extLst>
          </p:cNvPr>
          <p:cNvSpPr txBox="1"/>
          <p:nvPr/>
        </p:nvSpPr>
        <p:spPr>
          <a:xfrm>
            <a:off x="1580604" y="315692"/>
            <a:ext cx="9200809"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Advances</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Ecological</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Analysis</a:t>
            </a:r>
            <a:endPar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Habitat Network Analysis Tool (HNAT)</a:t>
            </a:r>
          </a:p>
        </p:txBody>
      </p:sp>
      <p:sp>
        <p:nvSpPr>
          <p:cNvPr id="17" name="TextBox 16">
            <a:extLst>
              <a:ext uri="{FF2B5EF4-FFF2-40B4-BE49-F238E27FC236}">
                <a16:creationId xmlns:a16="http://schemas.microsoft.com/office/drawing/2014/main" id="{28C5B466-EF41-3AC6-81E3-19D6B8D9AF14}"/>
              </a:ext>
            </a:extLst>
          </p:cNvPr>
          <p:cNvSpPr txBox="1"/>
          <p:nvPr/>
        </p:nvSpPr>
        <p:spPr>
          <a:xfrm>
            <a:off x="7196500" y="1912904"/>
            <a:ext cx="4946679"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The</a:t>
            </a:r>
            <a:r>
              <a:rPr kumimoji="0" lang="en-US" sz="1800" b="1" i="0" u="none" strike="noStrike" kern="1200" cap="none" spc="0" normalizeH="0" baseline="0" noProof="0">
                <a:ln>
                  <a:noFill/>
                </a:ln>
                <a:solidFill>
                  <a:prstClr val="black"/>
                </a:solidFill>
                <a:effectLst/>
                <a:uLnTx/>
                <a:uFillTx/>
                <a:latin typeface="Calibri-Light"/>
                <a:ea typeface="+mn-ea"/>
                <a:cs typeface="+mn-cs"/>
              </a:rPr>
              <a:t> </a:t>
            </a:r>
            <a:r>
              <a:rPr kumimoji="0" lang="en-US" sz="1800" b="1" i="0" u="none" strike="noStrike" kern="1200" cap="none" spc="0" normalizeH="0" baseline="0" noProof="0" err="1">
                <a:ln>
                  <a:noFill/>
                </a:ln>
                <a:solidFill>
                  <a:prstClr val="black"/>
                </a:solidFill>
                <a:effectLst/>
                <a:uLnTx/>
                <a:uFillTx/>
                <a:latin typeface="Calibri-Light"/>
                <a:ea typeface="+mn-ea"/>
                <a:cs typeface="+mn-cs"/>
              </a:rPr>
              <a:t>Fricton</a:t>
            </a:r>
            <a:r>
              <a:rPr kumimoji="0" lang="en-US" sz="1800" b="1" i="0" u="none" strike="noStrike" kern="1200" cap="none" spc="0" normalizeH="0" baseline="0" noProof="0">
                <a:ln>
                  <a:noFill/>
                </a:ln>
                <a:solidFill>
                  <a:prstClr val="black"/>
                </a:solidFill>
                <a:effectLst/>
                <a:uLnTx/>
                <a:uFillTx/>
                <a:latin typeface="Calibri-Light"/>
                <a:ea typeface="+mn-ea"/>
                <a:cs typeface="+mn-cs"/>
              </a:rPr>
              <a:t> map </a:t>
            </a:r>
            <a:r>
              <a:rPr kumimoji="0" lang="en-US" sz="1800" b="0" i="0" u="none" strike="noStrike" kern="1200" cap="none" spc="0" normalizeH="0" baseline="0" noProof="0">
                <a:ln>
                  <a:noFill/>
                </a:ln>
                <a:solidFill>
                  <a:prstClr val="black"/>
                </a:solidFill>
                <a:effectLst/>
                <a:uLnTx/>
                <a:uFillTx/>
                <a:latin typeface="Calibri-Light"/>
                <a:ea typeface="+mn-ea"/>
                <a:cs typeface="+mn-cs"/>
              </a:rPr>
              <a:t>shows how resistance to dispersing individuals varies in the landscape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due to biotope </a:t>
            </a:r>
            <a:r>
              <a:rPr kumimoji="0" lang="en-US" sz="1800" b="0" i="0" u="none" strike="noStrike" kern="1200" cap="none" spc="0" normalizeH="0" baseline="0" noProof="0" err="1">
                <a:ln>
                  <a:noFill/>
                </a:ln>
                <a:solidFill>
                  <a:prstClr val="black"/>
                </a:solidFill>
                <a:effectLst/>
                <a:uLnTx/>
                <a:uFillTx/>
                <a:latin typeface="Calibri-Light"/>
                <a:ea typeface="+mn-ea"/>
                <a:cs typeface="+mn-cs"/>
              </a:rPr>
              <a:t>compositon</a:t>
            </a:r>
            <a:r>
              <a:rPr kumimoji="0" lang="en-US" sz="1800" b="0" i="0" u="none" strike="noStrike" kern="1200" cap="none" spc="0" normalizeH="0" baseline="0" noProof="0">
                <a:ln>
                  <a:noFill/>
                </a:ln>
                <a:solidFill>
                  <a:prstClr val="black"/>
                </a:solidFill>
                <a:effectLst/>
                <a:uLnTx/>
                <a:uFillTx/>
                <a:latin typeface="Calibri-Light"/>
                <a:ea typeface="+mn-ea"/>
                <a:cs typeface="+mn-cs"/>
              </a:rPr>
              <a:t> and existence of barriers. High values indicate greater barrier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effects compared to low values.</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9">
            <a:extLst>
              <a:ext uri="{FF2B5EF4-FFF2-40B4-BE49-F238E27FC236}">
                <a16:creationId xmlns:a16="http://schemas.microsoft.com/office/drawing/2014/main" id="{FB02EE6D-D0BA-4F3F-1DDE-8027587524B9}"/>
              </a:ext>
            </a:extLst>
          </p:cNvPr>
          <p:cNvSpPr txBox="1"/>
          <p:nvPr/>
        </p:nvSpPr>
        <p:spPr>
          <a:xfrm>
            <a:off x="7196500" y="4029535"/>
            <a:ext cx="4532656"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The </a:t>
            </a:r>
            <a:r>
              <a:rPr kumimoji="0" lang="en-US" sz="1800" b="1" i="0" u="none" strike="noStrike" kern="1200" cap="none" spc="0" normalizeH="0" baseline="0" noProof="0">
                <a:ln>
                  <a:noFill/>
                </a:ln>
                <a:solidFill>
                  <a:prstClr val="black"/>
                </a:solidFill>
                <a:effectLst/>
                <a:uLnTx/>
                <a:uFillTx/>
                <a:latin typeface="Calibri-Light"/>
                <a:ea typeface="+mn-ea"/>
                <a:cs typeface="+mn-cs"/>
              </a:rPr>
              <a:t>Habitat quality map </a:t>
            </a:r>
            <a:r>
              <a:rPr kumimoji="0" lang="en-US" sz="1800" b="0" i="0" u="none" strike="noStrike" kern="1200" cap="none" spc="0" normalizeH="0" baseline="0" noProof="0">
                <a:ln>
                  <a:noFill/>
                </a:ln>
                <a:solidFill>
                  <a:prstClr val="black"/>
                </a:solidFill>
                <a:effectLst/>
                <a:uLnTx/>
                <a:uFillTx/>
                <a:latin typeface="Calibri-Light"/>
                <a:ea typeface="+mn-ea"/>
                <a:cs typeface="+mn-cs"/>
              </a:rPr>
              <a:t>shows the relative quality of existing biotopes in terms of habitat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used by the focal species.</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956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C38C8-61FE-DE04-D056-41E0A619C50C}"/>
            </a:ext>
          </a:extLst>
        </p:cNvPr>
        <p:cNvGrpSpPr/>
        <p:nvPr/>
      </p:nvGrpSpPr>
      <p:grpSpPr>
        <a:xfrm>
          <a:off x="0" y="0"/>
          <a:ext cx="0" cy="0"/>
          <a:chOff x="0" y="0"/>
          <a:chExt cx="0" cy="0"/>
        </a:xfrm>
      </p:grpSpPr>
      <p:pic>
        <p:nvPicPr>
          <p:cNvPr id="8" name="Picture 7" descr="A map of different colors&#10;&#10;Description automatically generated">
            <a:extLst>
              <a:ext uri="{FF2B5EF4-FFF2-40B4-BE49-F238E27FC236}">
                <a16:creationId xmlns:a16="http://schemas.microsoft.com/office/drawing/2014/main" id="{AFABE2E2-C255-84C0-30DD-7AF8258A4B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4400" y="1681532"/>
            <a:ext cx="7191031" cy="3876784"/>
          </a:xfrm>
          <a:prstGeom prst="rect">
            <a:avLst/>
          </a:prstGeom>
        </p:spPr>
      </p:pic>
      <p:sp>
        <p:nvSpPr>
          <p:cNvPr id="10" name="TextBox 9">
            <a:extLst>
              <a:ext uri="{FF2B5EF4-FFF2-40B4-BE49-F238E27FC236}">
                <a16:creationId xmlns:a16="http://schemas.microsoft.com/office/drawing/2014/main" id="{9E7EBF44-4170-4E12-8A9F-988A56D15A33}"/>
              </a:ext>
            </a:extLst>
          </p:cNvPr>
          <p:cNvSpPr txBox="1"/>
          <p:nvPr/>
        </p:nvSpPr>
        <p:spPr>
          <a:xfrm>
            <a:off x="3577215" y="1806789"/>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Biotope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BA69C247-9450-5441-AA03-6ACA9CAA14CE}"/>
              </a:ext>
            </a:extLst>
          </p:cNvPr>
          <p:cNvSpPr txBox="1"/>
          <p:nvPr/>
        </p:nvSpPr>
        <p:spPr>
          <a:xfrm>
            <a:off x="3229454" y="3853838"/>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Parameter settings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822E754C-2CEA-1A8B-3BAC-C6B34345EED3}"/>
              </a:ext>
            </a:extLst>
          </p:cNvPr>
          <p:cNvSpPr txBox="1"/>
          <p:nvPr/>
        </p:nvSpPr>
        <p:spPr>
          <a:xfrm>
            <a:off x="5425137" y="1701847"/>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Friction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EE5463A3-5EC8-1DC3-915D-60EA3E393B55}"/>
              </a:ext>
            </a:extLst>
          </p:cNvPr>
          <p:cNvSpPr txBox="1"/>
          <p:nvPr/>
        </p:nvSpPr>
        <p:spPr>
          <a:xfrm>
            <a:off x="5263124" y="3595002"/>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quality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76456DFE-C865-586D-D2F6-26B539C70C02}"/>
              </a:ext>
            </a:extLst>
          </p:cNvPr>
          <p:cNvSpPr txBox="1"/>
          <p:nvPr/>
        </p:nvSpPr>
        <p:spPr>
          <a:xfrm>
            <a:off x="8844805" y="1603047"/>
            <a:ext cx="1489859" cy="52322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Patches and networks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05EDA84C-C26A-401E-304D-CFFEB8572E31}"/>
              </a:ext>
            </a:extLst>
          </p:cNvPr>
          <p:cNvSpPr txBox="1"/>
          <p:nvPr/>
        </p:nvSpPr>
        <p:spPr>
          <a:xfrm>
            <a:off x="8906878" y="3595003"/>
            <a:ext cx="1489859"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Functionality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DE40A66B-5A89-31AA-FD3B-0CE9CA17AAC7}"/>
              </a:ext>
            </a:extLst>
          </p:cNvPr>
          <p:cNvSpPr/>
          <p:nvPr/>
        </p:nvSpPr>
        <p:spPr>
          <a:xfrm>
            <a:off x="8335286" y="1548124"/>
            <a:ext cx="1950229" cy="2071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1B56C3A-86E7-1D4C-5956-8BB4FD99121C}"/>
              </a:ext>
            </a:extLst>
          </p:cNvPr>
          <p:cNvSpPr/>
          <p:nvPr/>
        </p:nvSpPr>
        <p:spPr>
          <a:xfrm>
            <a:off x="8332236" y="3595003"/>
            <a:ext cx="350895" cy="325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up of a map&#10;&#10;AI-generated content may be incorrect.">
            <a:extLst>
              <a:ext uri="{FF2B5EF4-FFF2-40B4-BE49-F238E27FC236}">
                <a16:creationId xmlns:a16="http://schemas.microsoft.com/office/drawing/2014/main" id="{75B5B9DC-E95A-07BB-BE91-24204237F69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59039" y="2168128"/>
            <a:ext cx="1735445" cy="1451795"/>
          </a:xfrm>
          <a:prstGeom prst="rect">
            <a:avLst/>
          </a:prstGeom>
          <a:ln w="15875">
            <a:solidFill>
              <a:schemeClr val="tx1">
                <a:lumMod val="50000"/>
                <a:lumOff val="50000"/>
              </a:schemeClr>
            </a:solidFill>
          </a:ln>
        </p:spPr>
      </p:pic>
      <p:sp>
        <p:nvSpPr>
          <p:cNvPr id="19" name="Freeform: Shape 18">
            <a:extLst>
              <a:ext uri="{FF2B5EF4-FFF2-40B4-BE49-F238E27FC236}">
                <a16:creationId xmlns:a16="http://schemas.microsoft.com/office/drawing/2014/main" id="{ADA391C5-5097-7ABD-8298-DB4B0723681C}"/>
              </a:ext>
            </a:extLst>
          </p:cNvPr>
          <p:cNvSpPr/>
          <p:nvPr/>
        </p:nvSpPr>
        <p:spPr>
          <a:xfrm flipV="1">
            <a:off x="3103418" y="2854498"/>
            <a:ext cx="473797" cy="45719"/>
          </a:xfrm>
          <a:custGeom>
            <a:avLst/>
            <a:gdLst>
              <a:gd name="connsiteX0" fmla="*/ 0 w 674255"/>
              <a:gd name="connsiteY0" fmla="*/ 47091 h 84036"/>
              <a:gd name="connsiteX1" fmla="*/ 461818 w 674255"/>
              <a:gd name="connsiteY1" fmla="*/ 909 h 84036"/>
              <a:gd name="connsiteX2" fmla="*/ 674255 w 674255"/>
              <a:gd name="connsiteY2" fmla="*/ 84036 h 84036"/>
            </a:gdLst>
            <a:ahLst/>
            <a:cxnLst>
              <a:cxn ang="0">
                <a:pos x="connsiteX0" y="connsiteY0"/>
              </a:cxn>
              <a:cxn ang="0">
                <a:pos x="connsiteX1" y="connsiteY1"/>
              </a:cxn>
              <a:cxn ang="0">
                <a:pos x="connsiteX2" y="connsiteY2"/>
              </a:cxn>
            </a:cxnLst>
            <a:rect l="l" t="t" r="r" b="b"/>
            <a:pathLst>
              <a:path w="674255" h="84036">
                <a:moveTo>
                  <a:pt x="0" y="47091"/>
                </a:moveTo>
                <a:cubicBezTo>
                  <a:pt x="174721" y="20921"/>
                  <a:pt x="349442" y="-5249"/>
                  <a:pt x="461818" y="909"/>
                </a:cubicBezTo>
                <a:cubicBezTo>
                  <a:pt x="574194" y="7066"/>
                  <a:pt x="597285" y="50169"/>
                  <a:pt x="674255" y="84036"/>
                </a:cubicBezTo>
              </a:path>
            </a:pathLst>
          </a:custGeom>
          <a:noFill/>
          <a:ln w="19050">
            <a:solidFill>
              <a:srgbClr val="980052"/>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B385E40-BC9E-A851-E5E9-BA32EA60D4EA}"/>
              </a:ext>
            </a:extLst>
          </p:cNvPr>
          <p:cNvSpPr txBox="1"/>
          <p:nvPr/>
        </p:nvSpPr>
        <p:spPr>
          <a:xfrm>
            <a:off x="7095473" y="273593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Dispersal map</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A7346AC9-4BD0-AE9E-566C-DC600FFB0BA7}"/>
              </a:ext>
            </a:extLst>
          </p:cNvPr>
          <p:cNvSpPr txBox="1"/>
          <p:nvPr/>
        </p:nvSpPr>
        <p:spPr>
          <a:xfrm>
            <a:off x="5400526" y="5637887"/>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intensity of occupation</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12D92578-B23D-2FEC-8401-1366F786CA6F}"/>
              </a:ext>
            </a:extLst>
          </p:cNvPr>
          <p:cNvSpPr txBox="1"/>
          <p:nvPr/>
        </p:nvSpPr>
        <p:spPr>
          <a:xfrm>
            <a:off x="6728194" y="225967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probability of movement</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1">
            <a:extLst>
              <a:ext uri="{FF2B5EF4-FFF2-40B4-BE49-F238E27FC236}">
                <a16:creationId xmlns:a16="http://schemas.microsoft.com/office/drawing/2014/main" id="{E7E3E1B8-EF15-5D70-57CD-8C653F1FFAC1}"/>
              </a:ext>
            </a:extLst>
          </p:cNvPr>
          <p:cNvSpPr/>
          <p:nvPr/>
        </p:nvSpPr>
        <p:spPr>
          <a:xfrm>
            <a:off x="8458101" y="3428999"/>
            <a:ext cx="2280994" cy="216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Light"/>
                <a:ea typeface="+mn-ea"/>
                <a:cs typeface="+mn-cs"/>
              </a:rPr>
              <a:t>the exported ‘Dispersal’ raster shows the habitat connec.vity in terms of costweighted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Light"/>
                <a:ea typeface="+mn-ea"/>
                <a:cs typeface="+mn-cs"/>
              </a:rPr>
              <a:t>dispersal probabili.es, which has been calculated based on the Cost-distance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ptos" panose="020B0004020202020204" pitchFamily="34" charset="0"/>
                <a:ea typeface="+mn-ea"/>
                <a:cs typeface="+mn-cs"/>
              </a:rPr>
              <a:t>- 8 -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Light"/>
                <a:ea typeface="+mn-ea"/>
                <a:cs typeface="+mn-cs"/>
              </a:rPr>
              <a:t>Raster in combina.on with the Average dispersal distance(x) specified in the Habitat Network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Light"/>
                <a:ea typeface="+mn-ea"/>
                <a:cs typeface="+mn-cs"/>
              </a:rPr>
              <a:t>Parameter table.</a:t>
            </a: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kstvak 4">
            <a:extLst>
              <a:ext uri="{FF2B5EF4-FFF2-40B4-BE49-F238E27FC236}">
                <a16:creationId xmlns:a16="http://schemas.microsoft.com/office/drawing/2014/main" id="{C3BF7D56-54A6-CC31-0060-38120EBDD02C}"/>
              </a:ext>
            </a:extLst>
          </p:cNvPr>
          <p:cNvSpPr txBox="1"/>
          <p:nvPr/>
        </p:nvSpPr>
        <p:spPr>
          <a:xfrm>
            <a:off x="1580604" y="315692"/>
            <a:ext cx="9200809"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Advances</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Ecological</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Analysis</a:t>
            </a:r>
            <a:endPar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Habitat Network Analysis Tool (HNAT)</a:t>
            </a:r>
          </a:p>
        </p:txBody>
      </p:sp>
      <p:sp>
        <p:nvSpPr>
          <p:cNvPr id="3" name="Rectangle 2">
            <a:extLst>
              <a:ext uri="{FF2B5EF4-FFF2-40B4-BE49-F238E27FC236}">
                <a16:creationId xmlns:a16="http://schemas.microsoft.com/office/drawing/2014/main" id="{3A1370BA-12DE-775C-DFD1-4C5A6ABC9079}"/>
              </a:ext>
            </a:extLst>
          </p:cNvPr>
          <p:cNvSpPr/>
          <p:nvPr/>
        </p:nvSpPr>
        <p:spPr>
          <a:xfrm>
            <a:off x="6728194" y="4809068"/>
            <a:ext cx="4163301" cy="8277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87BB210-28F7-68E1-4FEA-87376446957C}"/>
              </a:ext>
            </a:extLst>
          </p:cNvPr>
          <p:cNvSpPr txBox="1"/>
          <p:nvPr/>
        </p:nvSpPr>
        <p:spPr>
          <a:xfrm>
            <a:off x="8550420" y="2952373"/>
            <a:ext cx="3565158"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The </a:t>
            </a:r>
            <a:r>
              <a:rPr kumimoji="0" lang="en-US" sz="1800" b="1" i="0" u="none" strike="noStrike" kern="1200" cap="none" spc="0" normalizeH="0" baseline="0" noProof="0">
                <a:ln>
                  <a:noFill/>
                </a:ln>
                <a:solidFill>
                  <a:prstClr val="black"/>
                </a:solidFill>
                <a:effectLst/>
                <a:uLnTx/>
                <a:uFillTx/>
                <a:latin typeface="Calibri-Light"/>
                <a:ea typeface="+mn-ea"/>
                <a:cs typeface="+mn-cs"/>
              </a:rPr>
              <a:t>Dispersal map </a:t>
            </a:r>
            <a:r>
              <a:rPr kumimoji="0" lang="en-US" sz="1800" b="0" i="0" u="none" strike="noStrike" kern="1200" cap="none" spc="0" normalizeH="0" baseline="0" noProof="0">
                <a:ln>
                  <a:noFill/>
                </a:ln>
                <a:solidFill>
                  <a:prstClr val="black"/>
                </a:solidFill>
                <a:effectLst/>
                <a:uLnTx/>
                <a:uFillTx/>
                <a:latin typeface="Calibri-Light"/>
                <a:ea typeface="+mn-ea"/>
                <a:cs typeface="+mn-cs"/>
              </a:rPr>
              <a:t>shows the habitat connectivity, which has been calculated based on the Cost-distance Raster in combination with the Average dispersal distance specified in the Habitat Network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Light"/>
                <a:ea typeface="+mn-ea"/>
                <a:cs typeface="+mn-cs"/>
              </a:rPr>
              <a:t>Parameter table.</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168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76A9-C41A-61AD-D56D-E2916C072161}"/>
            </a:ext>
          </a:extLst>
        </p:cNvPr>
        <p:cNvGrpSpPr/>
        <p:nvPr/>
      </p:nvGrpSpPr>
      <p:grpSpPr>
        <a:xfrm>
          <a:off x="0" y="0"/>
          <a:ext cx="0" cy="0"/>
          <a:chOff x="0" y="0"/>
          <a:chExt cx="0" cy="0"/>
        </a:xfrm>
      </p:grpSpPr>
      <p:pic>
        <p:nvPicPr>
          <p:cNvPr id="8" name="Picture 7" descr="A map of different colors&#10;&#10;Description automatically generated">
            <a:extLst>
              <a:ext uri="{FF2B5EF4-FFF2-40B4-BE49-F238E27FC236}">
                <a16:creationId xmlns:a16="http://schemas.microsoft.com/office/drawing/2014/main" id="{33F8BC4E-BB14-E47D-C1A8-3995D5D19C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4400" y="1681532"/>
            <a:ext cx="7191031" cy="3876784"/>
          </a:xfrm>
          <a:prstGeom prst="rect">
            <a:avLst/>
          </a:prstGeom>
        </p:spPr>
      </p:pic>
      <p:sp>
        <p:nvSpPr>
          <p:cNvPr id="10" name="TextBox 9">
            <a:extLst>
              <a:ext uri="{FF2B5EF4-FFF2-40B4-BE49-F238E27FC236}">
                <a16:creationId xmlns:a16="http://schemas.microsoft.com/office/drawing/2014/main" id="{72C5691F-1850-8E4F-E298-EE284D7AD441}"/>
              </a:ext>
            </a:extLst>
          </p:cNvPr>
          <p:cNvSpPr txBox="1"/>
          <p:nvPr/>
        </p:nvSpPr>
        <p:spPr>
          <a:xfrm>
            <a:off x="3577215" y="1806789"/>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Biotope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B7BB67CD-8253-41B6-69BD-13E2754AA381}"/>
              </a:ext>
            </a:extLst>
          </p:cNvPr>
          <p:cNvSpPr txBox="1"/>
          <p:nvPr/>
        </p:nvSpPr>
        <p:spPr>
          <a:xfrm>
            <a:off x="3229454" y="3853838"/>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Parameter settings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92834E10-3235-393C-DB59-16CA1B0EEECD}"/>
              </a:ext>
            </a:extLst>
          </p:cNvPr>
          <p:cNvSpPr txBox="1"/>
          <p:nvPr/>
        </p:nvSpPr>
        <p:spPr>
          <a:xfrm>
            <a:off x="5425137" y="1701847"/>
            <a:ext cx="1670336"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Friction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3834C7B8-6BD9-685B-78F4-A9F1DE8B85AD}"/>
              </a:ext>
            </a:extLst>
          </p:cNvPr>
          <p:cNvSpPr txBox="1"/>
          <p:nvPr/>
        </p:nvSpPr>
        <p:spPr>
          <a:xfrm>
            <a:off x="5263124" y="3595002"/>
            <a:ext cx="1670335"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quality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B6A4AAFE-9A1C-B3BF-A5A2-A89B1723A4A7}"/>
              </a:ext>
            </a:extLst>
          </p:cNvPr>
          <p:cNvSpPr txBox="1"/>
          <p:nvPr/>
        </p:nvSpPr>
        <p:spPr>
          <a:xfrm>
            <a:off x="8844805" y="1603047"/>
            <a:ext cx="1489859" cy="52322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Patches and networks</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22DEB3F4-1CEB-2AF4-96F1-CC7D7DA15E7B}"/>
              </a:ext>
            </a:extLst>
          </p:cNvPr>
          <p:cNvSpPr txBox="1"/>
          <p:nvPr/>
        </p:nvSpPr>
        <p:spPr>
          <a:xfrm>
            <a:off x="8906878" y="3595003"/>
            <a:ext cx="1489859"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Functionality map</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E9FCE790-95F0-D90D-64EF-D0809B875446}"/>
              </a:ext>
            </a:extLst>
          </p:cNvPr>
          <p:cNvSpPr/>
          <p:nvPr/>
        </p:nvSpPr>
        <p:spPr>
          <a:xfrm>
            <a:off x="8335286" y="1548124"/>
            <a:ext cx="1950229" cy="2071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91CF2A0-10A4-9AA0-F8B8-4712B0C01DCC}"/>
              </a:ext>
            </a:extLst>
          </p:cNvPr>
          <p:cNvSpPr/>
          <p:nvPr/>
        </p:nvSpPr>
        <p:spPr>
          <a:xfrm>
            <a:off x="8332236" y="3595003"/>
            <a:ext cx="350895" cy="325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up of a map&#10;&#10;AI-generated content may be incorrect.">
            <a:extLst>
              <a:ext uri="{FF2B5EF4-FFF2-40B4-BE49-F238E27FC236}">
                <a16:creationId xmlns:a16="http://schemas.microsoft.com/office/drawing/2014/main" id="{337EA9EF-FDB2-AC23-B146-95C6B918A1B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59039" y="2168128"/>
            <a:ext cx="1735445" cy="1451795"/>
          </a:xfrm>
          <a:prstGeom prst="rect">
            <a:avLst/>
          </a:prstGeom>
          <a:ln w="15875">
            <a:solidFill>
              <a:schemeClr val="tx1">
                <a:lumMod val="50000"/>
                <a:lumOff val="50000"/>
              </a:schemeClr>
            </a:solidFill>
          </a:ln>
        </p:spPr>
      </p:pic>
      <p:sp>
        <p:nvSpPr>
          <p:cNvPr id="19" name="Freeform: Shape 18">
            <a:extLst>
              <a:ext uri="{FF2B5EF4-FFF2-40B4-BE49-F238E27FC236}">
                <a16:creationId xmlns:a16="http://schemas.microsoft.com/office/drawing/2014/main" id="{A41C4D51-3819-A982-57F9-FD4C3B6E2E51}"/>
              </a:ext>
            </a:extLst>
          </p:cNvPr>
          <p:cNvSpPr/>
          <p:nvPr/>
        </p:nvSpPr>
        <p:spPr>
          <a:xfrm flipV="1">
            <a:off x="3103418" y="2854498"/>
            <a:ext cx="473797" cy="45719"/>
          </a:xfrm>
          <a:custGeom>
            <a:avLst/>
            <a:gdLst>
              <a:gd name="connsiteX0" fmla="*/ 0 w 674255"/>
              <a:gd name="connsiteY0" fmla="*/ 47091 h 84036"/>
              <a:gd name="connsiteX1" fmla="*/ 461818 w 674255"/>
              <a:gd name="connsiteY1" fmla="*/ 909 h 84036"/>
              <a:gd name="connsiteX2" fmla="*/ 674255 w 674255"/>
              <a:gd name="connsiteY2" fmla="*/ 84036 h 84036"/>
            </a:gdLst>
            <a:ahLst/>
            <a:cxnLst>
              <a:cxn ang="0">
                <a:pos x="connsiteX0" y="connsiteY0"/>
              </a:cxn>
              <a:cxn ang="0">
                <a:pos x="connsiteX1" y="connsiteY1"/>
              </a:cxn>
              <a:cxn ang="0">
                <a:pos x="connsiteX2" y="connsiteY2"/>
              </a:cxn>
            </a:cxnLst>
            <a:rect l="l" t="t" r="r" b="b"/>
            <a:pathLst>
              <a:path w="674255" h="84036">
                <a:moveTo>
                  <a:pt x="0" y="47091"/>
                </a:moveTo>
                <a:cubicBezTo>
                  <a:pt x="174721" y="20921"/>
                  <a:pt x="349442" y="-5249"/>
                  <a:pt x="461818" y="909"/>
                </a:cubicBezTo>
                <a:cubicBezTo>
                  <a:pt x="574194" y="7066"/>
                  <a:pt x="597285" y="50169"/>
                  <a:pt x="674255" y="84036"/>
                </a:cubicBezTo>
              </a:path>
            </a:pathLst>
          </a:custGeom>
          <a:noFill/>
          <a:ln w="19050">
            <a:solidFill>
              <a:srgbClr val="980052"/>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9D966AD-0280-CF6B-A8A8-B2B31B175489}"/>
              </a:ext>
            </a:extLst>
          </p:cNvPr>
          <p:cNvSpPr txBox="1"/>
          <p:nvPr/>
        </p:nvSpPr>
        <p:spPr>
          <a:xfrm>
            <a:off x="7095473" y="2735935"/>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Dispersal map</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5002C15E-D5F6-9E9A-C816-04C16B180696}"/>
              </a:ext>
            </a:extLst>
          </p:cNvPr>
          <p:cNvSpPr txBox="1"/>
          <p:nvPr/>
        </p:nvSpPr>
        <p:spPr>
          <a:xfrm>
            <a:off x="5400526" y="5637887"/>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intensity of occupation</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D2EEDC78-FF36-97AD-BE2C-EE5DA4389877}"/>
              </a:ext>
            </a:extLst>
          </p:cNvPr>
          <p:cNvSpPr txBox="1"/>
          <p:nvPr/>
        </p:nvSpPr>
        <p:spPr>
          <a:xfrm>
            <a:off x="7095473" y="2407026"/>
            <a:ext cx="3909874" cy="30777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higher probability of movement</a:t>
            </a:r>
            <a:endParaRPr kumimoji="0" lang="sv-SE" sz="14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Tekstvak 4">
            <a:extLst>
              <a:ext uri="{FF2B5EF4-FFF2-40B4-BE49-F238E27FC236}">
                <a16:creationId xmlns:a16="http://schemas.microsoft.com/office/drawing/2014/main" id="{6B80F728-F866-6F7A-C647-F78B1C4D994A}"/>
              </a:ext>
            </a:extLst>
          </p:cNvPr>
          <p:cNvSpPr txBox="1"/>
          <p:nvPr/>
        </p:nvSpPr>
        <p:spPr>
          <a:xfrm>
            <a:off x="1580604" y="315692"/>
            <a:ext cx="9200809"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Advances</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Ecological</a:t>
            </a:r>
            <a:r>
              <a:rPr kumimoji="0" lang="sv-SE"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 </a:t>
            </a:r>
            <a:r>
              <a:rPr kumimoji="0" lang="sv-SE" sz="3200" b="0" i="0" u="none" strike="noStrike" kern="1200" cap="none" spc="0" normalizeH="0" baseline="0" noProof="0" err="1">
                <a:ln>
                  <a:noFill/>
                </a:ln>
                <a:solidFill>
                  <a:prstClr val="black"/>
                </a:solidFill>
                <a:effectLst/>
                <a:uLnTx/>
                <a:uFillTx/>
                <a:latin typeface="N27 Medium" pitchFamily="50" charset="0"/>
                <a:ea typeface="+mn-ea"/>
                <a:cs typeface="Calibri Light" panose="020F0302020204030204" pitchFamily="34" charset="0"/>
              </a:rPr>
              <a:t>Analysis</a:t>
            </a:r>
            <a:endPar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Habitat Network Analysis Tool (HNAT)</a:t>
            </a:r>
          </a:p>
        </p:txBody>
      </p:sp>
      <p:sp>
        <p:nvSpPr>
          <p:cNvPr id="20" name="Rectangle 19">
            <a:extLst>
              <a:ext uri="{FF2B5EF4-FFF2-40B4-BE49-F238E27FC236}">
                <a16:creationId xmlns:a16="http://schemas.microsoft.com/office/drawing/2014/main" id="{7C32D99A-DAA0-E10C-7732-27F25569372B}"/>
              </a:ext>
            </a:extLst>
          </p:cNvPr>
          <p:cNvSpPr/>
          <p:nvPr/>
        </p:nvSpPr>
        <p:spPr>
          <a:xfrm>
            <a:off x="880534" y="1681531"/>
            <a:ext cx="4320856" cy="4549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1CA31D1-F605-258F-D44A-31CF91D7769C}"/>
              </a:ext>
            </a:extLst>
          </p:cNvPr>
          <p:cNvSpPr/>
          <p:nvPr/>
        </p:nvSpPr>
        <p:spPr>
          <a:xfrm>
            <a:off x="4887109" y="1658589"/>
            <a:ext cx="2103503" cy="1961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2EECFC3-8F92-4533-AED0-851128FBC375}"/>
              </a:ext>
            </a:extLst>
          </p:cNvPr>
          <p:cNvSpPr txBox="1"/>
          <p:nvPr/>
        </p:nvSpPr>
        <p:spPr>
          <a:xfrm>
            <a:off x="506477" y="2413563"/>
            <a:ext cx="4480159" cy="28623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By multiplying the pixel values representing the </a:t>
            </a:r>
            <a:r>
              <a:rPr kumimoji="0" lang="en-US" sz="1800" b="1" i="0" u="none" strike="noStrike" kern="1200" cap="none" spc="0" normalizeH="0" baseline="0" noProof="0">
                <a:ln>
                  <a:noFill/>
                </a:ln>
                <a:solidFill>
                  <a:prstClr val="black"/>
                </a:solidFill>
                <a:effectLst/>
                <a:uLnTx/>
                <a:uFillTx/>
                <a:latin typeface="Calibri-Light"/>
                <a:ea typeface="+mn-ea"/>
                <a:cs typeface="+mn-cs"/>
              </a:rPr>
              <a:t>Quality</a:t>
            </a:r>
            <a:r>
              <a:rPr kumimoji="0" lang="en-US" sz="1800" b="0" i="0" u="none" strike="noStrike" kern="1200" cap="none" spc="0" normalizeH="0" baseline="0" noProof="0">
                <a:ln>
                  <a:noFill/>
                </a:ln>
                <a:solidFill>
                  <a:prstClr val="black"/>
                </a:solidFill>
                <a:effectLst/>
                <a:uLnTx/>
                <a:uFillTx/>
                <a:latin typeface="Calibri-Light"/>
                <a:ea typeface="+mn-ea"/>
                <a:cs typeface="+mn-cs"/>
              </a:rPr>
              <a:t> and the likelihood that individuals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reach the pixel (i.e. the </a:t>
            </a:r>
            <a:r>
              <a:rPr kumimoji="0" lang="en-US" sz="1800" b="1" i="0" u="none" strike="noStrike" kern="1200" cap="none" spc="0" normalizeH="0" baseline="0" noProof="0">
                <a:ln>
                  <a:noFill/>
                </a:ln>
                <a:solidFill>
                  <a:prstClr val="black"/>
                </a:solidFill>
                <a:effectLst/>
                <a:uLnTx/>
                <a:uFillTx/>
                <a:latin typeface="Calibri-Light"/>
                <a:ea typeface="+mn-ea"/>
                <a:cs typeface="+mn-cs"/>
              </a:rPr>
              <a:t>Dispersal</a:t>
            </a:r>
            <a:r>
              <a:rPr kumimoji="0" lang="en-US" sz="1800" b="0" i="0" u="none" strike="noStrike" kern="1200" cap="none" spc="0" normalizeH="0" baseline="0" noProof="0">
                <a:ln>
                  <a:noFill/>
                </a:ln>
                <a:solidFill>
                  <a:prstClr val="black"/>
                </a:solidFill>
                <a:effectLst/>
                <a:uLnTx/>
                <a:uFillTx/>
                <a:latin typeface="Calibri-Light"/>
                <a:ea typeface="+mn-ea"/>
                <a:cs typeface="+mn-cs"/>
              </a:rPr>
              <a:t> probability), one gets map where habitat quality is weighted by the habitat connectivity.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Light"/>
                <a:ea typeface="+mn-ea"/>
                <a:cs typeface="+mn-cs"/>
              </a:rPr>
              <a:t>A </a:t>
            </a:r>
            <a:r>
              <a:rPr kumimoji="0" lang="en-US" sz="1800" b="1" i="0" u="none" strike="noStrike" kern="1200" cap="none" spc="0" normalizeH="0" baseline="0" noProof="0">
                <a:ln>
                  <a:noFill/>
                </a:ln>
                <a:solidFill>
                  <a:prstClr val="black"/>
                </a:solidFill>
                <a:effectLst/>
                <a:uLnTx/>
                <a:uFillTx/>
                <a:latin typeface="Calibri-Light"/>
                <a:ea typeface="+mn-ea"/>
                <a:cs typeface="+mn-cs"/>
              </a:rPr>
              <a:t>high value of functionality </a:t>
            </a:r>
            <a:r>
              <a:rPr kumimoji="0" lang="en-US" sz="1800" b="0" i="0" u="none" strike="noStrike" kern="1200" cap="none" spc="0" normalizeH="0" baseline="0" noProof="0">
                <a:ln>
                  <a:noFill/>
                </a:ln>
                <a:solidFill>
                  <a:prstClr val="black"/>
                </a:solidFill>
                <a:effectLst/>
                <a:uLnTx/>
                <a:uFillTx/>
                <a:latin typeface="Calibri-Light"/>
                <a:ea typeface="+mn-ea"/>
                <a:cs typeface="+mn-cs"/>
              </a:rPr>
              <a:t>is only achieved if the habitat is both of good quality and highly reachable from the habitat types needed for e.g. reproduction or </a:t>
            </a:r>
            <a:r>
              <a:rPr kumimoji="0" lang="sv-SE" sz="1800" b="0" i="0" u="none" strike="noStrike" kern="1200" cap="none" spc="0" normalizeH="0" baseline="0" noProof="0" err="1">
                <a:ln>
                  <a:noFill/>
                </a:ln>
                <a:solidFill>
                  <a:prstClr val="black"/>
                </a:solidFill>
                <a:effectLst/>
                <a:uLnTx/>
                <a:uFillTx/>
                <a:latin typeface="Calibri-Light"/>
                <a:ea typeface="+mn-ea"/>
                <a:cs typeface="+mn-cs"/>
              </a:rPr>
              <a:t>nesting</a:t>
            </a:r>
            <a:r>
              <a:rPr kumimoji="0" lang="sv-SE" sz="1800" b="0" i="0" u="none" strike="noStrike" kern="1200" cap="none" spc="0" normalizeH="0" baseline="0" noProof="0">
                <a:ln>
                  <a:noFill/>
                </a:ln>
                <a:solidFill>
                  <a:prstClr val="black"/>
                </a:solidFill>
                <a:effectLst/>
                <a:uLnTx/>
                <a:uFillTx/>
                <a:latin typeface="Calibri-Light"/>
                <a:ea typeface="+mn-ea"/>
                <a:cs typeface="+mn-cs"/>
              </a:rPr>
              <a:t>.</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73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F6A0F-719D-307E-ED08-BAB5257A1B6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522BCF8-3265-F25B-7BC4-CDE8E1ABA05A}"/>
              </a:ext>
            </a:extLst>
          </p:cNvPr>
          <p:cNvPicPr>
            <a:picLocks noChangeAspect="1"/>
          </p:cNvPicPr>
          <p:nvPr/>
        </p:nvPicPr>
        <p:blipFill>
          <a:blip r:embed="rId2"/>
          <a:stretch>
            <a:fillRect/>
          </a:stretch>
        </p:blipFill>
        <p:spPr>
          <a:xfrm>
            <a:off x="1580604" y="987577"/>
            <a:ext cx="6234458" cy="5675552"/>
          </a:xfrm>
          <a:prstGeom prst="rect">
            <a:avLst/>
          </a:prstGeom>
        </p:spPr>
      </p:pic>
      <p:sp>
        <p:nvSpPr>
          <p:cNvPr id="4" name="Tekstvak 4">
            <a:extLst>
              <a:ext uri="{FF2B5EF4-FFF2-40B4-BE49-F238E27FC236}">
                <a16:creationId xmlns:a16="http://schemas.microsoft.com/office/drawing/2014/main" id="{38FBB55C-64E6-F558-5416-9669AAD5C059}"/>
              </a:ext>
            </a:extLst>
          </p:cNvPr>
          <p:cNvSpPr txBox="1"/>
          <p:nvPr/>
        </p:nvSpPr>
        <p:spPr>
          <a:xfrm>
            <a:off x="1580604" y="315692"/>
            <a:ext cx="9200809"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Network Analysis Tool (HNAT)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Required data</a:t>
            </a:r>
          </a:p>
        </p:txBody>
      </p:sp>
      <p:sp>
        <p:nvSpPr>
          <p:cNvPr id="6" name="TextBox 5">
            <a:extLst>
              <a:ext uri="{FF2B5EF4-FFF2-40B4-BE49-F238E27FC236}">
                <a16:creationId xmlns:a16="http://schemas.microsoft.com/office/drawing/2014/main" id="{BE1BB423-376A-28A5-ABF9-E5E90CB4DBBD}"/>
              </a:ext>
            </a:extLst>
          </p:cNvPr>
          <p:cNvSpPr txBox="1"/>
          <p:nvPr/>
        </p:nvSpPr>
        <p:spPr>
          <a:xfrm>
            <a:off x="8342489" y="5606534"/>
            <a:ext cx="6096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err="1">
                <a:ln>
                  <a:noFill/>
                </a:ln>
                <a:solidFill>
                  <a:srgbClr val="373837"/>
                </a:solidFill>
                <a:effectLst/>
                <a:uLnTx/>
                <a:uFillTx/>
                <a:latin typeface="Calibri-Light"/>
                <a:ea typeface="+mn-ea"/>
                <a:cs typeface="+mn-cs"/>
              </a:rPr>
              <a:t>Naturvårdsverket’s</a:t>
            </a:r>
            <a:r>
              <a:rPr kumimoji="0" lang="sv-SE" sz="1800" b="0" i="0" u="none" strike="noStrike" kern="1200" cap="none" spc="0" normalizeH="0" baseline="0" noProof="0">
                <a:ln>
                  <a:noFill/>
                </a:ln>
                <a:solidFill>
                  <a:srgbClr val="373837"/>
                </a:solidFill>
                <a:effectLst/>
                <a:uLnTx/>
                <a:uFillTx/>
                <a:latin typeface="Calibri-Light"/>
                <a:ea typeface="+mn-ea"/>
                <a:cs typeface="+mn-cs"/>
              </a:rPr>
              <a:t> Marktäckedata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373837"/>
                </a:solidFill>
                <a:effectLst/>
                <a:uLnTx/>
                <a:uFillTx/>
                <a:latin typeface="Calibri-Light"/>
                <a:ea typeface="+mn-ea"/>
                <a:cs typeface="+mn-cs"/>
              </a:rPr>
              <a:t>Resolution 10x10 meter</a:t>
            </a:r>
            <a:endParaRPr kumimoji="0" lang="sv-SE" sz="1800" b="0" i="0" u="none" strike="noStrike" kern="1200" cap="none" spc="0" normalizeH="0" baseline="0" noProof="0">
              <a:ln>
                <a:noFill/>
              </a:ln>
              <a:solidFill>
                <a:prstClr val="black"/>
              </a:solidFill>
              <a:effectLst/>
              <a:uLnTx/>
              <a:uFillTx/>
              <a:latin typeface="Calibri-Light"/>
              <a:ea typeface="+mn-ea"/>
              <a:cs typeface="+mn-cs"/>
            </a:endParaRPr>
          </a:p>
        </p:txBody>
      </p:sp>
    </p:spTree>
    <p:extLst>
      <p:ext uri="{BB962C8B-B14F-4D97-AF65-F5344CB8AC3E}">
        <p14:creationId xmlns:p14="http://schemas.microsoft.com/office/powerpoint/2010/main" val="23576925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565AA-51C1-BCC9-C625-A120A1D428C1}"/>
            </a:ext>
          </a:extLst>
        </p:cNvPr>
        <p:cNvGrpSpPr/>
        <p:nvPr/>
      </p:nvGrpSpPr>
      <p:grpSpPr>
        <a:xfrm>
          <a:off x="0" y="0"/>
          <a:ext cx="0" cy="0"/>
          <a:chOff x="0" y="0"/>
          <a:chExt cx="0" cy="0"/>
        </a:xfrm>
      </p:grpSpPr>
      <p:sp>
        <p:nvSpPr>
          <p:cNvPr id="2" name="Tekstvak 4">
            <a:extLst>
              <a:ext uri="{FF2B5EF4-FFF2-40B4-BE49-F238E27FC236}">
                <a16:creationId xmlns:a16="http://schemas.microsoft.com/office/drawing/2014/main" id="{F7366A1C-FEBB-960F-DE70-336C35B9322F}"/>
              </a:ext>
            </a:extLst>
          </p:cNvPr>
          <p:cNvSpPr txBox="1"/>
          <p:nvPr/>
        </p:nvSpPr>
        <p:spPr>
          <a:xfrm>
            <a:off x="1580604" y="315692"/>
            <a:ext cx="9200809"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Network Analysis Tool (HNAT)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Results dispersal with different datasets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endParaRPr>
          </a:p>
        </p:txBody>
      </p:sp>
      <p:pic>
        <p:nvPicPr>
          <p:cNvPr id="6" name="Picture 5">
            <a:extLst>
              <a:ext uri="{FF2B5EF4-FFF2-40B4-BE49-F238E27FC236}">
                <a16:creationId xmlns:a16="http://schemas.microsoft.com/office/drawing/2014/main" id="{A032AF6D-8F25-F667-0C4E-FFEA8A0A21AD}"/>
              </a:ext>
            </a:extLst>
          </p:cNvPr>
          <p:cNvPicPr>
            <a:picLocks noChangeAspect="1"/>
          </p:cNvPicPr>
          <p:nvPr/>
        </p:nvPicPr>
        <p:blipFill>
          <a:blip r:embed="rId2"/>
          <a:stretch>
            <a:fillRect/>
          </a:stretch>
        </p:blipFill>
        <p:spPr>
          <a:xfrm>
            <a:off x="1286409" y="1286173"/>
            <a:ext cx="8713142" cy="4758716"/>
          </a:xfrm>
          <a:prstGeom prst="rect">
            <a:avLst/>
          </a:prstGeom>
        </p:spPr>
      </p:pic>
      <p:sp>
        <p:nvSpPr>
          <p:cNvPr id="7" name="TextBox 30">
            <a:extLst>
              <a:ext uri="{FF2B5EF4-FFF2-40B4-BE49-F238E27FC236}">
                <a16:creationId xmlns:a16="http://schemas.microsoft.com/office/drawing/2014/main" id="{C512EA63-F832-07EF-9304-EB8073E52BC5}"/>
              </a:ext>
            </a:extLst>
          </p:cNvPr>
          <p:cNvSpPr txBox="1">
            <a:spLocks noChangeArrowheads="1"/>
          </p:cNvSpPr>
          <p:nvPr/>
        </p:nvSpPr>
        <p:spPr bwMode="auto">
          <a:xfrm>
            <a:off x="4109156" y="6457950"/>
            <a:ext cx="8086019" cy="435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15000"/>
              </a:lnSpc>
              <a:spcBef>
                <a:spcPts val="1000"/>
              </a:spcBef>
              <a:spcAft>
                <a:spcPct val="0"/>
              </a:spcAft>
              <a:buClrTx/>
              <a:buSzTx/>
              <a:buFont typeface="Arial" panose="020B0604020202020204" pitchFamily="34" charset="0"/>
              <a:buChar char="•"/>
              <a:tabLst/>
              <a:defRPr/>
            </a:pP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Kindvall, O., Berghauser Pont, M., Stavroulaki, I., Lanemo, E., Wigren, L., &amp; Levan, M. (2024).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Predicting</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habitat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functionality</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using</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habitat network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models</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in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urban</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planning. Environment and Planning B: Urban Analytics and City Science, 0(0). </a:t>
            </a:r>
            <a:r>
              <a:rPr kumimoji="0" lang="fr-FR" sz="1000" b="0" i="0" u="sng" strike="noStrike" kern="1200" cap="none" spc="0" normalizeH="0" baseline="0" noProof="0">
                <a:ln>
                  <a:noFill/>
                </a:ln>
                <a:solidFill>
                  <a:srgbClr val="0563C1"/>
                </a:solidFill>
                <a:effectLst/>
                <a:uLnTx/>
                <a:uFillTx/>
                <a:latin typeface="Calibri Light" panose="020F0302020204030204" pitchFamily="34" charset="0"/>
                <a:ea typeface="Calibri" panose="020F0502020204030204" pitchFamily="34" charset="0"/>
                <a:cs typeface="+mn-cs"/>
                <a:hlinkClick r:id="rId3"/>
              </a:rPr>
              <a:t>https://doi.org/10.1177/23998083241299165</a:t>
            </a:r>
            <a:endParaRPr kumimoji="0" lang="sv-SE" sz="1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5798573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F0A66-413C-1338-AE60-A2EE7401C872}"/>
            </a:ext>
          </a:extLst>
        </p:cNvPr>
        <p:cNvGrpSpPr/>
        <p:nvPr/>
      </p:nvGrpSpPr>
      <p:grpSpPr>
        <a:xfrm>
          <a:off x="0" y="0"/>
          <a:ext cx="0" cy="0"/>
          <a:chOff x="0" y="0"/>
          <a:chExt cx="0" cy="0"/>
        </a:xfrm>
      </p:grpSpPr>
      <p:sp>
        <p:nvSpPr>
          <p:cNvPr id="2" name="Tekstvak 4">
            <a:extLst>
              <a:ext uri="{FF2B5EF4-FFF2-40B4-BE49-F238E27FC236}">
                <a16:creationId xmlns:a16="http://schemas.microsoft.com/office/drawing/2014/main" id="{38F32DD7-8826-C768-4775-D65C7456B47C}"/>
              </a:ext>
            </a:extLst>
          </p:cNvPr>
          <p:cNvSpPr txBox="1"/>
          <p:nvPr/>
        </p:nvSpPr>
        <p:spPr>
          <a:xfrm>
            <a:off x="1580604" y="315692"/>
            <a:ext cx="9200809" cy="169277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Network Analysis Tool (HNAT)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Results functionality with different datasets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endParaRPr>
          </a:p>
        </p:txBody>
      </p:sp>
      <p:sp>
        <p:nvSpPr>
          <p:cNvPr id="7" name="TextBox 30">
            <a:extLst>
              <a:ext uri="{FF2B5EF4-FFF2-40B4-BE49-F238E27FC236}">
                <a16:creationId xmlns:a16="http://schemas.microsoft.com/office/drawing/2014/main" id="{9B69CC98-979F-C3BB-FFC5-FECB887C9D6F}"/>
              </a:ext>
            </a:extLst>
          </p:cNvPr>
          <p:cNvSpPr txBox="1">
            <a:spLocks noChangeArrowheads="1"/>
          </p:cNvSpPr>
          <p:nvPr/>
        </p:nvSpPr>
        <p:spPr bwMode="auto">
          <a:xfrm>
            <a:off x="4109156" y="6457950"/>
            <a:ext cx="8086019" cy="435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15000"/>
              </a:lnSpc>
              <a:spcBef>
                <a:spcPts val="1000"/>
              </a:spcBef>
              <a:spcAft>
                <a:spcPct val="0"/>
              </a:spcAft>
              <a:buClrTx/>
              <a:buSzTx/>
              <a:buFont typeface="Arial" panose="020B0604020202020204" pitchFamily="34" charset="0"/>
              <a:buChar char="•"/>
              <a:tabLst/>
              <a:defRPr/>
            </a:pP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Kindvall, O., Berghauser Pont, M., Stavroulaki, I., Lanemo, E., Wigren, L., &amp; Levan, M. (2024).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Predicting</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habitat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functionality</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using</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habitat network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models</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in </a:t>
            </a:r>
            <a:r>
              <a:rPr kumimoji="0" lang="fr-FR" sz="1000" b="0" i="0" u="none" strike="noStrike" kern="1200" cap="none" spc="0" normalizeH="0" baseline="0" noProof="0" err="1">
                <a:ln>
                  <a:noFill/>
                </a:ln>
                <a:solidFill>
                  <a:srgbClr val="000000"/>
                </a:solidFill>
                <a:effectLst/>
                <a:uLnTx/>
                <a:uFillTx/>
                <a:latin typeface="Calibri Light" panose="020F0302020204030204" pitchFamily="34" charset="0"/>
                <a:ea typeface="Calibri" panose="020F0502020204030204" pitchFamily="34" charset="0"/>
                <a:cs typeface="+mn-cs"/>
              </a:rPr>
              <a:t>urban</a:t>
            </a:r>
            <a:r>
              <a:rPr kumimoji="0" lang="fr-FR" sz="1000" b="0" i="0" u="none" strike="noStrike" kern="1200" cap="none" spc="0" normalizeH="0" baseline="0" noProof="0">
                <a:ln>
                  <a:noFill/>
                </a:ln>
                <a:solidFill>
                  <a:srgbClr val="000000"/>
                </a:solidFill>
                <a:effectLst/>
                <a:uLnTx/>
                <a:uFillTx/>
                <a:latin typeface="Calibri Light" panose="020F0302020204030204" pitchFamily="34" charset="0"/>
                <a:ea typeface="Calibri" panose="020F0502020204030204" pitchFamily="34" charset="0"/>
                <a:cs typeface="+mn-cs"/>
              </a:rPr>
              <a:t> planning. Environment and Planning B: Urban Analytics and City Science, 0(0). </a:t>
            </a:r>
            <a:r>
              <a:rPr kumimoji="0" lang="fr-FR" sz="1000" b="0" i="0" u="sng" strike="noStrike" kern="1200" cap="none" spc="0" normalizeH="0" baseline="0" noProof="0">
                <a:ln>
                  <a:noFill/>
                </a:ln>
                <a:solidFill>
                  <a:srgbClr val="0563C1"/>
                </a:solidFill>
                <a:effectLst/>
                <a:uLnTx/>
                <a:uFillTx/>
                <a:latin typeface="Calibri Light" panose="020F0302020204030204" pitchFamily="34" charset="0"/>
                <a:ea typeface="Calibri" panose="020F0502020204030204" pitchFamily="34" charset="0"/>
                <a:cs typeface="+mn-cs"/>
                <a:hlinkClick r:id="rId2"/>
              </a:rPr>
              <a:t>https://doi.org/10.1177/23998083241299165</a:t>
            </a:r>
            <a:endParaRPr kumimoji="0" lang="sv-SE" sz="1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4" name="Picture 3">
            <a:extLst>
              <a:ext uri="{FF2B5EF4-FFF2-40B4-BE49-F238E27FC236}">
                <a16:creationId xmlns:a16="http://schemas.microsoft.com/office/drawing/2014/main" id="{8F285579-942B-554E-FF7D-B8E316653E3F}"/>
              </a:ext>
            </a:extLst>
          </p:cNvPr>
          <p:cNvPicPr>
            <a:picLocks noChangeAspect="1"/>
          </p:cNvPicPr>
          <p:nvPr/>
        </p:nvPicPr>
        <p:blipFill>
          <a:blip r:embed="rId3"/>
          <a:stretch>
            <a:fillRect/>
          </a:stretch>
        </p:blipFill>
        <p:spPr>
          <a:xfrm>
            <a:off x="1410587" y="1211876"/>
            <a:ext cx="8608298" cy="4938188"/>
          </a:xfrm>
          <a:prstGeom prst="rect">
            <a:avLst/>
          </a:prstGeom>
        </p:spPr>
      </p:pic>
    </p:spTree>
    <p:extLst>
      <p:ext uri="{BB962C8B-B14F-4D97-AF65-F5344CB8AC3E}">
        <p14:creationId xmlns:p14="http://schemas.microsoft.com/office/powerpoint/2010/main" val="3694947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FBB65-D5A2-47DD-8904-134628198DF3}"/>
              </a:ext>
            </a:extLst>
          </p:cNvPr>
          <p:cNvPicPr>
            <a:picLocks noChangeAspect="1"/>
          </p:cNvPicPr>
          <p:nvPr/>
        </p:nvPicPr>
        <p:blipFill>
          <a:blip r:embed="rId2"/>
          <a:stretch>
            <a:fillRect/>
          </a:stretch>
        </p:blipFill>
        <p:spPr>
          <a:xfrm>
            <a:off x="1219203" y="1289027"/>
            <a:ext cx="8839966" cy="4590686"/>
          </a:xfrm>
          <a:prstGeom prst="rect">
            <a:avLst/>
          </a:prstGeom>
        </p:spPr>
      </p:pic>
      <p:sp>
        <p:nvSpPr>
          <p:cNvPr id="4" name="Tekstvak 4">
            <a:extLst>
              <a:ext uri="{FF2B5EF4-FFF2-40B4-BE49-F238E27FC236}">
                <a16:creationId xmlns:a16="http://schemas.microsoft.com/office/drawing/2014/main" id="{B8E26094-BF2E-64F2-E231-8D9EDF52FD23}"/>
              </a:ext>
            </a:extLst>
          </p:cNvPr>
          <p:cNvSpPr txBox="1"/>
          <p:nvPr/>
        </p:nvSpPr>
        <p:spPr>
          <a:xfrm>
            <a:off x="1580604" y="315692"/>
            <a:ext cx="9200809" cy="169277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N27 Medium" pitchFamily="50" charset="0"/>
                <a:ea typeface="+mn-ea"/>
                <a:cs typeface="Calibri Light" panose="020F0302020204030204" pitchFamily="34" charset="0"/>
              </a:rPr>
              <a:t>Habitat Network Analysis Tool (HNAT)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rPr>
              <a:t>Habitat restoration potential where quality is high, but dispersal limited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FBFBF"/>
              </a:solidFill>
              <a:effectLst/>
              <a:uLnTx/>
              <a:uFillTx/>
              <a:latin typeface="N27 Medium" pitchFamily="50" charset="0"/>
              <a:ea typeface="+mn-ea"/>
              <a:cs typeface="Calibri Light" panose="020F0302020204030204" pitchFamily="34" charset="0"/>
            </a:endParaRPr>
          </a:p>
        </p:txBody>
      </p:sp>
    </p:spTree>
    <p:extLst>
      <p:ext uri="{BB962C8B-B14F-4D97-AF65-F5344CB8AC3E}">
        <p14:creationId xmlns:p14="http://schemas.microsoft.com/office/powerpoint/2010/main" val="42912463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9.1.5104"/>
  <p:tag name="SLIDO_PRESENTATION_ID" val="00000000-0000-0000-0000-000000000000"/>
  <p:tag name="SLIDO_EVENT_UUID" val="d709cea5-23e9-4b99-bbe4-6e182de511c4"/>
  <p:tag name="SLIDO_EVENT_SECTION_UUID" val="93e96ec2-3d07-4bc5-b7ea-61244147b7fa"/>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NDI1NTQ0NjB9"/>
  <p:tag name="SLIDO_TYPE" val="SlidoPoll"/>
  <p:tag name="SLIDO_POLL_UUID" val="58e52b2c-de90-4308-b751-27b0198834a2"/>
  <p:tag name="SLIDO_TIMELINE" val="W3sicG9sbFF1ZXN0aW9uVXVpZCI6IjkwNWNhYjkxLTRhZDgtNDM3OS04MDEzLTM1OGNhM2EyNDIxZS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DI1NTI3Mzl9"/>
  <p:tag name="SLIDO_TYPE" val="SlidoPoll"/>
  <p:tag name="SLIDO_POLL_UUID" val="59ac7008-ab9a-4c0c-8679-082d63313ebe"/>
  <p:tag name="SLIDO_TIMELINE" val="W3sicG9sbFF1ZXN0aW9uVXVpZCI6Ijg0NGZiZDlkLWI1ZjgtNGZmMC05Mzk2LTlhOGJmZGQ2MTE0Z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NDI1NTM3NzZ9"/>
  <p:tag name="SLIDO_TYPE" val="SlidoPoll"/>
  <p:tag name="SLIDO_POLL_UUID" val="483e0ee7-0ae9-471d-a682-e3fb45f56a95"/>
  <p:tag name="SLIDO_TIMELINE" val="W3sicG9sbFF1ZXN0aW9uVXVpZCI6Ijc3N2IzOTViLWJlYzktNGMwMS05ZTNkLTAzMjMxNzk0ZWVmZS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eurocities1">
  <a:themeElements>
    <a:clrScheme name="Eurocities">
      <a:dk1>
        <a:srgbClr val="000000"/>
      </a:dk1>
      <a:lt1>
        <a:srgbClr val="FEFFFF"/>
      </a:lt1>
      <a:dk2>
        <a:srgbClr val="00586E"/>
      </a:dk2>
      <a:lt2>
        <a:srgbClr val="E8E7E5"/>
      </a:lt2>
      <a:accent1>
        <a:srgbClr val="B91955"/>
      </a:accent1>
      <a:accent2>
        <a:srgbClr val="D32013"/>
      </a:accent2>
      <a:accent3>
        <a:srgbClr val="FFB300"/>
      </a:accent3>
      <a:accent4>
        <a:srgbClr val="006EAF"/>
      </a:accent4>
      <a:accent5>
        <a:srgbClr val="00785F"/>
      </a:accent5>
      <a:accent6>
        <a:srgbClr val="00586E"/>
      </a:accent6>
      <a:hlink>
        <a:srgbClr val="00586E"/>
      </a:hlink>
      <a:folHlink>
        <a:srgbClr val="0058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Training" id="{8B60D28C-3E98-4F16-801B-9F0F27C74640}" vid="{A5A729C6-6302-4A43-8C3F-5D019A654E9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A_Circular Economy_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 General_ppt template.potx" id="{B56D6873-8129-4581-8C2E-4A1B3B6FCA0D}" vid="{BC4FC7FC-F556-414E-BFA1-2A30353962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Green Deal colour theme">
      <a:dk1>
        <a:srgbClr val="4D4D4D"/>
      </a:dk1>
      <a:lt1>
        <a:srgbClr val="FFFFFF"/>
      </a:lt1>
      <a:dk2>
        <a:srgbClr val="034EA2"/>
      </a:dk2>
      <a:lt2>
        <a:srgbClr val="9ACA3C"/>
      </a:lt2>
      <a:accent1>
        <a:srgbClr val="2C85A4"/>
      </a:accent1>
      <a:accent2>
        <a:srgbClr val="C3E5ED"/>
      </a:accent2>
      <a:accent3>
        <a:srgbClr val="495F41"/>
      </a:accent3>
      <a:accent4>
        <a:srgbClr val="3C3C58"/>
      </a:accent4>
      <a:accent5>
        <a:srgbClr val="FFA52F"/>
      </a:accent5>
      <a:accent6>
        <a:srgbClr val="C4E0C0"/>
      </a:accent6>
      <a:hlink>
        <a:srgbClr val="EBE1D1"/>
      </a:hlink>
      <a:folHlink>
        <a:srgbClr val="FD657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erspective brussels - Terracotta">
  <a:themeElements>
    <a:clrScheme name="BBP Custom 2">
      <a:dk1>
        <a:srgbClr val="0E0E0D"/>
      </a:dk1>
      <a:lt1>
        <a:srgbClr val="FFFFFF"/>
      </a:lt1>
      <a:dk2>
        <a:srgbClr val="6F6F6E"/>
      </a:dk2>
      <a:lt2>
        <a:srgbClr val="D9DADA"/>
      </a:lt2>
      <a:accent1>
        <a:srgbClr val="D95A49"/>
      </a:accent1>
      <a:accent2>
        <a:srgbClr val="13BBEE"/>
      </a:accent2>
      <a:accent3>
        <a:srgbClr val="73B958"/>
      </a:accent3>
      <a:accent4>
        <a:srgbClr val="9D75B2"/>
      </a:accent4>
      <a:accent5>
        <a:srgbClr val="95A4A4"/>
      </a:accent5>
      <a:accent6>
        <a:srgbClr val="FDC300"/>
      </a:accent6>
      <a:hlink>
        <a:srgbClr val="0563C1"/>
      </a:hlink>
      <a:folHlink>
        <a:srgbClr val="954F72"/>
      </a:folHlink>
    </a:clrScheme>
    <a:fontScheme name="Personnalisé 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GRIS 50% NOIR">
      <a:srgbClr val="9A9A9A"/>
    </a:custClr>
    <a:custClr name="ROUGE">
      <a:srgbClr val="E7334C"/>
    </a:custClr>
    <a:custClr name="TERRACOTTA">
      <a:srgbClr val="D95A49"/>
    </a:custClr>
    <a:custClr name="BLEU">
      <a:srgbClr val="13BBEE"/>
    </a:custClr>
    <a:custClr name="VERT">
      <a:srgbClr val="73B958"/>
    </a:custClr>
    <a:custClr name="VIOLET">
      <a:srgbClr val="9D75B2"/>
    </a:custClr>
    <a:custClr name="ARDOISE">
      <a:srgbClr val="95A4A4"/>
    </a:custClr>
    <a:custClr name="JAUNE">
      <a:srgbClr val="FDC300"/>
    </a:custClr>
    <a:custClr name="BLANK">
      <a:srgbClr val="FFFFFF"/>
    </a:custClr>
    <a:custClr name="BLANK">
      <a:srgbClr val="FFFFFF"/>
    </a:custClr>
    <a:custClr name="GRIS 70% NOIR">
      <a:srgbClr val="6F6F6E"/>
    </a:custClr>
    <a:custClr name="ROUGE FONCE">
      <a:srgbClr val="A12634"/>
    </a:custClr>
    <a:custClr name="TERRACOTTA FONCE">
      <a:srgbClr val="562821"/>
    </a:custClr>
    <a:custClr name="BLEU FONCE">
      <a:srgbClr val="508197"/>
    </a:custClr>
    <a:custClr name="VERT FONCE">
      <a:srgbClr val="457437"/>
    </a:custClr>
    <a:custClr name="VIOLET FONCE">
      <a:srgbClr val="71537D"/>
    </a:custClr>
    <a:custClr name="ARDOISE FONCE">
      <a:srgbClr val="717D7C"/>
    </a:custClr>
    <a:custClr name="JAUNE FONCE">
      <a:srgbClr val="987A15"/>
    </a:custClr>
    <a:custClr name="BLANK">
      <a:srgbClr val="FFFFFF"/>
    </a:custClr>
    <a:custClr name="BLANK">
      <a:srgbClr val="FFFFFF"/>
    </a:custClr>
    <a:custClr name="GRIS 20% NOIR">
      <a:srgbClr val="D9DADA"/>
    </a:custClr>
    <a:custClr name="ROUGE CLAIR">
      <a:srgbClr val="F6E8E5"/>
    </a:custClr>
    <a:custClr name="TERRACOTTA CLAIR">
      <a:srgbClr val="F0D0C8"/>
    </a:custClr>
    <a:custClr name="BLEU CLAIR">
      <a:srgbClr val="F0F3F6"/>
    </a:custClr>
    <a:custClr name="VERT CLAIR">
      <a:srgbClr val="EBF0E9"/>
    </a:custClr>
    <a:custClr name="VIOLET CLAIR">
      <a:srgbClr val="EEE9F1"/>
    </a:custClr>
    <a:custClr name="ARDOISE CLAIR">
      <a:srgbClr val="F2F4F4"/>
    </a:custClr>
    <a:custClr name="JAUNE CLAIR">
      <a:srgbClr val="F7EFDB"/>
    </a:custClr>
  </a:custClrLst>
  <a:extLst>
    <a:ext uri="{05A4C25C-085E-4340-85A3-A5531E510DB2}">
      <thm15:themeFamily xmlns:thm15="http://schemas.microsoft.com/office/thememl/2012/main" name="6_Conception personnalisée" id="{D6DD458D-F16C-4F8F-9CDA-35F7DB43F85A}" vid="{2F7E063F-F0DB-49AB-9CE0-817B43C62A57}"/>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DEE40DCD8E2419E01055EECC563B1" ma:contentTypeVersion="15" ma:contentTypeDescription="Create a new document." ma:contentTypeScope="" ma:versionID="adf1b2c6afdd17156ae4fb6d996c1a7b">
  <xsd:schema xmlns:xsd="http://www.w3.org/2001/XMLSchema" xmlns:xs="http://www.w3.org/2001/XMLSchema" xmlns:p="http://schemas.microsoft.com/office/2006/metadata/properties" xmlns:ns2="f58146b2-274b-4226-9504-207b8a4cc1ba" xmlns:ns3="0d10a1db-cb7b-47df-a367-3cb4a7090fad" targetNamespace="http://schemas.microsoft.com/office/2006/metadata/properties" ma:root="true" ma:fieldsID="b5a9048d7d20ee5aded48bb649c0bdd9" ns2:_="" ns3:_="">
    <xsd:import namespace="f58146b2-274b-4226-9504-207b8a4cc1ba"/>
    <xsd:import namespace="0d10a1db-cb7b-47df-a367-3cb4a7090f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146b2-274b-4226-9504-207b8a4cc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4fd23e0-4e92-4052-93a3-35dc230bb37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10a1db-cb7b-47df-a367-3cb4a7090fa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fe14a90-41b1-4696-a725-4016c3e23af1}" ma:internalName="TaxCatchAll" ma:showField="CatchAllData" ma:web="0d10a1db-cb7b-47df-a367-3cb4a7090f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8146b2-274b-4226-9504-207b8a4cc1ba">
      <Terms xmlns="http://schemas.microsoft.com/office/infopath/2007/PartnerControls"/>
    </lcf76f155ced4ddcb4097134ff3c332f>
    <TaxCatchAll xmlns="0d10a1db-cb7b-47df-a367-3cb4a7090fad" xsi:nil="true"/>
  </documentManagement>
</p:properties>
</file>

<file path=customXml/itemProps1.xml><?xml version="1.0" encoding="utf-8"?>
<ds:datastoreItem xmlns:ds="http://schemas.openxmlformats.org/officeDocument/2006/customXml" ds:itemID="{D7DD09CD-ADE8-4172-93EA-A7F1F45CEFF4}">
  <ds:schemaRefs>
    <ds:schemaRef ds:uri="0d10a1db-cb7b-47df-a367-3cb4a7090fad"/>
    <ds:schemaRef ds:uri="f58146b2-274b-4226-9504-207b8a4cc1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0B7D49-2727-49A6-B559-CCBF36BA5BCB}">
  <ds:schemaRefs>
    <ds:schemaRef ds:uri="http://schemas.microsoft.com/sharepoint/v3/contenttype/forms"/>
  </ds:schemaRefs>
</ds:datastoreItem>
</file>

<file path=customXml/itemProps3.xml><?xml version="1.0" encoding="utf-8"?>
<ds:datastoreItem xmlns:ds="http://schemas.openxmlformats.org/officeDocument/2006/customXml" ds:itemID="{ED170A6F-2636-415B-9014-830416581435}">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f58146b2-274b-4226-9504-207b8a4cc1ba"/>
    <ds:schemaRef ds:uri="0d10a1db-cb7b-47df-a367-3cb4a7090fad"/>
    <ds:schemaRef ds:uri="http://purl.org/dc/elements/1.1/"/>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6766</Words>
  <Application>Microsoft Macintosh PowerPoint</Application>
  <PresentationFormat>Widescreen</PresentationFormat>
  <Paragraphs>796</Paragraphs>
  <Slides>104</Slides>
  <Notes>54</Notes>
  <HiddenSlides>0</HiddenSlides>
  <MMClips>0</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104</vt:i4>
      </vt:variant>
    </vt:vector>
  </HeadingPairs>
  <TitlesOfParts>
    <vt:vector size="137" baseType="lpstr">
      <vt:lpstr>Aptos</vt:lpstr>
      <vt:lpstr>Aptos Display</vt:lpstr>
      <vt:lpstr>Arial</vt:lpstr>
      <vt:lpstr>Arial,Sans-Serif</vt:lpstr>
      <vt:lpstr>Bebas Neue</vt:lpstr>
      <vt:lpstr>Calibri</vt:lpstr>
      <vt:lpstr>Calibri Light</vt:lpstr>
      <vt:lpstr>Calibri-Light</vt:lpstr>
      <vt:lpstr>Calibri-LightItalic</vt:lpstr>
      <vt:lpstr>Courier New</vt:lpstr>
      <vt:lpstr>Courier New,monospace</vt:lpstr>
      <vt:lpstr>EC Square Sans Pro</vt:lpstr>
      <vt:lpstr>Fira Sans</vt:lpstr>
      <vt:lpstr>Montserrat</vt:lpstr>
      <vt:lpstr>N27 Medium</vt:lpstr>
      <vt:lpstr>N27 Thin</vt:lpstr>
      <vt:lpstr>Quattrocento Sans</vt:lpstr>
      <vt:lpstr>Raleway</vt:lpstr>
      <vt:lpstr>Symbol</vt:lpstr>
      <vt:lpstr>Times New Roman</vt:lpstr>
      <vt:lpstr>TimesNewRomanPSMT</vt:lpstr>
      <vt:lpstr>Trebuchet MS</vt:lpstr>
      <vt:lpstr>Ubuntu</vt:lpstr>
      <vt:lpstr>Wingdings</vt:lpstr>
      <vt:lpstr>eurocities1</vt:lpstr>
      <vt:lpstr>UA_Circular Economy_ppt template</vt:lpstr>
      <vt:lpstr>office theme</vt:lpstr>
      <vt:lpstr>1_Office Theme</vt:lpstr>
      <vt:lpstr>2_Office Theme</vt:lpstr>
      <vt:lpstr>3_Office Theme</vt:lpstr>
      <vt:lpstr>Perspective brussels - Terracotta</vt:lpstr>
      <vt:lpstr>Simple Light</vt:lpstr>
      <vt:lpstr>1_Simple Light</vt:lpstr>
      <vt:lpstr>PowerPoint Presentation</vt:lpstr>
      <vt:lpstr>House rules</vt:lpstr>
      <vt:lpstr>Webinar #1: nature restoration baselines and data</vt:lpstr>
      <vt:lpstr>PowerPoint Presentation</vt:lpstr>
      <vt:lpstr>PowerPoint Presentation</vt:lpstr>
      <vt:lpstr>PowerPoint Presentation</vt:lpstr>
      <vt:lpstr>PowerPoint Presentation</vt:lpstr>
      <vt:lpstr>PowerPoint Presentation</vt:lpstr>
      <vt:lpstr>What are the definitions to be aware of?</vt:lpstr>
      <vt:lpstr>Timeline</vt:lpstr>
      <vt:lpstr>Measuring green space and tree canopy cover</vt:lpstr>
      <vt:lpstr>Local Administrative units / urban centers and urban clusters</vt:lpstr>
      <vt:lpstr>Urban Ecosystem Areas</vt:lpstr>
      <vt:lpstr>Exclusions? </vt:lpstr>
      <vt:lpstr>Supplementary Data? </vt:lpstr>
      <vt:lpstr>Supplementary Data? </vt:lpstr>
      <vt:lpstr>References</vt:lpstr>
      <vt:lpstr>What data can be used? EU satellite and local level data?</vt:lpstr>
      <vt:lpstr>Urban Ecosystem Areas and EU level green data: Implementing the Urban targets of the Nature Restoration Regulation</vt:lpstr>
      <vt:lpstr>Building blocks of Urban ecosystem areas are 3 territorial typologies</vt:lpstr>
      <vt:lpstr>LAU and Urban Centers and clusters</vt:lpstr>
      <vt:lpstr>The degree of urbanisation classifies the LAU in local typologies </vt:lpstr>
      <vt:lpstr>8.1.2 Determination of urban ecosystem areas (Art. 14(4))</vt:lpstr>
      <vt:lpstr>8.1.2.1. Type of urban ecosystem area chosen</vt:lpstr>
      <vt:lpstr>8.1.2.1. Type of urban ecosystem area chosen </vt:lpstr>
      <vt:lpstr>8.1.2.1. Type of urban ecosystem area chosen  if option (b) is selected by MS: - parts of the city or of the town and suburb, including at least its urban centres, urban clusters  </vt:lpstr>
      <vt:lpstr>8.1.2.1. Type of urban ecosystem area chosen  if option (b) is selected by MS: - parts of the city or of the town and suburb, including at least its urban centres, urban clusters   AND, if deemed appropriate by the Member State concerned, peri-urban areas. </vt:lpstr>
      <vt:lpstr>8.1.2.2 Aggregated urban ecosystem areas</vt:lpstr>
      <vt:lpstr>PowerPoint Presentation</vt:lpstr>
      <vt:lpstr>urban green space </vt:lpstr>
      <vt:lpstr>PowerPoint Presentation</vt:lpstr>
      <vt:lpstr>PowerPoint Presentation</vt:lpstr>
      <vt:lpstr>urban green space </vt:lpstr>
      <vt:lpstr>PowerPoint Presentation</vt:lpstr>
      <vt:lpstr>PowerPoint Presentation</vt:lpstr>
      <vt:lpstr>Investigating the options</vt:lpstr>
      <vt:lpstr>PowerPoint Presentation</vt:lpstr>
      <vt:lpstr>Contents</vt:lpstr>
      <vt:lpstr>context</vt:lpstr>
      <vt:lpstr>Context</vt:lpstr>
      <vt:lpstr>Understanding Article 8</vt:lpstr>
      <vt:lpstr>PowerPoint Presentation</vt:lpstr>
      <vt:lpstr>Delimiting the geographical area </vt:lpstr>
      <vt:lpstr>Article 14 §4</vt:lpstr>
      <vt:lpstr>PowerPoint Presentation</vt:lpstr>
      <vt:lpstr>Identifying the urban ecosystem area</vt:lpstr>
      <vt:lpstr>Article 14 §4</vt:lpstr>
      <vt:lpstr>PowerPoint Presentation</vt:lpstr>
      <vt:lpstr>PowerPoint Presentation</vt:lpstr>
      <vt:lpstr>Identifying the urban ecosystem area</vt:lpstr>
      <vt:lpstr>Identifying the urban green spaces and urban tree cover</vt:lpstr>
      <vt:lpstr>Article 3</vt:lpstr>
      <vt:lpstr>PowerPoint Presentation</vt:lpstr>
      <vt:lpstr>PowerPoint Presentation</vt:lpstr>
      <vt:lpstr>PowerPoint Presentation</vt:lpstr>
      <vt:lpstr>PowerPoint Presentation</vt:lpstr>
      <vt:lpstr>Article 3</vt:lpstr>
      <vt:lpstr>PowerPoint Presentation</vt:lpstr>
      <vt:lpstr>PowerPoint Presentation</vt:lpstr>
      <vt:lpstr>PowerPoint Presentation</vt:lpstr>
      <vt:lpstr>Identifying the green spaces &amp; Tree Cover</vt:lpstr>
      <vt:lpstr>Identifying possible exemptions</vt:lpstr>
      <vt:lpstr>Article 8</vt:lpstr>
      <vt:lpstr>PowerPoint Presentation</vt:lpstr>
      <vt:lpstr>PowerPoint Presentation</vt:lpstr>
      <vt:lpstr>Conclusion and future issues</vt:lpstr>
      <vt:lpstr>Implementing Article 8</vt:lpstr>
      <vt:lpstr>Thank you</vt:lpstr>
      <vt:lpstr>PowerPoint Presentation</vt:lpstr>
      <vt:lpstr>How can we use data for nature restoration? </vt:lpstr>
      <vt:lpstr>PowerPoint Presentation</vt:lpstr>
      <vt:lpstr>Find the trees </vt:lpstr>
      <vt:lpstr>Find the trees </vt:lpstr>
      <vt:lpstr>Find the trees</vt:lpstr>
      <vt:lpstr>False color (NIR, RED, Green)</vt:lpstr>
      <vt:lpstr>Satelliet data portaal</vt:lpstr>
      <vt:lpstr>Actueel hoogte bestand (AHN)</vt:lpstr>
      <vt:lpstr>Project showcase: RetreevAIble </vt:lpstr>
      <vt:lpstr>RetreevAIble</vt:lpstr>
      <vt:lpstr>RetreevAIble</vt:lpstr>
      <vt:lpstr>RetreevAIble</vt:lpstr>
      <vt:lpstr>Conclusions</vt:lpstr>
      <vt:lpstr>How can we use data for nature restoration?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Brooks</dc:creator>
  <cp:lastModifiedBy>Haris Biskos</cp:lastModifiedBy>
  <cp:revision>2</cp:revision>
  <dcterms:created xsi:type="dcterms:W3CDTF">2025-03-19T13:27:23Z</dcterms:created>
  <dcterms:modified xsi:type="dcterms:W3CDTF">2025-03-25T17:51:29Z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0x010100C5BDEE40DCD8E2419E01055EECC563B1</vt:lpwstr>
  </property>
  <property fmtid="{D5CDD505-2E9C-101B-9397-08002B2CF9AE}" pid="3" name="SlidoAppVersion">
    <vt:lpwstr>1.9.1.5104</vt:lpwstr>
  </property>
  <property fmtid="{D5CDD505-2E9C-101B-9397-08002B2CF9AE}" pid="4" name="MediaServiceImageTags">
    <vt:lpwstr/>
  </property>
</Properties>
</file>