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7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8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9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1" r:id="rId5"/>
    <p:sldMasterId id="2147483721" r:id="rId6"/>
    <p:sldMasterId id="2147483730" r:id="rId7"/>
    <p:sldMasterId id="2147483755" r:id="rId8"/>
    <p:sldMasterId id="2147483795" r:id="rId9"/>
    <p:sldMasterId id="2147483823" r:id="rId10"/>
    <p:sldMasterId id="2147483850" r:id="rId11"/>
    <p:sldMasterId id="2147483862" r:id="rId12"/>
    <p:sldMasterId id="2147483874" r:id="rId13"/>
  </p:sldMasterIdLst>
  <p:notesMasterIdLst>
    <p:notesMasterId r:id="rId69"/>
  </p:notesMasterIdLst>
  <p:sldIdLst>
    <p:sldId id="257" r:id="rId14"/>
    <p:sldId id="277" r:id="rId15"/>
    <p:sldId id="2145707911" r:id="rId16"/>
    <p:sldId id="2145707923" r:id="rId17"/>
    <p:sldId id="2145707910" r:id="rId18"/>
    <p:sldId id="911" r:id="rId19"/>
    <p:sldId id="893" r:id="rId20"/>
    <p:sldId id="1100" r:id="rId21"/>
    <p:sldId id="1127" r:id="rId22"/>
    <p:sldId id="1128" r:id="rId23"/>
    <p:sldId id="330" r:id="rId24"/>
    <p:sldId id="337" r:id="rId25"/>
    <p:sldId id="736" r:id="rId26"/>
    <p:sldId id="1129" r:id="rId27"/>
    <p:sldId id="1125" r:id="rId28"/>
    <p:sldId id="1120" r:id="rId29"/>
    <p:sldId id="1130" r:id="rId30"/>
    <p:sldId id="925" r:id="rId31"/>
    <p:sldId id="1104" r:id="rId32"/>
    <p:sldId id="983" r:id="rId33"/>
    <p:sldId id="1093" r:id="rId34"/>
    <p:sldId id="1105" r:id="rId35"/>
    <p:sldId id="1106" r:id="rId36"/>
    <p:sldId id="1113" r:id="rId37"/>
    <p:sldId id="1107" r:id="rId38"/>
    <p:sldId id="1115" r:id="rId39"/>
    <p:sldId id="1108" r:id="rId40"/>
    <p:sldId id="1109" r:id="rId41"/>
    <p:sldId id="1094" r:id="rId42"/>
    <p:sldId id="1099" r:id="rId43"/>
    <p:sldId id="449" r:id="rId44"/>
    <p:sldId id="430" r:id="rId45"/>
    <p:sldId id="436" r:id="rId46"/>
    <p:sldId id="438" r:id="rId47"/>
    <p:sldId id="431" r:id="rId48"/>
    <p:sldId id="433" r:id="rId49"/>
    <p:sldId id="434" r:id="rId50"/>
    <p:sldId id="435" r:id="rId51"/>
    <p:sldId id="414" r:id="rId52"/>
    <p:sldId id="415" r:id="rId53"/>
    <p:sldId id="416" r:id="rId54"/>
    <p:sldId id="417" r:id="rId55"/>
    <p:sldId id="418" r:id="rId56"/>
    <p:sldId id="419" r:id="rId57"/>
    <p:sldId id="1122" r:id="rId58"/>
    <p:sldId id="1121" r:id="rId59"/>
    <p:sldId id="1123" r:id="rId60"/>
    <p:sldId id="630" r:id="rId61"/>
    <p:sldId id="622" r:id="rId62"/>
    <p:sldId id="697" r:id="rId63"/>
    <p:sldId id="1124" r:id="rId64"/>
    <p:sldId id="1126" r:id="rId65"/>
    <p:sldId id="929" r:id="rId66"/>
    <p:sldId id="2145707920" r:id="rId67"/>
    <p:sldId id="2145707919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075A4D-9713-452B-88DC-D0B1CFDEC2E9}">
          <p14:sldIdLst>
            <p14:sldId id="257"/>
            <p14:sldId id="277"/>
            <p14:sldId id="2145707911"/>
            <p14:sldId id="2145707923"/>
            <p14:sldId id="2145707910"/>
            <p14:sldId id="911"/>
            <p14:sldId id="893"/>
            <p14:sldId id="1100"/>
            <p14:sldId id="1127"/>
            <p14:sldId id="1128"/>
            <p14:sldId id="330"/>
            <p14:sldId id="337"/>
            <p14:sldId id="736"/>
            <p14:sldId id="1129"/>
            <p14:sldId id="1125"/>
            <p14:sldId id="1120"/>
            <p14:sldId id="1130"/>
            <p14:sldId id="925"/>
            <p14:sldId id="1104"/>
            <p14:sldId id="983"/>
            <p14:sldId id="1093"/>
            <p14:sldId id="1105"/>
            <p14:sldId id="1106"/>
            <p14:sldId id="1113"/>
            <p14:sldId id="1107"/>
            <p14:sldId id="1115"/>
            <p14:sldId id="1108"/>
            <p14:sldId id="1109"/>
            <p14:sldId id="1094"/>
            <p14:sldId id="1099"/>
            <p14:sldId id="449"/>
            <p14:sldId id="430"/>
            <p14:sldId id="436"/>
            <p14:sldId id="438"/>
            <p14:sldId id="431"/>
            <p14:sldId id="433"/>
            <p14:sldId id="434"/>
            <p14:sldId id="435"/>
            <p14:sldId id="414"/>
            <p14:sldId id="415"/>
            <p14:sldId id="416"/>
            <p14:sldId id="417"/>
            <p14:sldId id="418"/>
            <p14:sldId id="419"/>
            <p14:sldId id="1122"/>
            <p14:sldId id="1121"/>
            <p14:sldId id="1123"/>
            <p14:sldId id="630"/>
            <p14:sldId id="622"/>
            <p14:sldId id="697"/>
            <p14:sldId id="1124"/>
            <p14:sldId id="1126"/>
            <p14:sldId id="929"/>
          </p14:sldIdLst>
        </p14:section>
        <p14:section name="Oletusosa" id="{83062EE9-B481-4043-9663-47EB8496244E}">
          <p14:sldIdLst>
            <p14:sldId id="2145707920"/>
            <p14:sldId id="21457079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yer, Victoire" initials="PV" lastIdx="2" clrIdx="0">
    <p:extLst>
      <p:ext uri="{19B8F6BF-5375-455C-9EA6-DF929625EA0E}">
        <p15:presenceInfo xmlns:p15="http://schemas.microsoft.com/office/powerpoint/2012/main" userId="S-1-5-21-2433314350-180028157-2062083177-5006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97EDDA-EFC9-4331-B801-87A92A295F48}" v="5" dt="2025-05-13T11:22:05.102"/>
    <p1510:client id="{9C12D362-2FD2-3AA5-DC5A-7796E2DC8EEB}" v="3" dt="2025-05-13T10:53:53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commentAuthors" Target="commentAuthor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" Type="http://schemas.openxmlformats.org/officeDocument/2006/relationships/slideMaster" Target="slideMasters/slideMaster4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Sum of vegetation layers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E1475"/>
              </a:solidFill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Buildings</c:v>
                </c:pt>
                <c:pt idx="1">
                  <c:v>Streets</c:v>
                </c:pt>
                <c:pt idx="2">
                  <c:v>Squares</c:v>
                </c:pt>
                <c:pt idx="3">
                  <c:v>Parks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25</c:v>
                </c:pt>
                <c:pt idx="1">
                  <c:v>30</c:v>
                </c:pt>
                <c:pt idx="2">
                  <c:v>70</c:v>
                </c:pt>
                <c:pt idx="3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D1-4DB3-A398-0C1530ADA7F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Columna2</c:v>
                </c:pt>
              </c:strCache>
            </c:strRef>
          </c:tx>
          <c:spPr>
            <a:noFill/>
            <a:ln>
              <a:solidFill>
                <a:srgbClr val="0E1475"/>
              </a:solidFill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Buildings</c:v>
                </c:pt>
                <c:pt idx="1">
                  <c:v>Streets</c:v>
                </c:pt>
                <c:pt idx="2">
                  <c:v>Squares</c:v>
                </c:pt>
                <c:pt idx="3">
                  <c:v>Parks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75</c:v>
                </c:pt>
                <c:pt idx="1">
                  <c:v>70</c:v>
                </c:pt>
                <c:pt idx="2">
                  <c:v>30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D1-4DB3-A398-0C1530ADA7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3014752"/>
        <c:axId val="1593012832"/>
      </c:barChart>
      <c:catAx>
        <c:axId val="1593014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pPr>
            <a:endParaRPr lang="en-US"/>
          </a:p>
        </c:txPr>
        <c:crossAx val="1593012832"/>
        <c:crosses val="autoZero"/>
        <c:auto val="1"/>
        <c:lblAlgn val="ctr"/>
        <c:lblOffset val="100"/>
        <c:noMultiLvlLbl val="0"/>
      </c:catAx>
      <c:valAx>
        <c:axId val="1593012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pPr>
            <a:endParaRPr lang="en-US"/>
          </a:p>
        </c:txPr>
        <c:crossAx val="1593014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Rubik" pitchFamily="2" charset="-79"/>
              <a:ea typeface="+mn-ea"/>
              <a:cs typeface="Rubik" pitchFamily="2" charset="-79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Rubik" pitchFamily="2" charset="-79"/>
          <a:cs typeface="Rubik" pitchFamily="2" charset="-79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Zenithal green cover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E1475"/>
              </a:solidFill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Buildings</c:v>
                </c:pt>
                <c:pt idx="1">
                  <c:v>Streets</c:v>
                </c:pt>
                <c:pt idx="2">
                  <c:v>Squares</c:v>
                </c:pt>
                <c:pt idx="3">
                  <c:v>Parks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25</c:v>
                </c:pt>
                <c:pt idx="1">
                  <c:v>30</c:v>
                </c:pt>
                <c:pt idx="2">
                  <c:v>55</c:v>
                </c:pt>
                <c:pt idx="3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22-42CE-BBBD-5FF494D790C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Columna2</c:v>
                </c:pt>
              </c:strCache>
            </c:strRef>
          </c:tx>
          <c:spPr>
            <a:noFill/>
            <a:ln>
              <a:solidFill>
                <a:srgbClr val="0E1475"/>
              </a:solidFill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Buildings</c:v>
                </c:pt>
                <c:pt idx="1">
                  <c:v>Streets</c:v>
                </c:pt>
                <c:pt idx="2">
                  <c:v>Squares</c:v>
                </c:pt>
                <c:pt idx="3">
                  <c:v>Parks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75</c:v>
                </c:pt>
                <c:pt idx="1">
                  <c:v>70</c:v>
                </c:pt>
                <c:pt idx="2">
                  <c:v>45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22-42CE-BBBD-5FF494D790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3014752"/>
        <c:axId val="1593012832"/>
      </c:barChart>
      <c:catAx>
        <c:axId val="1593014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pPr>
            <a:endParaRPr lang="en-US"/>
          </a:p>
        </c:txPr>
        <c:crossAx val="1593012832"/>
        <c:crosses val="autoZero"/>
        <c:auto val="1"/>
        <c:lblAlgn val="ctr"/>
        <c:lblOffset val="100"/>
        <c:noMultiLvlLbl val="0"/>
      </c:catAx>
      <c:valAx>
        <c:axId val="1593012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pPr>
            <a:endParaRPr lang="en-US"/>
          </a:p>
        </c:txPr>
        <c:crossAx val="1593014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Rubik" pitchFamily="2" charset="-79"/>
              <a:ea typeface="+mn-ea"/>
              <a:cs typeface="Rubik" pitchFamily="2" charset="-79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Rubik" pitchFamily="2" charset="-79"/>
          <a:cs typeface="Rubik" pitchFamily="2" charset="-79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Maximum percentage of impermeable surface exposed to the sun in reurbanisation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E1475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Streets</c:v>
                </c:pt>
                <c:pt idx="1">
                  <c:v>Squares</c:v>
                </c:pt>
                <c:pt idx="2">
                  <c:v>Parks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65</c:v>
                </c:pt>
                <c:pt idx="1">
                  <c:v>40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22-42CE-BBBD-5FF494D790C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Columna2</c:v>
                </c:pt>
              </c:strCache>
            </c:strRef>
          </c:tx>
          <c:spPr>
            <a:noFill/>
            <a:ln>
              <a:solidFill>
                <a:srgbClr val="0E1475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Streets</c:v>
                </c:pt>
                <c:pt idx="1">
                  <c:v>Squares</c:v>
                </c:pt>
                <c:pt idx="2">
                  <c:v>Parks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35</c:v>
                </c:pt>
                <c:pt idx="1">
                  <c:v>60</c:v>
                </c:pt>
                <c:pt idx="2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22-42CE-BBBD-5FF494D790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3014752"/>
        <c:axId val="1593012832"/>
      </c:barChart>
      <c:catAx>
        <c:axId val="1593014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pPr>
            <a:endParaRPr lang="en-US"/>
          </a:p>
        </c:txPr>
        <c:crossAx val="1593012832"/>
        <c:crosses val="autoZero"/>
        <c:auto val="1"/>
        <c:lblAlgn val="ctr"/>
        <c:lblOffset val="100"/>
        <c:noMultiLvlLbl val="0"/>
      </c:catAx>
      <c:valAx>
        <c:axId val="1593012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pPr>
            <a:endParaRPr lang="en-US"/>
          </a:p>
        </c:txPr>
        <c:crossAx val="1593014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Rubik" pitchFamily="2" charset="-79"/>
              <a:ea typeface="+mn-ea"/>
              <a:cs typeface="Rubik" pitchFamily="2" charset="-79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Rubik" pitchFamily="2" charset="-79"/>
          <a:cs typeface="Rubik" pitchFamily="2" charset="-79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Maximum percentage of surface exposed to the sun in buildings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Hoja1!$A$2:$A$3</c:f>
              <c:strCache>
                <c:ptCount val="2"/>
                <c:pt idx="0">
                  <c:v>Deck</c:v>
                </c:pt>
                <c:pt idx="1">
                  <c:v>Facade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65-4B20-B809-BBE754EE27B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solidFill>
                  <a:srgbClr val="0E147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EF-42F8-9CEF-1D9AB577AF6D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solidFill>
                  <a:srgbClr val="0E147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62EF-42F8-9CEF-1D9AB577AF6D}"/>
              </c:ext>
            </c:extLst>
          </c:dPt>
          <c:cat>
            <c:strRef>
              <c:f>Hoja1!$A$2:$A$3</c:f>
              <c:strCache>
                <c:ptCount val="2"/>
                <c:pt idx="0">
                  <c:v>Deck</c:v>
                </c:pt>
                <c:pt idx="1">
                  <c:v>Facade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60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65-4B20-B809-BBE754EE27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3014752"/>
        <c:axId val="1593012832"/>
      </c:barChart>
      <c:catAx>
        <c:axId val="1593014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pPr>
            <a:endParaRPr lang="en-US"/>
          </a:p>
        </c:txPr>
        <c:crossAx val="1593012832"/>
        <c:crosses val="autoZero"/>
        <c:auto val="1"/>
        <c:lblAlgn val="ctr"/>
        <c:lblOffset val="100"/>
        <c:noMultiLvlLbl val="0"/>
      </c:catAx>
      <c:valAx>
        <c:axId val="1593012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pPr>
            <a:endParaRPr lang="en-US"/>
          </a:p>
        </c:txPr>
        <c:crossAx val="1593014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Rubik" pitchFamily="2" charset="-79"/>
              <a:ea typeface="+mn-ea"/>
              <a:cs typeface="Rubik" pitchFamily="2" charset="-79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EDCDF-E50B-44E8-A1CD-D6BF9DEECC7D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67D34-9D97-4F0F-BC8B-08CC5AC7D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419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 States shall determine and map urban ecosystem areas as referred to in Article 8 for all their cities and towns and suburbs.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850EF-FA77-4BFE-8C6F-2FD50C2208A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700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FC053-8A8D-466D-927D-D945DC83AA3C}" type="slidenum">
              <a:rPr kumimoji="0" lang="ca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a-E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58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1B3E6-4F46-8BC9-E093-44277932D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40244-4665-D45B-903C-A329888322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4E400B-7D72-4EDB-1CFA-2D77C5B1A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22454" eaLnBrk="0" fontAlgn="base" hangingPunct="0">
              <a:spcBef>
                <a:spcPts val="0"/>
              </a:spcBef>
              <a:spcAft>
                <a:spcPct val="0"/>
              </a:spcAft>
              <a:defRPr/>
            </a:pPr>
            <a:endParaRPr lang="en-GB" sz="1300" dirty="0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5D1C4-C52A-E922-62A8-616EECD9B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FC053-8A8D-466D-927D-D945DC83AA3C}" type="slidenum">
              <a:rPr kumimoji="0" lang="ca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a-E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902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6948B-2C75-3ECF-5302-6A3D50BF0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CA5A83-A72B-AB74-2AAD-956FADDCA7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F586B5-92F9-FB3F-9B6B-33F359BF5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22454" eaLnBrk="0" fontAlgn="base" hangingPunct="0">
              <a:spcBef>
                <a:spcPts val="0"/>
              </a:spcBef>
              <a:spcAft>
                <a:spcPct val="0"/>
              </a:spcAft>
              <a:defRPr/>
            </a:pPr>
            <a:endParaRPr lang="en-GB" sz="1300" dirty="0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CFF83-D7C0-16AA-A5B8-4136160A6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FC053-8A8D-466D-927D-D945DC83AA3C}" type="slidenum">
              <a:rPr kumimoji="0" lang="ca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a-E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688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DB05E-53F9-B518-C7C9-81CCD457C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52A38AB-A4DC-C432-1B89-B3C55979A0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FDB339B-C583-C119-5E95-E935033C9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sz="12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4E7099-D20C-6204-C2C0-EDB35FE2D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996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3A49D-688B-30ED-366C-031CAF0CF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01327C7-1F8A-7592-1A01-E05173926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5093352-5D6E-9839-35C2-B5AF73B1E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D7AF47-A246-D7C9-3DEC-78C9A81F0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64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0D92A-4CF3-4712-ACAF-95D0EA6DA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1CA93F6-41F8-0C55-4BD5-00AEB2B54B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EC6BA0E-2883-0DE6-DDC2-B7EDDBC4C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5383D8-576A-9711-0DE5-97FF0A7E8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631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180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10952-82A2-BE12-0476-BBA1313C5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CE90A1B-C53B-213E-ACDD-168DF1569B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118FCB1-EA7C-C688-2C8D-D55F3C7FA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3A71703-6C94-E5D9-8ADF-3B55C48DD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089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056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920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8B04C-FA62-3CF6-B332-C87276DF9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85E028-19D3-298F-8AC0-CE73247CFA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55ABD7-544C-7250-7AD7-69A768CE1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DF245-A0A1-3C22-2C3E-4C9B37DA8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850EF-FA77-4BFE-8C6F-2FD50C2208A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150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3D5C9-08F6-BA8A-DFC2-4EED0D574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F54A532-3F8A-A8F2-F7B3-FFAAED30B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839C138-1C01-9B68-078F-6648F9C27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C821103-890E-4A23-3B19-67F52D685B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468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AA1F5-4087-A6CC-5911-A4497DE88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4CC31B6-AE72-CE92-C784-36DFE13D7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D7CFF37-8888-0F12-3BA2-05A5B243F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A48C95C-66FA-132B-FA7A-9DCF9F4E1A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811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98336-2182-FC7E-0B99-D349AB7F8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9AE9723-2CBB-B629-B0A2-6913AFCE2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7FEFD68-8573-EBED-622E-E03D7C826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3C284F3-E0C4-1595-3ABC-0C1E4B1B53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97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C2A9D-65B9-86B5-6DFD-B6F81906D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C50726F-7E5C-757A-125E-A39F51E30F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A0ED8DA-D026-A90D-40BC-253C1FBC1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47539C-30DA-CE00-E44B-EF4FEB702D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101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81D95-9DB1-33BC-3847-4661184D2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A4A37B6-0C27-D5FC-1EAE-B30A6C6C9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322E86C-7735-1F12-0227-1CB33AA6D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65DDD3-BC25-3F65-94CD-C83B86C2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168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61BE9-3321-1BF1-0E9E-0B0AE0390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7FDADB1-ABA5-849D-FDBA-B32B34409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7E25510-B380-0787-C94E-A8AC6AE91D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1D17455-ED00-CF03-C2BB-8AE8AC5985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8608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AFB22-879C-0474-6BB3-8600941F9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F85B619-C3FE-3CCF-A66C-3462CED9D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0E87B1F-F268-EA05-1C1E-36193441E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A683AF-99BB-8D97-963E-6FEEBEBE3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585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36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58F86-C459-BA57-4D9F-4D8D1988E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C28F95D-EDF8-ADFF-6249-7953C33AC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68517D1-8D29-7633-4C3B-6AE9BFABAB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39294AC-81CA-EAB0-EBAE-4A659CC68B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3637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4800"/>
              </a:lnSpc>
            </a:pPr>
            <a:r>
              <a:rPr lang="en-GB" sz="1100" b="1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55%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menos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de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precipitación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en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2023 (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Institut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Metropoli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)</a:t>
            </a:r>
          </a:p>
          <a:p>
            <a:pPr algn="l">
              <a:lnSpc>
                <a:spcPts val="4800"/>
              </a:lnSpc>
            </a:pPr>
            <a:r>
              <a:rPr lang="en-GB" sz="1100" b="1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1.5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millones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de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toneladas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de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residuos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sólidos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municipals al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año</a:t>
            </a:r>
            <a:endParaRPr lang="en-GB" sz="1100" b="0" i="0" dirty="0">
              <a:solidFill>
                <a:srgbClr val="0C114D"/>
              </a:solidFill>
              <a:effectLst/>
              <a:latin typeface="Aptos" panose="020B0004020202020204" pitchFamily="34" charset="0"/>
            </a:endParaRPr>
          </a:p>
          <a:p>
            <a:pPr algn="l">
              <a:lnSpc>
                <a:spcPts val="4800"/>
              </a:lnSpc>
            </a:pPr>
            <a:r>
              <a:rPr lang="en-GB" sz="1100" b="1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33% 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de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los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residuos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sólidos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son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bioresiduos</a:t>
            </a:r>
            <a:endParaRPr lang="en-GB" sz="1100" b="0" i="0" dirty="0">
              <a:solidFill>
                <a:srgbClr val="0C114D"/>
              </a:solidFill>
              <a:effectLst/>
              <a:latin typeface="Aptos" panose="020B0004020202020204" pitchFamily="34" charset="0"/>
            </a:endParaRPr>
          </a:p>
          <a:p>
            <a:pPr algn="l">
              <a:lnSpc>
                <a:spcPts val="4800"/>
              </a:lnSpc>
            </a:pPr>
            <a:r>
              <a:rPr lang="en-GB" sz="1100" b="1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24% 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de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pérdida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de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biodiversidad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en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los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últimos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20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años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 (Dato de la </a:t>
            </a:r>
            <a:r>
              <a:rPr lang="en-GB" sz="1100" b="0" i="0" dirty="0" err="1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Generalitat</a:t>
            </a:r>
            <a:r>
              <a:rPr lang="en-GB" sz="1100" b="0" i="0" dirty="0">
                <a:solidFill>
                  <a:srgbClr val="0C114D"/>
                </a:solidFill>
                <a:effectLst/>
                <a:latin typeface="Aptos" panose="020B0004020202020204" pitchFamily="34" charset="0"/>
              </a:rPr>
              <a:t>)</a:t>
            </a:r>
          </a:p>
          <a:p>
            <a:pPr algn="l">
              <a:lnSpc>
                <a:spcPts val="4800"/>
              </a:lnSpc>
            </a:pPr>
            <a:endParaRPr lang="en-GB" sz="1100" b="0" i="0" dirty="0">
              <a:solidFill>
                <a:srgbClr val="0C114D"/>
              </a:solidFill>
              <a:effectLst/>
              <a:latin typeface="Aptos" panose="020B0004020202020204" pitchFamily="34" charset="0"/>
            </a:endParaRPr>
          </a:p>
          <a:p>
            <a:r>
              <a:rPr lang="es-ES" sz="1100" dirty="0">
                <a:latin typeface="Aptos" panose="020B0004020202020204" pitchFamily="34" charset="0"/>
              </a:rPr>
              <a:t>TOP SEC aborda algunos de los desafíos urbanos más urgentes de nuestro tiempo: el cambio climático y la gestión de residuos. En la metrópolis de Barcelona, y en muchas ciudades del sur de Europa, nos enfrentamos a veranos más calurosos, sequías más prolongadas y una creciente acumulación de residuos orgánicos. Junto a estos problemas, la biodiversidad urbana está disminuyendo y, a veces, encontrar un equilibrio entre los habitantes humanos y la fauna urbana resulta un desafío.</a:t>
            </a:r>
          </a:p>
          <a:p>
            <a:pPr algn="l">
              <a:lnSpc>
                <a:spcPts val="4800"/>
              </a:lnSpc>
            </a:pPr>
            <a:endParaRPr lang="en-GB" b="0" i="0" dirty="0">
              <a:solidFill>
                <a:srgbClr val="0C114D"/>
              </a:solidFill>
              <a:effectLst/>
              <a:latin typeface="Ubuntu" panose="020B05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383DB-C6FE-4591-98CD-FCBDFAF3F4B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143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850EF-FA77-4BFE-8C6F-2FD50C2208A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8219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7A769-AF9E-D6A0-BA85-0EBA49BE5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A6AB0C1-5E65-1BCF-3414-06ED21428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C78B1C1-F615-3022-0F85-4AF65E728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100" b="1" dirty="0">
                <a:latin typeface="Rubik" pitchFamily="2" charset="-79"/>
                <a:cs typeface="Rubik" pitchFamily="2" charset="-79"/>
              </a:rPr>
              <a:t>TOP SEC </a:t>
            </a:r>
            <a:r>
              <a:rPr lang="en-GB" sz="1100" dirty="0">
                <a:latin typeface="Rubik" pitchFamily="2" charset="-79"/>
                <a:cs typeface="Rubik" pitchFamily="2" charset="-79"/>
              </a:rPr>
              <a:t>is an innovation project that aims to address urban challenges related to climate change and waste generation, proposing the installation of </a:t>
            </a:r>
            <a:r>
              <a:rPr lang="en-GB" sz="1100" b="1" dirty="0">
                <a:latin typeface="Rubik" pitchFamily="2" charset="-79"/>
                <a:cs typeface="Rubik" pitchFamily="2" charset="-79"/>
              </a:rPr>
              <a:t>self-sustaining green roofs that do not require irrigation</a:t>
            </a:r>
            <a:r>
              <a:rPr lang="en-GB" sz="1100" dirty="0">
                <a:latin typeface="Rubik" pitchFamily="2" charset="-79"/>
                <a:cs typeface="Rubik" pitchFamily="2" charset="-79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latin typeface="Rubik" pitchFamily="2" charset="-79"/>
                <a:cs typeface="Rubik" pitchFamily="2" charset="-79"/>
              </a:rPr>
              <a:t>Additionally, the project will investigate techniques for water retention and the selection of suitable plants, using an </a:t>
            </a:r>
            <a:r>
              <a:rPr lang="en-GB" sz="1100" b="1" dirty="0">
                <a:latin typeface="Rubik" pitchFamily="2" charset="-79"/>
                <a:cs typeface="Rubik" pitchFamily="2" charset="-79"/>
              </a:rPr>
              <a:t>innovative substrate </a:t>
            </a:r>
            <a:r>
              <a:rPr lang="en-GB" sz="1100" dirty="0">
                <a:latin typeface="Rubik" pitchFamily="2" charset="-79"/>
                <a:cs typeface="Rubik" pitchFamily="2" charset="-79"/>
              </a:rPr>
              <a:t>made with </a:t>
            </a:r>
            <a:r>
              <a:rPr lang="en-GB" sz="1100" b="1" dirty="0">
                <a:latin typeface="Rubik" pitchFamily="2" charset="-79"/>
                <a:cs typeface="Rubik" pitchFamily="2" charset="-79"/>
              </a:rPr>
              <a:t>biochar</a:t>
            </a:r>
            <a:r>
              <a:rPr lang="en-GB" sz="1100" dirty="0">
                <a:latin typeface="Rubik" pitchFamily="2" charset="-79"/>
                <a:cs typeface="Rubik" pitchFamily="2" charset="-79"/>
              </a:rPr>
              <a:t> produced from local </a:t>
            </a:r>
            <a:r>
              <a:rPr lang="en-GB" sz="1100" b="1" dirty="0">
                <a:latin typeface="Rubik" pitchFamily="2" charset="-79"/>
                <a:cs typeface="Rubik" pitchFamily="2" charset="-79"/>
              </a:rPr>
              <a:t>organic waste</a:t>
            </a:r>
            <a:r>
              <a:rPr lang="en-GB" sz="1100" dirty="0">
                <a:latin typeface="Rubik" pitchFamily="2" charset="-79"/>
                <a:cs typeface="Rubik" pitchFamily="2" charset="-79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sz="1100" noProof="0" dirty="0">
              <a:latin typeface="Aptos" panose="020B0004020202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307061-39B8-D23F-20FF-34D145EDEB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383DB-C6FE-4591-98CD-FCBDFAF3F4B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4647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5214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/>
              <a:t>Before</a:t>
            </a:r>
            <a:r>
              <a:rPr lang="fr-FR"/>
              <a:t> </a:t>
            </a:r>
            <a:r>
              <a:rPr lang="fr-FR" err="1"/>
              <a:t>we</a:t>
            </a:r>
            <a:r>
              <a:rPr lang="fr-FR"/>
              <a:t> jump </a:t>
            </a:r>
            <a:r>
              <a:rPr lang="fr-FR" err="1"/>
              <a:t>into</a:t>
            </a:r>
            <a:r>
              <a:rPr lang="fr-FR"/>
              <a:t> </a:t>
            </a:r>
            <a:r>
              <a:rPr lang="fr-FR" err="1"/>
              <a:t>this</a:t>
            </a:r>
            <a:r>
              <a:rPr lang="fr-FR"/>
              <a:t>, </a:t>
            </a:r>
            <a:r>
              <a:rPr lang="fr-FR" err="1"/>
              <a:t>we’re</a:t>
            </a:r>
            <a:r>
              <a:rPr lang="fr-FR"/>
              <a:t> </a:t>
            </a:r>
            <a:r>
              <a:rPr lang="fr-FR" err="1"/>
              <a:t>going</a:t>
            </a:r>
            <a:r>
              <a:rPr lang="fr-FR"/>
              <a:t> to explore </a:t>
            </a:r>
            <a:r>
              <a:rPr lang="fr-FR" err="1"/>
              <a:t>some</a:t>
            </a:r>
            <a:r>
              <a:rPr lang="fr-FR"/>
              <a:t> of the main </a:t>
            </a:r>
            <a:r>
              <a:rPr lang="fr-FR" err="1"/>
              <a:t>findings</a:t>
            </a:r>
            <a:r>
              <a:rPr lang="fr-FR"/>
              <a:t> of a </a:t>
            </a:r>
            <a:r>
              <a:rPr lang="fr-FR" err="1"/>
              <a:t>survey</a:t>
            </a:r>
            <a:r>
              <a:rPr lang="fr-FR"/>
              <a:t> </a:t>
            </a:r>
            <a:r>
              <a:rPr lang="fr-FR" err="1"/>
              <a:t>some</a:t>
            </a:r>
            <a:r>
              <a:rPr lang="fr-FR"/>
              <a:t> of </a:t>
            </a:r>
            <a:r>
              <a:rPr lang="fr-FR" err="1"/>
              <a:t>you</a:t>
            </a:r>
            <a:r>
              <a:rPr lang="fr-FR"/>
              <a:t> </a:t>
            </a:r>
            <a:r>
              <a:rPr lang="fr-FR" err="1"/>
              <a:t>responded</a:t>
            </a:r>
            <a:r>
              <a:rPr lang="fr-FR"/>
              <a:t> to on how to monitor nature plans. </a:t>
            </a:r>
            <a:r>
              <a:rPr lang="fr-FR" err="1"/>
              <a:t>I’ll</a:t>
            </a:r>
            <a:r>
              <a:rPr lang="fr-FR"/>
              <a:t> hand over </a:t>
            </a:r>
            <a:r>
              <a:rPr lang="fr-FR" err="1"/>
              <a:t>now</a:t>
            </a:r>
            <a:r>
              <a:rPr lang="fr-FR"/>
              <a:t> to Leon Kapetas </a:t>
            </a:r>
            <a:r>
              <a:rPr lang="fr-FR" err="1"/>
              <a:t>who</a:t>
            </a:r>
            <a:r>
              <a:rPr lang="fr-FR"/>
              <a:t> </a:t>
            </a:r>
            <a:r>
              <a:rPr lang="fr-FR" err="1"/>
              <a:t>will</a:t>
            </a:r>
            <a:r>
              <a:rPr lang="fr-FR"/>
              <a:t> </a:t>
            </a:r>
            <a:r>
              <a:rPr lang="fr-FR" err="1"/>
              <a:t>share</a:t>
            </a:r>
            <a:r>
              <a:rPr lang="fr-FR"/>
              <a:t> </a:t>
            </a:r>
            <a:r>
              <a:rPr lang="fr-FR" err="1"/>
              <a:t>these</a:t>
            </a:r>
            <a:r>
              <a:rPr lang="fr-FR"/>
              <a:t> key </a:t>
            </a:r>
            <a:r>
              <a:rPr lang="fr-FR" err="1"/>
              <a:t>findings</a:t>
            </a:r>
            <a:r>
              <a:rPr lang="fr-FR"/>
              <a:t> and </a:t>
            </a:r>
            <a:r>
              <a:rPr lang="fr-FR" err="1"/>
              <a:t>take</a:t>
            </a:r>
            <a:r>
              <a:rPr lang="fr-FR"/>
              <a:t> us </a:t>
            </a:r>
            <a:r>
              <a:rPr lang="fr-FR" err="1"/>
              <a:t>through</a:t>
            </a:r>
            <a:r>
              <a:rPr lang="fr-FR"/>
              <a:t> the </a:t>
            </a:r>
            <a:r>
              <a:rPr lang="fr-FR" err="1"/>
              <a:t>presetnations</a:t>
            </a:r>
            <a:r>
              <a:rPr lang="fr-FR"/>
              <a:t> </a:t>
            </a:r>
            <a:r>
              <a:rPr lang="fr-FR" err="1"/>
              <a:t>today</a:t>
            </a:r>
            <a:r>
              <a:rPr lang="fr-FR"/>
              <a:t>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850EF-FA77-4BFE-8C6F-2FD50C2208A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7047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67D34-9D97-4F0F-BC8B-08CC5AC7D5E3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089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263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816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AEFFB-13E2-15B6-244F-9CC4B83EA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8962A8D-32F4-A6F8-84CA-6F0C83A74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51E6F31-BDD4-5359-0568-0AB059E47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3F93B85-3EAB-CAD3-717D-56F7D40F8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920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7CF3B-DFFB-94CD-11D3-896B8EBDE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6116020-9C1E-CC64-4269-ACE6519166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80D9C6F-24FC-4A48-E284-2AF76B42F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897887-9D16-E2DF-85C5-B05617A2DC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719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20EBD-1267-DFDA-6706-663FFD706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8B4CEBD-BDBE-5DC7-48A2-5B222B5A2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836336E-D234-2ACA-4493-6227C8DC1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0A4478-8D12-72A6-4189-F28406DED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5EFC-9CF2-B141-8B04-8EDF6434320F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14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398">
              <a:defRPr/>
            </a:pPr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FC053-8A8D-466D-927D-D945DC83AA3C}" type="slidenum">
              <a:rPr kumimoji="0" lang="ca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a-E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4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"/>
          <p:cNvSpPr/>
          <p:nvPr userDrawn="1"/>
        </p:nvSpPr>
        <p:spPr>
          <a:xfrm>
            <a:off x="12192000" y="4921"/>
            <a:ext cx="144693" cy="6853081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7" name="Shape 10"/>
          <p:cNvSpPr/>
          <p:nvPr userDrawn="1"/>
        </p:nvSpPr>
        <p:spPr>
          <a:xfrm flipH="1">
            <a:off x="12192000" y="-315416"/>
            <a:ext cx="144693" cy="717341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6557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9403" y="1411817"/>
            <a:ext cx="4993216" cy="41296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C7DC3"/>
                </a:solidFill>
              </a:defRPr>
            </a:lvl1pPr>
            <a:lvl2pPr marL="609585" indent="0" algn="ctr">
              <a:buNone/>
              <a:defRPr>
                <a:solidFill>
                  <a:srgbClr val="1C7DC3"/>
                </a:solidFill>
              </a:defRPr>
            </a:lvl2pPr>
            <a:lvl3pPr marL="1219170" indent="0" algn="ctr">
              <a:buNone/>
              <a:defRPr>
                <a:solidFill>
                  <a:srgbClr val="1C7DC3"/>
                </a:solidFill>
              </a:defRPr>
            </a:lvl3pPr>
            <a:lvl4pPr marL="1828754" indent="0" algn="ctr">
              <a:buNone/>
              <a:defRPr>
                <a:solidFill>
                  <a:srgbClr val="1C7DC3"/>
                </a:solidFill>
              </a:defRPr>
            </a:lvl4pPr>
            <a:lvl5pPr marL="2438339" indent="0" algn="ctr">
              <a:buNone/>
              <a:defRPr>
                <a:solidFill>
                  <a:srgbClr val="1C7DC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480969" y="1411817"/>
            <a:ext cx="5088467" cy="42248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C7DC3"/>
                </a:solidFill>
              </a:defRPr>
            </a:lvl1pPr>
            <a:lvl2pPr marL="609585" indent="0" algn="ctr">
              <a:buNone/>
              <a:defRPr>
                <a:solidFill>
                  <a:srgbClr val="1C7DC3"/>
                </a:solidFill>
              </a:defRPr>
            </a:lvl2pPr>
            <a:lvl3pPr marL="1219170" indent="0" algn="ctr">
              <a:buNone/>
              <a:defRPr>
                <a:solidFill>
                  <a:srgbClr val="1C7DC3"/>
                </a:solidFill>
              </a:defRPr>
            </a:lvl3pPr>
            <a:lvl4pPr marL="1828754" indent="0" algn="ctr">
              <a:buNone/>
              <a:defRPr>
                <a:solidFill>
                  <a:srgbClr val="1C7DC3"/>
                </a:solidFill>
              </a:defRPr>
            </a:lvl4pPr>
            <a:lvl5pPr marL="2438339" indent="0" algn="ctr">
              <a:buNone/>
              <a:defRPr>
                <a:solidFill>
                  <a:srgbClr val="1C7DC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7418F8-DA38-5620-4AED-9ED94F02D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3165"/>
            <a:ext cx="12192000" cy="9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83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9 Concep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5"/>
          <p:cNvSpPr>
            <a:spLocks noGrp="1"/>
          </p:cNvSpPr>
          <p:nvPr>
            <p:ph type="body" sz="quarter" idx="17" hasCustomPrompt="1"/>
          </p:nvPr>
        </p:nvSpPr>
        <p:spPr>
          <a:xfrm>
            <a:off x="8113199" y="2275367"/>
            <a:ext cx="4078800" cy="22913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6</a:t>
            </a:r>
          </a:p>
        </p:txBody>
      </p:sp>
      <p:sp>
        <p:nvSpPr>
          <p:cNvPr id="21" name="Marcador de texto 15"/>
          <p:cNvSpPr>
            <a:spLocks noGrp="1"/>
          </p:cNvSpPr>
          <p:nvPr>
            <p:ph type="body" sz="quarter" idx="18" hasCustomPrompt="1"/>
          </p:nvPr>
        </p:nvSpPr>
        <p:spPr>
          <a:xfrm>
            <a:off x="1" y="2275367"/>
            <a:ext cx="4078799" cy="22913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4</a:t>
            </a:r>
          </a:p>
        </p:txBody>
      </p:sp>
      <p:sp>
        <p:nvSpPr>
          <p:cNvPr id="22" name="Marcador de texto 15"/>
          <p:cNvSpPr>
            <a:spLocks noGrp="1"/>
          </p:cNvSpPr>
          <p:nvPr>
            <p:ph type="body" sz="quarter" idx="19" hasCustomPrompt="1"/>
          </p:nvPr>
        </p:nvSpPr>
        <p:spPr>
          <a:xfrm>
            <a:off x="4078801" y="2275367"/>
            <a:ext cx="4034399" cy="2291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5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8113199" y="0"/>
            <a:ext cx="4078800" cy="228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8113199" y="4566686"/>
            <a:ext cx="4078800" cy="22913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9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0"/>
            <a:ext cx="4078799" cy="228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4566686"/>
            <a:ext cx="4078799" cy="22913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7</a:t>
            </a:r>
          </a:p>
        </p:txBody>
      </p:sp>
      <p:sp>
        <p:nvSpPr>
          <p:cNvPr id="15" name="Marcador de texto 15"/>
          <p:cNvSpPr>
            <a:spLocks noGrp="1"/>
          </p:cNvSpPr>
          <p:nvPr>
            <p:ph type="body" sz="quarter" idx="15" hasCustomPrompt="1"/>
          </p:nvPr>
        </p:nvSpPr>
        <p:spPr>
          <a:xfrm>
            <a:off x="4078801" y="-1"/>
            <a:ext cx="4034399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4078801" y="4566684"/>
            <a:ext cx="4034399" cy="2291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8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8113199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4566684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40788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 userDrawn="1"/>
        </p:nvCxnSpPr>
        <p:spPr>
          <a:xfrm flipH="1">
            <a:off x="0" y="2286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6261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3" indent="0" algn="ctr">
              <a:buNone/>
              <a:defRPr sz="2000"/>
            </a:lvl2pPr>
            <a:lvl3pPr marL="914325" indent="0" algn="ctr">
              <a:buNone/>
              <a:defRPr sz="1800"/>
            </a:lvl3pPr>
            <a:lvl4pPr marL="1371487" indent="0" algn="ctr">
              <a:buNone/>
              <a:defRPr sz="1600"/>
            </a:lvl4pPr>
            <a:lvl5pPr marL="1828649" indent="0" algn="ctr">
              <a:buNone/>
              <a:defRPr sz="1600"/>
            </a:lvl5pPr>
            <a:lvl6pPr marL="2285812" indent="0" algn="ctr">
              <a:buNone/>
              <a:defRPr sz="1600"/>
            </a:lvl6pPr>
            <a:lvl7pPr marL="2742974" indent="0" algn="ctr">
              <a:buNone/>
              <a:defRPr sz="1600"/>
            </a:lvl7pPr>
            <a:lvl8pPr marL="3200137" indent="0" algn="ctr">
              <a:buNone/>
              <a:defRPr sz="1600"/>
            </a:lvl8pPr>
            <a:lvl9pPr marL="365729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103277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649734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838200" y="2297629"/>
            <a:ext cx="10515600" cy="22627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aseline="0">
                <a:latin typeface="Rubik SemiBold" pitchFamily="2" charset="-79"/>
                <a:cs typeface="Rubik SemiBold" pitchFamily="2" charset="-79"/>
              </a:defRPr>
            </a:lvl1pPr>
          </a:lstStyle>
          <a:p>
            <a:r>
              <a:rPr lang="ca-ES" noProof="0" dirty="0"/>
              <a:t>Títol de la presentació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1" y="4190716"/>
            <a:ext cx="628650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 dirty="0"/>
              <a:t>Nom Cognom</a:t>
            </a:r>
          </a:p>
        </p:txBody>
      </p:sp>
      <p:sp>
        <p:nvSpPr>
          <p:cNvPr id="4" name="Marcador de texto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52751" y="4627196"/>
            <a:ext cx="628650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 dirty="0"/>
              <a:t>Càrrec</a:t>
            </a:r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924" y="5940211"/>
            <a:ext cx="1496155" cy="46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42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 i subtito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838200" y="2297629"/>
            <a:ext cx="10515600" cy="22627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aseline="0">
                <a:latin typeface="Rubik SemiBold" pitchFamily="2" charset="-79"/>
                <a:cs typeface="Rubik SemiBold" pitchFamily="2" charset="-79"/>
              </a:defRPr>
            </a:lvl1pPr>
          </a:lstStyle>
          <a:p>
            <a:r>
              <a:rPr lang="ca-ES" noProof="0" dirty="0"/>
              <a:t>Títol</a:t>
            </a:r>
          </a:p>
        </p:txBody>
      </p:sp>
      <p:sp>
        <p:nvSpPr>
          <p:cNvPr id="3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1" y="4190717"/>
            <a:ext cx="6286500" cy="14480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 dirty="0"/>
              <a:t>Subtítol</a:t>
            </a: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9"/>
            <a:ext cx="805620" cy="25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29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/>
          <p:cNvSpPr>
            <a:spLocks noGrp="1"/>
          </p:cNvSpPr>
          <p:nvPr>
            <p:ph type="title" hasCustomPrompt="1"/>
          </p:nvPr>
        </p:nvSpPr>
        <p:spPr>
          <a:xfrm>
            <a:off x="838200" y="2297629"/>
            <a:ext cx="10515600" cy="22627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aseline="0">
                <a:latin typeface="Rubik SemiBold" pitchFamily="2" charset="-79"/>
                <a:cs typeface="Rubik SemiBold" pitchFamily="2" charset="-79"/>
              </a:defRPr>
            </a:lvl1pPr>
          </a:lstStyle>
          <a:p>
            <a:r>
              <a:rPr lang="ca-ES" noProof="0" dirty="0"/>
              <a:t>Títol</a:t>
            </a:r>
          </a:p>
        </p:txBody>
      </p:sp>
      <p:sp>
        <p:nvSpPr>
          <p:cNvPr id="6" name="Elipse 5"/>
          <p:cNvSpPr/>
          <p:nvPr userDrawn="1"/>
        </p:nvSpPr>
        <p:spPr>
          <a:xfrm>
            <a:off x="3515834" y="848834"/>
            <a:ext cx="5160335" cy="5160335"/>
          </a:xfrm>
          <a:prstGeom prst="ellipse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9"/>
            <a:ext cx="805620" cy="250603"/>
          </a:xfrm>
          <a:prstGeom prst="rect">
            <a:avLst/>
          </a:prstGeom>
        </p:spPr>
      </p:pic>
      <p:sp useBgFill="1">
        <p:nvSpPr>
          <p:cNvPr id="9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349794" y="4644307"/>
            <a:ext cx="2523460" cy="4801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baseline="0">
                <a:latin typeface="+mn-lt"/>
                <a:cs typeface="Rubik" pitchFamily="2" charset="-79"/>
              </a:defRPr>
            </a:lvl1pPr>
          </a:lstStyle>
          <a:p>
            <a:r>
              <a:rPr lang="ca-ES" dirty="0"/>
              <a:t>Concepte 2</a:t>
            </a:r>
          </a:p>
        </p:txBody>
      </p:sp>
      <p:sp useBgFill="1">
        <p:nvSpPr>
          <p:cNvPr id="1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7318747" y="4644307"/>
            <a:ext cx="2523460" cy="4801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baseline="0">
                <a:latin typeface="+mn-lt"/>
                <a:cs typeface="Rubik" pitchFamily="2" charset="-79"/>
              </a:defRPr>
            </a:lvl1pPr>
          </a:lstStyle>
          <a:p>
            <a:r>
              <a:rPr lang="ca-ES" dirty="0"/>
              <a:t>Concepte 3</a:t>
            </a:r>
          </a:p>
        </p:txBody>
      </p:sp>
      <p:sp useBgFill="1">
        <p:nvSpPr>
          <p:cNvPr id="14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4997303" y="765613"/>
            <a:ext cx="2197396" cy="4801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baseline="0">
                <a:latin typeface="+mn-lt"/>
                <a:cs typeface="Rubik" pitchFamily="2" charset="-79"/>
              </a:defRPr>
            </a:lvl1pPr>
          </a:lstStyle>
          <a:p>
            <a:r>
              <a:rPr lang="ca-ES" dirty="0"/>
              <a:t>Concepte 1</a:t>
            </a:r>
          </a:p>
        </p:txBody>
      </p:sp>
    </p:spTree>
    <p:extLst>
      <p:ext uri="{BB962C8B-B14F-4D97-AF65-F5344CB8AC3E}">
        <p14:creationId xmlns:p14="http://schemas.microsoft.com/office/powerpoint/2010/main" val="4223331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9"/>
            <a:ext cx="805620" cy="25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542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 i d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48755" y="1201483"/>
            <a:ext cx="4390491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/>
            </a:lvl1pPr>
          </a:lstStyle>
          <a:p>
            <a:pPr lvl="0"/>
            <a:r>
              <a:rPr lang="ca-ES" noProof="0" dirty="0"/>
              <a:t>02</a:t>
            </a:r>
          </a:p>
        </p:txBody>
      </p:sp>
      <p:sp>
        <p:nvSpPr>
          <p:cNvPr id="7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48755" y="4109487"/>
            <a:ext cx="4390491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/>
            </a:lvl1pPr>
          </a:lstStyle>
          <a:p>
            <a:pPr lvl="0"/>
            <a:r>
              <a:rPr lang="ca-ES" noProof="0" dirty="0"/>
              <a:t>04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852755" y="1201483"/>
            <a:ext cx="4390488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/>
            </a:lvl1pPr>
          </a:lstStyle>
          <a:p>
            <a:pPr lvl="0"/>
            <a:r>
              <a:rPr lang="ca-ES" noProof="0" dirty="0"/>
              <a:t>01</a:t>
            </a:r>
          </a:p>
        </p:txBody>
      </p:sp>
      <p:sp>
        <p:nvSpPr>
          <p:cNvPr id="9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852755" y="4109487"/>
            <a:ext cx="4390488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/>
            </a:lvl1pPr>
          </a:lstStyle>
          <a:p>
            <a:pPr lvl="0"/>
            <a:r>
              <a:rPr lang="ca-ES" noProof="0" dirty="0"/>
              <a:t>03</a:t>
            </a:r>
          </a:p>
        </p:txBody>
      </p:sp>
      <p:sp>
        <p:nvSpPr>
          <p:cNvPr id="21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852755" y="2413597"/>
            <a:ext cx="4390488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per a dades</a:t>
            </a:r>
          </a:p>
        </p:txBody>
      </p:sp>
      <p:sp>
        <p:nvSpPr>
          <p:cNvPr id="23" name="Marcador de texto 15"/>
          <p:cNvSpPr>
            <a:spLocks noGrp="1"/>
          </p:cNvSpPr>
          <p:nvPr>
            <p:ph type="body" sz="quarter" idx="17" hasCustomPrompt="1"/>
          </p:nvPr>
        </p:nvSpPr>
        <p:spPr>
          <a:xfrm>
            <a:off x="852755" y="5321601"/>
            <a:ext cx="4390488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 dirty="0"/>
              <a:t>Subtítol per a dades</a:t>
            </a:r>
          </a:p>
          <a:p>
            <a:pPr lvl="0"/>
            <a:endParaRPr lang="ca-ES" noProof="0" dirty="0"/>
          </a:p>
        </p:txBody>
      </p:sp>
      <p:sp>
        <p:nvSpPr>
          <p:cNvPr id="24" name="Marcador de texto 15"/>
          <p:cNvSpPr>
            <a:spLocks noGrp="1"/>
          </p:cNvSpPr>
          <p:nvPr>
            <p:ph type="body" sz="quarter" idx="18" hasCustomPrompt="1"/>
          </p:nvPr>
        </p:nvSpPr>
        <p:spPr>
          <a:xfrm>
            <a:off x="6948755" y="2413597"/>
            <a:ext cx="4390488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 dirty="0"/>
              <a:t>Subtítol per a dades</a:t>
            </a:r>
          </a:p>
          <a:p>
            <a:pPr lvl="0"/>
            <a:endParaRPr lang="ca-ES" noProof="0" dirty="0"/>
          </a:p>
        </p:txBody>
      </p:sp>
      <p:sp>
        <p:nvSpPr>
          <p:cNvPr id="25" name="Marcador de texto 15"/>
          <p:cNvSpPr>
            <a:spLocks noGrp="1"/>
          </p:cNvSpPr>
          <p:nvPr>
            <p:ph type="body" sz="quarter" idx="19" hasCustomPrompt="1"/>
          </p:nvPr>
        </p:nvSpPr>
        <p:spPr>
          <a:xfrm>
            <a:off x="6948755" y="5321601"/>
            <a:ext cx="4390488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 dirty="0"/>
              <a:t>Subtítol per a dades</a:t>
            </a:r>
          </a:p>
          <a:p>
            <a:pPr lvl="0"/>
            <a:endParaRPr lang="ca-ES" noProof="0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9"/>
            <a:ext cx="805620" cy="25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981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d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01</a:t>
            </a:r>
          </a:p>
        </p:txBody>
      </p:sp>
      <p:sp>
        <p:nvSpPr>
          <p:cNvPr id="9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2729347" y="4109487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04</a:t>
            </a:r>
          </a:p>
        </p:txBody>
      </p:sp>
      <p:sp>
        <p:nvSpPr>
          <p:cNvPr id="21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</p:txBody>
      </p:sp>
      <p:sp>
        <p:nvSpPr>
          <p:cNvPr id="23" name="Marcador de texto 15"/>
          <p:cNvSpPr>
            <a:spLocks noGrp="1"/>
          </p:cNvSpPr>
          <p:nvPr>
            <p:ph type="body" sz="quarter" idx="17" hasCustomPrompt="1"/>
          </p:nvPr>
        </p:nvSpPr>
        <p:spPr>
          <a:xfrm>
            <a:off x="2729347" y="5321600"/>
            <a:ext cx="2968195" cy="1036675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  <a:p>
            <a:pPr lvl="0"/>
            <a:endParaRPr lang="ca-ES" noProof="0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  <p:sp>
        <p:nvSpPr>
          <p:cNvPr id="12" name="Marcador de texto 15"/>
          <p:cNvSpPr>
            <a:spLocks noGrp="1"/>
          </p:cNvSpPr>
          <p:nvPr>
            <p:ph type="body" sz="quarter" idx="18" hasCustomPrompt="1"/>
          </p:nvPr>
        </p:nvSpPr>
        <p:spPr>
          <a:xfrm>
            <a:off x="4611904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02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9" hasCustomPrompt="1"/>
          </p:nvPr>
        </p:nvSpPr>
        <p:spPr>
          <a:xfrm>
            <a:off x="6503049" y="4109487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05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20" hasCustomPrompt="1"/>
          </p:nvPr>
        </p:nvSpPr>
        <p:spPr>
          <a:xfrm>
            <a:off x="4611904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</p:txBody>
      </p:sp>
      <p:sp>
        <p:nvSpPr>
          <p:cNvPr id="15" name="Marcador de texto 15"/>
          <p:cNvSpPr>
            <a:spLocks noGrp="1"/>
          </p:cNvSpPr>
          <p:nvPr>
            <p:ph type="body" sz="quarter" idx="21" hasCustomPrompt="1"/>
          </p:nvPr>
        </p:nvSpPr>
        <p:spPr>
          <a:xfrm>
            <a:off x="6503049" y="5321600"/>
            <a:ext cx="2968195" cy="1036675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  <a:p>
            <a:pPr lvl="0"/>
            <a:endParaRPr lang="ca-ES" noProof="0" dirty="0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22" hasCustomPrompt="1"/>
          </p:nvPr>
        </p:nvSpPr>
        <p:spPr>
          <a:xfrm>
            <a:off x="8385605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03</a:t>
            </a:r>
          </a:p>
        </p:txBody>
      </p:sp>
      <p:sp>
        <p:nvSpPr>
          <p:cNvPr id="18" name="Marcador de texto 15"/>
          <p:cNvSpPr>
            <a:spLocks noGrp="1"/>
          </p:cNvSpPr>
          <p:nvPr>
            <p:ph type="body" sz="quarter" idx="24" hasCustomPrompt="1"/>
          </p:nvPr>
        </p:nvSpPr>
        <p:spPr>
          <a:xfrm>
            <a:off x="8385605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</p:txBody>
      </p:sp>
    </p:spTree>
    <p:extLst>
      <p:ext uri="{BB962C8B-B14F-4D97-AF65-F5344CB8AC3E}">
        <p14:creationId xmlns:p14="http://schemas.microsoft.com/office/powerpoint/2010/main" val="27641103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d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01</a:t>
            </a:r>
          </a:p>
        </p:txBody>
      </p:sp>
      <p:sp>
        <p:nvSpPr>
          <p:cNvPr id="9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4109487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04</a:t>
            </a:r>
          </a:p>
        </p:txBody>
      </p:sp>
      <p:sp>
        <p:nvSpPr>
          <p:cNvPr id="21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</p:txBody>
      </p:sp>
      <p:sp>
        <p:nvSpPr>
          <p:cNvPr id="23" name="Marcador de texto 15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5321601"/>
            <a:ext cx="2968195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  <a:p>
            <a:pPr lvl="0"/>
            <a:endParaRPr lang="ca-ES" noProof="0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  <p:sp>
        <p:nvSpPr>
          <p:cNvPr id="12" name="Marcador de texto 15"/>
          <p:cNvSpPr>
            <a:spLocks noGrp="1"/>
          </p:cNvSpPr>
          <p:nvPr>
            <p:ph type="body" sz="quarter" idx="18" hasCustomPrompt="1"/>
          </p:nvPr>
        </p:nvSpPr>
        <p:spPr>
          <a:xfrm>
            <a:off x="4611904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02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9" hasCustomPrompt="1"/>
          </p:nvPr>
        </p:nvSpPr>
        <p:spPr>
          <a:xfrm>
            <a:off x="4611904" y="4109487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05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20" hasCustomPrompt="1"/>
          </p:nvPr>
        </p:nvSpPr>
        <p:spPr>
          <a:xfrm>
            <a:off x="4611904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</p:txBody>
      </p:sp>
      <p:sp>
        <p:nvSpPr>
          <p:cNvPr id="15" name="Marcador de texto 15"/>
          <p:cNvSpPr>
            <a:spLocks noGrp="1"/>
          </p:cNvSpPr>
          <p:nvPr>
            <p:ph type="body" sz="quarter" idx="21" hasCustomPrompt="1"/>
          </p:nvPr>
        </p:nvSpPr>
        <p:spPr>
          <a:xfrm>
            <a:off x="4611904" y="5321601"/>
            <a:ext cx="2968195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  <a:p>
            <a:pPr lvl="0"/>
            <a:endParaRPr lang="ca-ES" noProof="0" dirty="0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22" hasCustomPrompt="1"/>
          </p:nvPr>
        </p:nvSpPr>
        <p:spPr>
          <a:xfrm>
            <a:off x="8385605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03</a:t>
            </a:r>
          </a:p>
        </p:txBody>
      </p:sp>
      <p:sp>
        <p:nvSpPr>
          <p:cNvPr id="17" name="Marcador de texto 15"/>
          <p:cNvSpPr>
            <a:spLocks noGrp="1"/>
          </p:cNvSpPr>
          <p:nvPr>
            <p:ph type="body" sz="quarter" idx="23" hasCustomPrompt="1"/>
          </p:nvPr>
        </p:nvSpPr>
        <p:spPr>
          <a:xfrm>
            <a:off x="8385605" y="4109487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06</a:t>
            </a:r>
          </a:p>
        </p:txBody>
      </p:sp>
      <p:sp>
        <p:nvSpPr>
          <p:cNvPr id="18" name="Marcador de texto 15"/>
          <p:cNvSpPr>
            <a:spLocks noGrp="1"/>
          </p:cNvSpPr>
          <p:nvPr>
            <p:ph type="body" sz="quarter" idx="24" hasCustomPrompt="1"/>
          </p:nvPr>
        </p:nvSpPr>
        <p:spPr>
          <a:xfrm>
            <a:off x="8385605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25" hasCustomPrompt="1"/>
          </p:nvPr>
        </p:nvSpPr>
        <p:spPr>
          <a:xfrm>
            <a:off x="8385605" y="5321601"/>
            <a:ext cx="2968195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  <a:p>
            <a:pPr lvl="0"/>
            <a:endParaRPr lang="ca-ES" noProof="0" dirty="0"/>
          </a:p>
        </p:txBody>
      </p:sp>
    </p:spTree>
    <p:extLst>
      <p:ext uri="{BB962C8B-B14F-4D97-AF65-F5344CB8AC3E}">
        <p14:creationId xmlns:p14="http://schemas.microsoft.com/office/powerpoint/2010/main" val="177248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119360" y="1677179"/>
            <a:ext cx="5953289" cy="35036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/>
                </a:solidFill>
              </a:defRPr>
            </a:lvl2pPr>
            <a:lvl3pPr marL="1219170" indent="0" algn="ctr">
              <a:buNone/>
              <a:defRPr>
                <a:solidFill>
                  <a:schemeClr val="tx1"/>
                </a:solidFill>
              </a:defRPr>
            </a:lvl3pPr>
            <a:lvl4pPr marL="1828754" indent="0" algn="ctr">
              <a:buNone/>
              <a:defRPr>
                <a:solidFill>
                  <a:schemeClr val="tx1"/>
                </a:solidFill>
              </a:defRPr>
            </a:lvl4pPr>
            <a:lvl5pPr marL="2438339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A11DBA-0A88-38A1-D8EF-EDAA185F0E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3165"/>
            <a:ext cx="12192000" cy="9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119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 i descripci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/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6512469" y="986320"/>
            <a:ext cx="5254987" cy="1231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 baseline="0">
                <a:latin typeface="+mj-lt"/>
              </a:defRPr>
            </a:lvl1pPr>
          </a:lstStyle>
          <a:p>
            <a:pPr lvl="0"/>
            <a:r>
              <a:rPr lang="ca-ES" noProof="0" dirty="0"/>
              <a:t>Títol diapositiva màxim dues línies</a:t>
            </a:r>
          </a:p>
        </p:txBody>
      </p:sp>
      <p:sp>
        <p:nvSpPr>
          <p:cNvPr id="8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7641772" y="2212242"/>
            <a:ext cx="412568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/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Rubik Light" pitchFamily="2" charset="-79"/>
                <a:cs typeface="Rubik Light" pitchFamily="2" charset="-79"/>
              </a:defRPr>
            </a:lvl3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 dirty="0"/>
              <a:t>Text descriptiu de la diapositiva. Aquest text és un exemple d'allò que es pot fer.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9"/>
            <a:ext cx="805620" cy="250603"/>
          </a:xfrm>
          <a:prstGeom prst="rect">
            <a:avLst/>
          </a:prstGeom>
        </p:spPr>
      </p:pic>
      <p:sp>
        <p:nvSpPr>
          <p:cNvPr id="11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53211" cy="685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889656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 i descripci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8597901" y="986320"/>
            <a:ext cx="3169556" cy="1231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 baseline="0">
                <a:latin typeface="+mj-lt"/>
              </a:defRPr>
            </a:lvl1pPr>
          </a:lstStyle>
          <a:p>
            <a:pPr lvl="0"/>
            <a:r>
              <a:rPr lang="ca-ES" noProof="0" dirty="0"/>
              <a:t>Títol diapositiva</a:t>
            </a:r>
          </a:p>
        </p:txBody>
      </p:sp>
      <p:sp>
        <p:nvSpPr>
          <p:cNvPr id="11" name="Marcador de texto 8"/>
          <p:cNvSpPr>
            <a:spLocks noGrp="1"/>
          </p:cNvSpPr>
          <p:nvPr>
            <p:ph type="body" sz="quarter" idx="15" hasCustomPrompt="1"/>
          </p:nvPr>
        </p:nvSpPr>
        <p:spPr>
          <a:xfrm>
            <a:off x="9279042" y="2212241"/>
            <a:ext cx="2488415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/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Rubik Light" pitchFamily="2" charset="-79"/>
                <a:cs typeface="Rubik Light" pitchFamily="2" charset="-79"/>
              </a:defRPr>
            </a:lvl3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 dirty="0"/>
              <a:t>Text descriptiu de la diapositiva. Aquest text és un exemple d’allò que es pot fer.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9"/>
            <a:ext cx="805620" cy="250603"/>
          </a:xfrm>
          <a:prstGeom prst="rect">
            <a:avLst/>
          </a:prstGeom>
        </p:spPr>
      </p:pic>
      <p:sp>
        <p:nvSpPr>
          <p:cNvPr id="8" name="Marcador de posición de imagen 2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8084820" cy="685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43567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 i tito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348341" y="5812972"/>
            <a:ext cx="3600000" cy="7293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Descripció opcional 1</a:t>
            </a:r>
          </a:p>
        </p:txBody>
      </p:sp>
      <p:sp>
        <p:nvSpPr>
          <p:cNvPr id="6" name="Marcador de texto 8"/>
          <p:cNvSpPr>
            <a:spLocks noGrp="1"/>
          </p:cNvSpPr>
          <p:nvPr>
            <p:ph type="body" sz="quarter" idx="15" hasCustomPrompt="1"/>
          </p:nvPr>
        </p:nvSpPr>
        <p:spPr>
          <a:xfrm>
            <a:off x="8251371" y="5812972"/>
            <a:ext cx="3600000" cy="729345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Descripció opcional 3</a:t>
            </a:r>
          </a:p>
        </p:txBody>
      </p:sp>
      <p:sp>
        <p:nvSpPr>
          <p:cNvPr id="8" name="Marcador de texto 8"/>
          <p:cNvSpPr>
            <a:spLocks noGrp="1"/>
          </p:cNvSpPr>
          <p:nvPr>
            <p:ph type="body" sz="quarter" idx="16" hasCustomPrompt="1"/>
          </p:nvPr>
        </p:nvSpPr>
        <p:spPr>
          <a:xfrm>
            <a:off x="4299855" y="5812972"/>
            <a:ext cx="3600000" cy="72934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Descripció opcional 2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9"/>
            <a:ext cx="805620" cy="250603"/>
          </a:xfrm>
          <a:prstGeom prst="rect">
            <a:avLst/>
          </a:prstGeom>
        </p:spPr>
      </p:pic>
      <p:sp>
        <p:nvSpPr>
          <p:cNvPr id="7" name="Marcador de texto 8"/>
          <p:cNvSpPr>
            <a:spLocks noGrp="1"/>
          </p:cNvSpPr>
          <p:nvPr>
            <p:ph type="body" sz="quarter" idx="17" hasCustomPrompt="1"/>
          </p:nvPr>
        </p:nvSpPr>
        <p:spPr>
          <a:xfrm>
            <a:off x="348341" y="232395"/>
            <a:ext cx="10602427" cy="104556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aseline="0">
                <a:latin typeface="+mj-lt"/>
              </a:defRPr>
            </a:lvl1pPr>
          </a:lstStyle>
          <a:p>
            <a:pPr lvl="0"/>
            <a:r>
              <a:rPr lang="ca-ES" noProof="0" dirty="0"/>
              <a:t>Títol opcional</a:t>
            </a:r>
          </a:p>
        </p:txBody>
      </p:sp>
    </p:spTree>
    <p:extLst>
      <p:ext uri="{BB962C8B-B14F-4D97-AF65-F5344CB8AC3E}">
        <p14:creationId xmlns:p14="http://schemas.microsoft.com/office/powerpoint/2010/main" val="17903528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bte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6"/>
          <p:cNvSpPr txBox="1">
            <a:spLocks/>
          </p:cNvSpPr>
          <p:nvPr userDrawn="1"/>
        </p:nvSpPr>
        <p:spPr>
          <a:xfrm>
            <a:off x="4951221" y="1781952"/>
            <a:ext cx="2289561" cy="40336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Rubik SemiBold" pitchFamily="2" charset="-79"/>
                <a:ea typeface="+mj-ea"/>
                <a:cs typeface="Rubik SemiBold" pitchFamily="2" charset="-79"/>
              </a:defRPr>
            </a:lvl1pPr>
          </a:lstStyle>
          <a:p>
            <a:r>
              <a:rPr lang="es-ES" sz="28699" dirty="0"/>
              <a:t>?</a:t>
            </a:r>
            <a:endParaRPr lang="ca-ES" sz="28699" dirty="0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9"/>
            <a:ext cx="805620" cy="25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33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838200" y="1650456"/>
            <a:ext cx="10515600" cy="22627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aseline="0">
                <a:latin typeface="Rubik SemiBold" pitchFamily="2" charset="-79"/>
                <a:cs typeface="Rubik SemiBold" pitchFamily="2" charset="-79"/>
              </a:defRPr>
            </a:lvl1pPr>
          </a:lstStyle>
          <a:p>
            <a:r>
              <a:rPr lang="ca-ES" noProof="0" dirty="0"/>
              <a:t>Gràcies!</a:t>
            </a:r>
          </a:p>
        </p:txBody>
      </p:sp>
      <p:sp>
        <p:nvSpPr>
          <p:cNvPr id="2" name="CuadroTexto 1"/>
          <p:cNvSpPr txBox="1"/>
          <p:nvPr userDrawn="1"/>
        </p:nvSpPr>
        <p:spPr>
          <a:xfrm>
            <a:off x="5018314" y="3778997"/>
            <a:ext cx="272143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ca-ES" sz="2400" dirty="0" err="1">
                <a:latin typeface="Rubik" pitchFamily="2" charset="-79"/>
                <a:cs typeface="Rubik" pitchFamily="2" charset="-79"/>
              </a:rPr>
              <a:t>amb_metropolis</a:t>
            </a:r>
            <a:endParaRPr lang="ca-ES" sz="2400" dirty="0">
              <a:latin typeface="Rubik" pitchFamily="2" charset="-79"/>
              <a:cs typeface="Rubik" pitchFamily="2" charset="-79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ca-ES" sz="2400" dirty="0" err="1">
                <a:latin typeface="Rubik" pitchFamily="2" charset="-79"/>
                <a:cs typeface="Rubik" pitchFamily="2" charset="-79"/>
              </a:rPr>
              <a:t>espaipublicAMB</a:t>
            </a:r>
            <a:endParaRPr lang="ca-ES" sz="2400" dirty="0">
              <a:latin typeface="Rubik" pitchFamily="2" charset="-79"/>
              <a:cs typeface="Rubik" pitchFamily="2" charset="-79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ca-ES" sz="2400" dirty="0">
                <a:latin typeface="Rubik" pitchFamily="2" charset="-79"/>
                <a:cs typeface="Rubik" pitchFamily="2" charset="-79"/>
              </a:rPr>
              <a:t>espai públic AMB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924" y="5940211"/>
            <a:ext cx="1496155" cy="4654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193" y="4736228"/>
            <a:ext cx="302315" cy="30422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999" y="4274893"/>
            <a:ext cx="340655" cy="3406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148" y="3866583"/>
            <a:ext cx="304361" cy="30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04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àtil i mòbil">
    <p:bg>
      <p:bgPr>
        <a:solidFill>
          <a:srgbClr val="C1C1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2191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028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àtil">
    <p:bg>
      <p:bgPr>
        <a:solidFill>
          <a:srgbClr val="C1C1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2191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798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cept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8796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cept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cxnSp>
        <p:nvCxnSpPr>
          <p:cNvPr id="6" name="Conector recto 5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685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cept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6096000" y="3429000"/>
            <a:ext cx="6096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991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27051" y="1123951"/>
            <a:ext cx="5664200" cy="49932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576485" y="1123951"/>
            <a:ext cx="5183716" cy="49932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505336-B960-1955-FA99-AC9AA33CB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3165"/>
            <a:ext cx="12192000" cy="9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867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cept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"/>
            <a:ext cx="12192000" cy="3428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096000" y="3429000"/>
            <a:ext cx="0" cy="3429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2367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cept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9001"/>
            <a:ext cx="12192000" cy="3428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3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 flipV="1">
            <a:off x="6096000" y="-1"/>
            <a:ext cx="0" cy="342900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8054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cep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4</a:t>
            </a:r>
          </a:p>
        </p:txBody>
      </p:sp>
      <p:sp>
        <p:nvSpPr>
          <p:cNvPr id="9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0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429001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0198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cept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8113199" y="0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8113199" y="3429001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5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0"/>
            <a:ext cx="81131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429001"/>
            <a:ext cx="40787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4078801" y="3429001"/>
            <a:ext cx="4034399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4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8113199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4078797" y="3429000"/>
            <a:ext cx="3" cy="3429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8391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cept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4078798" y="0"/>
            <a:ext cx="40343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8113199" y="2"/>
            <a:ext cx="4078800" cy="3428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0"/>
            <a:ext cx="40787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429001"/>
            <a:ext cx="40787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4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4078801" y="3429001"/>
            <a:ext cx="8113201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5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8113199" y="0"/>
            <a:ext cx="0" cy="3429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40788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1682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cept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8113199" y="0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8113199" y="3429001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5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0"/>
            <a:ext cx="40787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5" name="Marcador de texto 15"/>
          <p:cNvSpPr>
            <a:spLocks noGrp="1"/>
          </p:cNvSpPr>
          <p:nvPr>
            <p:ph type="body" sz="quarter" idx="15" hasCustomPrompt="1"/>
          </p:nvPr>
        </p:nvSpPr>
        <p:spPr>
          <a:xfrm>
            <a:off x="4078801" y="-1"/>
            <a:ext cx="4034399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4078801" y="3429001"/>
            <a:ext cx="4034399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4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8113199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4078797" y="3429000"/>
            <a:ext cx="8113203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40788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9481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ncep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8113199" y="0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8113199" y="3429001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6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0"/>
            <a:ext cx="40787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429001"/>
            <a:ext cx="40787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4</a:t>
            </a:r>
          </a:p>
        </p:txBody>
      </p:sp>
      <p:sp>
        <p:nvSpPr>
          <p:cNvPr id="15" name="Marcador de texto 15"/>
          <p:cNvSpPr>
            <a:spLocks noGrp="1"/>
          </p:cNvSpPr>
          <p:nvPr>
            <p:ph type="body" sz="quarter" idx="15" hasCustomPrompt="1"/>
          </p:nvPr>
        </p:nvSpPr>
        <p:spPr>
          <a:xfrm>
            <a:off x="4078801" y="-1"/>
            <a:ext cx="4034399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4078801" y="3429001"/>
            <a:ext cx="4034399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5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8113199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40788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7662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Concep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5"/>
          <p:cNvSpPr>
            <a:spLocks noGrp="1"/>
          </p:cNvSpPr>
          <p:nvPr>
            <p:ph type="body" sz="quarter" idx="17" hasCustomPrompt="1"/>
          </p:nvPr>
        </p:nvSpPr>
        <p:spPr>
          <a:xfrm>
            <a:off x="8113199" y="2275367"/>
            <a:ext cx="4078800" cy="22913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6</a:t>
            </a:r>
          </a:p>
        </p:txBody>
      </p:sp>
      <p:sp>
        <p:nvSpPr>
          <p:cNvPr id="21" name="Marcador de texto 15"/>
          <p:cNvSpPr>
            <a:spLocks noGrp="1"/>
          </p:cNvSpPr>
          <p:nvPr>
            <p:ph type="body" sz="quarter" idx="18" hasCustomPrompt="1"/>
          </p:nvPr>
        </p:nvSpPr>
        <p:spPr>
          <a:xfrm>
            <a:off x="1" y="2275367"/>
            <a:ext cx="4078799" cy="22913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4</a:t>
            </a:r>
          </a:p>
        </p:txBody>
      </p:sp>
      <p:sp>
        <p:nvSpPr>
          <p:cNvPr id="22" name="Marcador de texto 15"/>
          <p:cNvSpPr>
            <a:spLocks noGrp="1"/>
          </p:cNvSpPr>
          <p:nvPr>
            <p:ph type="body" sz="quarter" idx="19" hasCustomPrompt="1"/>
          </p:nvPr>
        </p:nvSpPr>
        <p:spPr>
          <a:xfrm>
            <a:off x="4078801" y="2275367"/>
            <a:ext cx="4034399" cy="2291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5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8113199" y="0"/>
            <a:ext cx="4078800" cy="228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8113199" y="4566686"/>
            <a:ext cx="4078800" cy="22913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9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0"/>
            <a:ext cx="4078799" cy="228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4566686"/>
            <a:ext cx="4078799" cy="22913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7</a:t>
            </a:r>
          </a:p>
        </p:txBody>
      </p:sp>
      <p:sp>
        <p:nvSpPr>
          <p:cNvPr id="15" name="Marcador de texto 15"/>
          <p:cNvSpPr>
            <a:spLocks noGrp="1"/>
          </p:cNvSpPr>
          <p:nvPr>
            <p:ph type="body" sz="quarter" idx="15" hasCustomPrompt="1"/>
          </p:nvPr>
        </p:nvSpPr>
        <p:spPr>
          <a:xfrm>
            <a:off x="4078801" y="-1"/>
            <a:ext cx="4034399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4078801" y="4566684"/>
            <a:ext cx="4034399" cy="2291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8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8113199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4566684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40788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 userDrawn="1"/>
        </p:nvCxnSpPr>
        <p:spPr>
          <a:xfrm flipH="1">
            <a:off x="0" y="2286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079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622528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0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0" indent="0" algn="ctr">
              <a:buNone/>
              <a:defRPr sz="2000"/>
            </a:lvl2pPr>
            <a:lvl3pPr marL="914420" indent="0" algn="ctr">
              <a:buNone/>
              <a:defRPr sz="1800"/>
            </a:lvl3pPr>
            <a:lvl4pPr marL="1371630" indent="0" algn="ctr">
              <a:buNone/>
              <a:defRPr sz="1600"/>
            </a:lvl4pPr>
            <a:lvl5pPr marL="1828840" indent="0" algn="ctr">
              <a:buNone/>
              <a:defRPr sz="1600"/>
            </a:lvl5pPr>
            <a:lvl6pPr marL="2286050" indent="0" algn="ctr">
              <a:buNone/>
              <a:defRPr sz="1600"/>
            </a:lvl6pPr>
            <a:lvl7pPr marL="2743259" indent="0" algn="ctr">
              <a:buNone/>
              <a:defRPr sz="1600"/>
            </a:lvl7pPr>
            <a:lvl8pPr marL="3200469" indent="0" algn="ctr">
              <a:buNone/>
              <a:defRPr sz="1600"/>
            </a:lvl8pPr>
            <a:lvl9pPr marL="3657678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01977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9403" y="1411817"/>
            <a:ext cx="4993216" cy="41296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/>
                </a:solidFill>
              </a:defRPr>
            </a:lvl2pPr>
            <a:lvl3pPr marL="1219170" indent="0" algn="ctr">
              <a:buNone/>
              <a:defRPr>
                <a:solidFill>
                  <a:schemeClr val="tx1"/>
                </a:solidFill>
              </a:defRPr>
            </a:lvl3pPr>
            <a:lvl4pPr marL="1828754" indent="0" algn="ctr">
              <a:buNone/>
              <a:defRPr>
                <a:solidFill>
                  <a:schemeClr val="tx1"/>
                </a:solidFill>
              </a:defRPr>
            </a:lvl4pPr>
            <a:lvl5pPr marL="2438339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480969" y="1411817"/>
            <a:ext cx="5088467" cy="42248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/>
                </a:solidFill>
              </a:defRPr>
            </a:lvl2pPr>
            <a:lvl3pPr marL="1219170" indent="0" algn="ctr">
              <a:buNone/>
              <a:defRPr>
                <a:solidFill>
                  <a:schemeClr val="tx1"/>
                </a:solidFill>
              </a:defRPr>
            </a:lvl3pPr>
            <a:lvl4pPr marL="1828754" indent="0" algn="ctr">
              <a:buNone/>
              <a:defRPr>
                <a:solidFill>
                  <a:schemeClr val="tx1"/>
                </a:solidFill>
              </a:defRPr>
            </a:lvl4pPr>
            <a:lvl5pPr marL="2438339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1DE45B-F14E-D0F6-365E-2EB86CD36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3165"/>
            <a:ext cx="12192000" cy="9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576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534436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97489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900623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0" indent="0">
              <a:buNone/>
              <a:defRPr sz="2000" b="1"/>
            </a:lvl2pPr>
            <a:lvl3pPr marL="914420" indent="0">
              <a:buNone/>
              <a:defRPr sz="1800" b="1"/>
            </a:lvl3pPr>
            <a:lvl4pPr marL="1371630" indent="0">
              <a:buNone/>
              <a:defRPr sz="1600" b="1"/>
            </a:lvl4pPr>
            <a:lvl5pPr marL="1828840" indent="0">
              <a:buNone/>
              <a:defRPr sz="1600" b="1"/>
            </a:lvl5pPr>
            <a:lvl6pPr marL="2286050" indent="0">
              <a:buNone/>
              <a:defRPr sz="1600" b="1"/>
            </a:lvl6pPr>
            <a:lvl7pPr marL="2743259" indent="0">
              <a:buNone/>
              <a:defRPr sz="1600" b="1"/>
            </a:lvl7pPr>
            <a:lvl8pPr marL="3200469" indent="0">
              <a:buNone/>
              <a:defRPr sz="1600" b="1"/>
            </a:lvl8pPr>
            <a:lvl9pPr marL="3657678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0" indent="0">
              <a:buNone/>
              <a:defRPr sz="2000" b="1"/>
            </a:lvl2pPr>
            <a:lvl3pPr marL="914420" indent="0">
              <a:buNone/>
              <a:defRPr sz="1800" b="1"/>
            </a:lvl3pPr>
            <a:lvl4pPr marL="1371630" indent="0">
              <a:buNone/>
              <a:defRPr sz="1600" b="1"/>
            </a:lvl4pPr>
            <a:lvl5pPr marL="1828840" indent="0">
              <a:buNone/>
              <a:defRPr sz="1600" b="1"/>
            </a:lvl5pPr>
            <a:lvl6pPr marL="2286050" indent="0">
              <a:buNone/>
              <a:defRPr sz="1600" b="1"/>
            </a:lvl6pPr>
            <a:lvl7pPr marL="2743259" indent="0">
              <a:buNone/>
              <a:defRPr sz="1600" b="1"/>
            </a:lvl7pPr>
            <a:lvl8pPr marL="3200469" indent="0">
              <a:buNone/>
              <a:defRPr sz="1600" b="1"/>
            </a:lvl8pPr>
            <a:lvl9pPr marL="3657678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7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47971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963132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40147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0" indent="0">
              <a:buNone/>
              <a:defRPr sz="1400"/>
            </a:lvl2pPr>
            <a:lvl3pPr marL="914420" indent="0">
              <a:buNone/>
              <a:defRPr sz="1200"/>
            </a:lvl3pPr>
            <a:lvl4pPr marL="1371630" indent="0">
              <a:buNone/>
              <a:defRPr sz="1000"/>
            </a:lvl4pPr>
            <a:lvl5pPr marL="1828840" indent="0">
              <a:buNone/>
              <a:defRPr sz="1000"/>
            </a:lvl5pPr>
            <a:lvl6pPr marL="2286050" indent="0">
              <a:buNone/>
              <a:defRPr sz="1000"/>
            </a:lvl6pPr>
            <a:lvl7pPr marL="2743259" indent="0">
              <a:buNone/>
              <a:defRPr sz="1000"/>
            </a:lvl7pPr>
            <a:lvl8pPr marL="3200469" indent="0">
              <a:buNone/>
              <a:defRPr sz="1000"/>
            </a:lvl8pPr>
            <a:lvl9pPr marL="3657678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6117976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0" indent="0">
              <a:buNone/>
              <a:defRPr sz="2800"/>
            </a:lvl2pPr>
            <a:lvl3pPr marL="914420" indent="0">
              <a:buNone/>
              <a:defRPr sz="2400"/>
            </a:lvl3pPr>
            <a:lvl4pPr marL="1371630" indent="0">
              <a:buNone/>
              <a:defRPr sz="2000"/>
            </a:lvl4pPr>
            <a:lvl5pPr marL="1828840" indent="0">
              <a:buNone/>
              <a:defRPr sz="2000"/>
            </a:lvl5pPr>
            <a:lvl6pPr marL="2286050" indent="0">
              <a:buNone/>
              <a:defRPr sz="2000"/>
            </a:lvl6pPr>
            <a:lvl7pPr marL="2743259" indent="0">
              <a:buNone/>
              <a:defRPr sz="2000"/>
            </a:lvl7pPr>
            <a:lvl8pPr marL="3200469" indent="0">
              <a:buNone/>
              <a:defRPr sz="2000"/>
            </a:lvl8pPr>
            <a:lvl9pPr marL="3657678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0" indent="0">
              <a:buNone/>
              <a:defRPr sz="1400"/>
            </a:lvl2pPr>
            <a:lvl3pPr marL="914420" indent="0">
              <a:buNone/>
              <a:defRPr sz="1200"/>
            </a:lvl3pPr>
            <a:lvl4pPr marL="1371630" indent="0">
              <a:buNone/>
              <a:defRPr sz="1000"/>
            </a:lvl4pPr>
            <a:lvl5pPr marL="1828840" indent="0">
              <a:buNone/>
              <a:defRPr sz="1000"/>
            </a:lvl5pPr>
            <a:lvl6pPr marL="2286050" indent="0">
              <a:buNone/>
              <a:defRPr sz="1000"/>
            </a:lvl6pPr>
            <a:lvl7pPr marL="2743259" indent="0">
              <a:buNone/>
              <a:defRPr sz="1000"/>
            </a:lvl7pPr>
            <a:lvl8pPr marL="3200469" indent="0">
              <a:buNone/>
              <a:defRPr sz="1000"/>
            </a:lvl8pPr>
            <a:lvl9pPr marL="3657678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163082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24131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51872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519CF5-1C10-97B7-7F87-D7D2FA93E4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CA2B0-85BC-4059-9C86-5B487B8CFF5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8210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0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0" indent="0" algn="ctr">
              <a:buNone/>
              <a:defRPr sz="2000"/>
            </a:lvl2pPr>
            <a:lvl3pPr marL="914420" indent="0" algn="ctr">
              <a:buNone/>
              <a:defRPr sz="1800"/>
            </a:lvl3pPr>
            <a:lvl4pPr marL="1371630" indent="0" algn="ctr">
              <a:buNone/>
              <a:defRPr sz="1600"/>
            </a:lvl4pPr>
            <a:lvl5pPr marL="1828840" indent="0" algn="ctr">
              <a:buNone/>
              <a:defRPr sz="1600"/>
            </a:lvl5pPr>
            <a:lvl6pPr marL="2286050" indent="0" algn="ctr">
              <a:buNone/>
              <a:defRPr sz="1600"/>
            </a:lvl6pPr>
            <a:lvl7pPr marL="2743259" indent="0" algn="ctr">
              <a:buNone/>
              <a:defRPr sz="1600"/>
            </a:lvl7pPr>
            <a:lvl8pPr marL="3200469" indent="0" algn="ctr">
              <a:buNone/>
              <a:defRPr sz="1600"/>
            </a:lvl8pPr>
            <a:lvl9pPr marL="3657678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947045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236702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801826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598425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0" indent="0">
              <a:buNone/>
              <a:defRPr sz="2000" b="1"/>
            </a:lvl2pPr>
            <a:lvl3pPr marL="914420" indent="0">
              <a:buNone/>
              <a:defRPr sz="1800" b="1"/>
            </a:lvl3pPr>
            <a:lvl4pPr marL="1371630" indent="0">
              <a:buNone/>
              <a:defRPr sz="1600" b="1"/>
            </a:lvl4pPr>
            <a:lvl5pPr marL="1828840" indent="0">
              <a:buNone/>
              <a:defRPr sz="1600" b="1"/>
            </a:lvl5pPr>
            <a:lvl6pPr marL="2286050" indent="0">
              <a:buNone/>
              <a:defRPr sz="1600" b="1"/>
            </a:lvl6pPr>
            <a:lvl7pPr marL="2743259" indent="0">
              <a:buNone/>
              <a:defRPr sz="1600" b="1"/>
            </a:lvl7pPr>
            <a:lvl8pPr marL="3200469" indent="0">
              <a:buNone/>
              <a:defRPr sz="1600" b="1"/>
            </a:lvl8pPr>
            <a:lvl9pPr marL="3657678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0" indent="0">
              <a:buNone/>
              <a:defRPr sz="2000" b="1"/>
            </a:lvl2pPr>
            <a:lvl3pPr marL="914420" indent="0">
              <a:buNone/>
              <a:defRPr sz="1800" b="1"/>
            </a:lvl3pPr>
            <a:lvl4pPr marL="1371630" indent="0">
              <a:buNone/>
              <a:defRPr sz="1600" b="1"/>
            </a:lvl4pPr>
            <a:lvl5pPr marL="1828840" indent="0">
              <a:buNone/>
              <a:defRPr sz="1600" b="1"/>
            </a:lvl5pPr>
            <a:lvl6pPr marL="2286050" indent="0">
              <a:buNone/>
              <a:defRPr sz="1600" b="1"/>
            </a:lvl6pPr>
            <a:lvl7pPr marL="2743259" indent="0">
              <a:buNone/>
              <a:defRPr sz="1600" b="1"/>
            </a:lvl7pPr>
            <a:lvl8pPr marL="3200469" indent="0">
              <a:buNone/>
              <a:defRPr sz="1600" b="1"/>
            </a:lvl8pPr>
            <a:lvl9pPr marL="3657678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7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400264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047004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220451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0" indent="0">
              <a:buNone/>
              <a:defRPr sz="1400"/>
            </a:lvl2pPr>
            <a:lvl3pPr marL="914420" indent="0">
              <a:buNone/>
              <a:defRPr sz="1200"/>
            </a:lvl3pPr>
            <a:lvl4pPr marL="1371630" indent="0">
              <a:buNone/>
              <a:defRPr sz="1000"/>
            </a:lvl4pPr>
            <a:lvl5pPr marL="1828840" indent="0">
              <a:buNone/>
              <a:defRPr sz="1000"/>
            </a:lvl5pPr>
            <a:lvl6pPr marL="2286050" indent="0">
              <a:buNone/>
              <a:defRPr sz="1000"/>
            </a:lvl6pPr>
            <a:lvl7pPr marL="2743259" indent="0">
              <a:buNone/>
              <a:defRPr sz="1000"/>
            </a:lvl7pPr>
            <a:lvl8pPr marL="3200469" indent="0">
              <a:buNone/>
              <a:defRPr sz="1000"/>
            </a:lvl8pPr>
            <a:lvl9pPr marL="3657678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3782860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0" indent="0">
              <a:buNone/>
              <a:defRPr sz="2800"/>
            </a:lvl2pPr>
            <a:lvl3pPr marL="914420" indent="0">
              <a:buNone/>
              <a:defRPr sz="2400"/>
            </a:lvl3pPr>
            <a:lvl4pPr marL="1371630" indent="0">
              <a:buNone/>
              <a:defRPr sz="2000"/>
            </a:lvl4pPr>
            <a:lvl5pPr marL="1828840" indent="0">
              <a:buNone/>
              <a:defRPr sz="2000"/>
            </a:lvl5pPr>
            <a:lvl6pPr marL="2286050" indent="0">
              <a:buNone/>
              <a:defRPr sz="2000"/>
            </a:lvl6pPr>
            <a:lvl7pPr marL="2743259" indent="0">
              <a:buNone/>
              <a:defRPr sz="2000"/>
            </a:lvl7pPr>
            <a:lvl8pPr marL="3200469" indent="0">
              <a:buNone/>
              <a:defRPr sz="2000"/>
            </a:lvl8pPr>
            <a:lvl9pPr marL="3657678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0" indent="0">
              <a:buNone/>
              <a:defRPr sz="1400"/>
            </a:lvl2pPr>
            <a:lvl3pPr marL="914420" indent="0">
              <a:buNone/>
              <a:defRPr sz="1200"/>
            </a:lvl3pPr>
            <a:lvl4pPr marL="1371630" indent="0">
              <a:buNone/>
              <a:defRPr sz="1000"/>
            </a:lvl4pPr>
            <a:lvl5pPr marL="1828840" indent="0">
              <a:buNone/>
              <a:defRPr sz="1000"/>
            </a:lvl5pPr>
            <a:lvl6pPr marL="2286050" indent="0">
              <a:buNone/>
              <a:defRPr sz="1000"/>
            </a:lvl6pPr>
            <a:lvl7pPr marL="2743259" indent="0">
              <a:buNone/>
              <a:defRPr sz="1000"/>
            </a:lvl7pPr>
            <a:lvl8pPr marL="3200469" indent="0">
              <a:buNone/>
              <a:defRPr sz="1000"/>
            </a:lvl8pPr>
            <a:lvl9pPr marL="3657678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9302946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58315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- ja lopet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38302"/>
            <a:ext cx="9144000" cy="1900238"/>
          </a:xfrm>
        </p:spPr>
        <p:txBody>
          <a:bodyPr anchor="b"/>
          <a:lstStyle>
            <a:lvl1pPr algn="ctr">
              <a:lnSpc>
                <a:spcPct val="90000"/>
              </a:lnSpc>
              <a:defRPr sz="6000" spc="-3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6909"/>
            <a:ext cx="9144000" cy="983673"/>
          </a:xfrm>
        </p:spPr>
        <p:txBody>
          <a:bodyPr/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7B483A27-1C0B-4205-B2CB-D87E5C64F0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5176262"/>
            <a:ext cx="9144000" cy="688830"/>
          </a:xfrm>
        </p:spPr>
        <p:txBody>
          <a:bodyPr/>
          <a:lstStyle>
            <a:lvl1pPr algn="ctr">
              <a:buNone/>
              <a:defRPr sz="1950" spc="-6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CF7D9B9-0F78-4514-8D02-FF5BFE07E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2289" y="351501"/>
            <a:ext cx="951070" cy="486724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CFA6C81-0121-4D4D-A75F-8464BBED24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611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006543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838200" y="2297629"/>
            <a:ext cx="10515600" cy="22627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aseline="0">
                <a:latin typeface="Rubik SemiBold" pitchFamily="2" charset="-79"/>
                <a:cs typeface="Rubik SemiBold" pitchFamily="2" charset="-79"/>
              </a:defRPr>
            </a:lvl1pPr>
          </a:lstStyle>
          <a:p>
            <a:r>
              <a:rPr lang="ca-ES" noProof="0"/>
              <a:t>Títol de la presentació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1" y="4190716"/>
            <a:ext cx="628650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/>
              <a:t>Nom Cognom</a:t>
            </a:r>
          </a:p>
        </p:txBody>
      </p:sp>
      <p:sp>
        <p:nvSpPr>
          <p:cNvPr id="4" name="Marcador de texto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52751" y="4627196"/>
            <a:ext cx="628650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/>
              <a:t>Càrrec</a:t>
            </a: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924" y="5940211"/>
            <a:ext cx="1496155" cy="4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32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 i subtito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838200" y="2297629"/>
            <a:ext cx="10515600" cy="22627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aseline="0">
                <a:latin typeface="Rubik SemiBold" pitchFamily="2" charset="-79"/>
                <a:cs typeface="Rubik SemiBold" pitchFamily="2" charset="-79"/>
              </a:defRPr>
            </a:lvl1pPr>
          </a:lstStyle>
          <a:p>
            <a:r>
              <a:rPr lang="ca-ES" noProof="0"/>
              <a:t>Títol</a:t>
            </a:r>
          </a:p>
        </p:txBody>
      </p:sp>
      <p:sp>
        <p:nvSpPr>
          <p:cNvPr id="3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1" y="4190717"/>
            <a:ext cx="6286500" cy="14480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 dirty="0"/>
              <a:t>Subtítol</a:t>
            </a: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92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635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5A8B09D0-B0CC-575C-9786-12053975E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8"/>
            <a:ext cx="805620" cy="25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20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176F-CB2E-4E55-AE03-25ABB84AF002}" type="datetime1">
              <a:rPr lang="fi-FI" smtClean="0"/>
              <a:t>19.5.2025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236571-27B9-4D2F-97EC-50A2CAD2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5892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73" y="1853625"/>
            <a:ext cx="4824477" cy="426168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5A82-890C-4180-9378-4C3663991DD9}" type="datetime1">
              <a:rPr lang="fi-FI" smtClean="0"/>
              <a:t>19.5.2025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236571-27B9-4D2F-97EC-50A2CAD2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7DDA8129-208E-49E9-A740-9C43AEEAF7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3573" y="1853625"/>
            <a:ext cx="4824477" cy="426168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523433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73" y="616494"/>
            <a:ext cx="9566031" cy="699263"/>
          </a:xfrm>
        </p:spPr>
        <p:txBody>
          <a:bodyPr/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73" y="1452282"/>
            <a:ext cx="4824477" cy="287146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5A82-890C-4180-9378-4C3663991DD9}" type="datetime1">
              <a:rPr lang="fi-FI" smtClean="0"/>
              <a:t>19.5.2025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236571-27B9-4D2F-97EC-50A2CAD2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7DDA8129-208E-49E9-A740-9C43AEEAF7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3573" y="1452282"/>
            <a:ext cx="4824477" cy="287146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B9B96D50-2B07-424D-9880-DF9CFBF56F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7238" y="4418910"/>
            <a:ext cx="10306050" cy="188672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103639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9C958F10-D1D1-4603-B3B8-2CAA5F0BE17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 b="1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73" y="616494"/>
            <a:ext cx="4824477" cy="105350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73" y="1853625"/>
            <a:ext cx="4824477" cy="426168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7175-5AFB-4390-AD34-84CF86D3ECFA}" type="datetime1">
              <a:rPr lang="fi-FI" smtClean="0"/>
              <a:t>19.5.2025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236571-27B9-4D2F-97EC-50A2CAD2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B07B3A08-0C30-4A3D-BFDF-DC0C6E1AA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93600" y="352800"/>
            <a:ext cx="950400" cy="48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buNone/>
              <a:defRPr sz="200"/>
            </a:lvl1pPr>
          </a:lstStyle>
          <a:p>
            <a:pPr lvl="0"/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6337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80861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879643" y="3886200"/>
            <a:ext cx="6432715" cy="17526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7" name="Picture 2" descr="F:\PROPOSALS &amp; CONTRACTS\Contract\Research Contract\BR32036 Urban Agenda\FWC management\Communication\2. Visuals\1. Logos\URBANAGENDA_logo-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7710" y="4724400"/>
            <a:ext cx="1728433" cy="5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AF704E-95F5-B85F-5D00-01D473DCC7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914" y="437034"/>
            <a:ext cx="1166705" cy="1167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A6236-3AB5-82F9-4A73-76ED4A5B14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3165"/>
            <a:ext cx="12192000" cy="9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09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9C958F10-D1D1-4603-B3B8-2CAA5F0BE17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 b="1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73" y="616494"/>
            <a:ext cx="4824477" cy="105350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73" y="1853625"/>
            <a:ext cx="4824477" cy="426168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9A9A6-55ED-4141-BA5B-8C911548385B}" type="datetime1">
              <a:rPr lang="fi-FI" smtClean="0"/>
              <a:t>19.5.2025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236571-27B9-4D2F-97EC-50A2CAD2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B07B3A08-0C30-4A3D-BFDF-DC0C6E1AA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93600" y="352800"/>
            <a:ext cx="950400" cy="48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buNone/>
              <a:defRPr sz="200"/>
            </a:lvl1pPr>
          </a:lstStyle>
          <a:p>
            <a:pPr lvl="0"/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0449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9C958F10-D1D1-4603-B3B8-2CAA5F0BE17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 b="1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748" y="1126080"/>
            <a:ext cx="4824477" cy="105350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748" y="2363211"/>
            <a:ext cx="4824477" cy="361372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99A1-5FD2-4440-93D5-5119EEDACFEA}" type="datetime1">
              <a:rPr lang="fi-FI" smtClean="0"/>
              <a:t>19.5.2025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236571-27B9-4D2F-97EC-50A2CAD2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2466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376" y="2147888"/>
            <a:ext cx="10515600" cy="2767012"/>
          </a:xfrm>
        </p:spPr>
        <p:txBody>
          <a:bodyPr anchor="ctr" anchorCtr="0"/>
          <a:lstStyle>
            <a:lvl1pPr algn="ctr">
              <a:defRPr sz="4000" b="0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03768A7-9A04-4EB7-9E54-8051DEC9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7192-3AFC-4136-8CA4-848E2DA45B55}" type="datetime1">
              <a:rPr lang="fi-FI" smtClean="0"/>
              <a:t>19.5.2025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97BE50-8944-42F2-B49B-3AD0261BD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348B22E-548B-4378-B941-3D0108A3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9012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bg>
      <p:bgPr>
        <a:solidFill>
          <a:srgbClr val="091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376" y="2038348"/>
            <a:ext cx="10515600" cy="2767012"/>
          </a:xfrm>
        </p:spPr>
        <p:txBody>
          <a:bodyPr anchor="ctr" anchorCtr="0"/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03768A7-9A04-4EB7-9E54-8051DEC9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CC5C45-E91C-4B4F-BB0B-9196716D918D}" type="datetime1">
              <a:rPr lang="fi-FI" smtClean="0"/>
              <a:t>19.5.2025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97BE50-8944-42F2-B49B-3AD0261BD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>
              <a:solidFill>
                <a:schemeClr val="bg1"/>
              </a:solidFill>
            </a:endParaRP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348B22E-548B-4378-B941-3D0108A3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0D43BC4-6382-46B8-93A2-F0FF691C0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2289" y="351501"/>
            <a:ext cx="951070" cy="48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9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">
    <p:bg>
      <p:bgPr>
        <a:solidFill>
          <a:srgbClr val="091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D23CD958-2103-4625-A068-CD99C6FC7B1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2000" b="1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1">
            <a:extLst>
              <a:ext uri="{FF2B5EF4-FFF2-40B4-BE49-F238E27FC236}">
                <a16:creationId xmlns:a16="http://schemas.microsoft.com/office/drawing/2014/main" id="{21DDCA56-1AE5-4AD1-AB89-F6AE84886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93600" y="352800"/>
            <a:ext cx="950400" cy="48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buNone/>
              <a:defRPr sz="200"/>
            </a:lvl1pPr>
          </a:lstStyle>
          <a:p>
            <a:pPr lvl="0"/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0676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4FB9D-D480-450E-ABEE-85694599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797E4D7-4DF3-42F7-A8B1-E81360052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76868-773B-4B8E-BC24-C655EFE1EDBB}" type="datetime1">
              <a:rPr lang="fi-FI" smtClean="0"/>
              <a:t>19.5.2025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15DA5D9-220B-4CA2-AF56-616A41B7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0AACDB7-CE3E-4B32-A3E7-5CF3FA8C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8675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uol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73" y="1540042"/>
            <a:ext cx="4824477" cy="457526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EB66-16C4-472A-A647-84CE06C568F2}" type="datetime1">
              <a:rPr lang="fi-FI" smtClean="0"/>
              <a:t>19.5.2025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236571-27B9-4D2F-97EC-50A2CAD2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7DDA8129-208E-49E9-A740-9C43AEEAF7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881247" y="1540042"/>
            <a:ext cx="4824477" cy="457526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0563E2E7-1BA7-4130-A672-9E267191D58E}"/>
              </a:ext>
            </a:extLst>
          </p:cNvPr>
          <p:cNvCxnSpPr/>
          <p:nvPr userDrawn="1"/>
        </p:nvCxnSpPr>
        <p:spPr>
          <a:xfrm>
            <a:off x="6091245" y="842963"/>
            <a:ext cx="0" cy="5195887"/>
          </a:xfrm>
          <a:prstGeom prst="line">
            <a:avLst/>
          </a:prstGeom>
          <a:ln w="12700">
            <a:solidFill>
              <a:srgbClr val="0047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994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aksi puolta 22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1A1614D-52CF-45AF-A901-12FA2C05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C92C-174E-4179-8CE9-188C6F909342}" type="datetime1">
              <a:rPr lang="fi-FI" smtClean="0"/>
              <a:t>19.5.2025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2A2215A-8FD8-4FBF-887A-0CE9E0203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2899E54-642F-4A9A-8599-805DAF440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t>‹#›</a:t>
            </a:fld>
            <a:endParaRPr lang="fi-FI"/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DD64F63E-AF67-4904-BBB8-20132117223D}"/>
              </a:ext>
            </a:extLst>
          </p:cNvPr>
          <p:cNvCxnSpPr/>
          <p:nvPr userDrawn="1"/>
        </p:nvCxnSpPr>
        <p:spPr>
          <a:xfrm>
            <a:off x="6091245" y="842963"/>
            <a:ext cx="0" cy="5195887"/>
          </a:xfrm>
          <a:prstGeom prst="line">
            <a:avLst/>
          </a:prstGeom>
          <a:ln w="12700">
            <a:solidFill>
              <a:srgbClr val="0047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64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1A1614D-52CF-45AF-A901-12FA2C05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A0C6-A111-4253-B206-D2860F52602B}" type="datetime1">
              <a:rPr lang="fi-FI" smtClean="0"/>
              <a:t>19.5.2025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2A2215A-8FD8-4FBF-887A-0CE9E0203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2899E54-642F-4A9A-8599-805DAF440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0114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164FA8FB-C45D-45D2-AE31-CF915268B8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835" y="2180906"/>
            <a:ext cx="4461694" cy="228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95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A2B0-85BC-4059-9C86-5B487B8CFF5F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7" y="885462"/>
            <a:ext cx="11328400" cy="911357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1592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2543607" y="2133600"/>
            <a:ext cx="9409211" cy="259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1C7DC3"/>
                </a:solidFill>
              </a:defRPr>
            </a:lvl1pPr>
            <a:lvl2pPr marL="609585" indent="0">
              <a:buNone/>
              <a:defRPr>
                <a:solidFill>
                  <a:srgbClr val="1C7DC3"/>
                </a:solidFill>
              </a:defRPr>
            </a:lvl2pPr>
            <a:lvl3pPr marL="1219170" indent="0">
              <a:buNone/>
              <a:defRPr>
                <a:solidFill>
                  <a:srgbClr val="1C7DC3"/>
                </a:solidFill>
              </a:defRPr>
            </a:lvl3pPr>
            <a:lvl4pPr marL="1828754" indent="0">
              <a:buNone/>
              <a:defRPr>
                <a:solidFill>
                  <a:srgbClr val="1C7DC3"/>
                </a:solidFill>
              </a:defRPr>
            </a:lvl4pPr>
            <a:lvl5pPr marL="2438339" indent="0">
              <a:buNone/>
              <a:defRPr>
                <a:solidFill>
                  <a:srgbClr val="1C7DC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29FFF-27BF-98C0-ABCB-2FEE2009D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914" y="437034"/>
            <a:ext cx="1166705" cy="1167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966558-B908-8A69-DBC8-39FA2207A0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3165"/>
            <a:ext cx="12192000" cy="9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83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1 rivi ja 2 sisältökohdetta + jakovi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EB66-16C4-472A-A647-84CE06C568F2}" type="datetime1">
              <a:rPr lang="fi-FI" smtClean="0"/>
              <a:t>19.5.2025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236571-27B9-4D2F-97EC-50A2CAD2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0563E2E7-1BA7-4130-A672-9E267191D58E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49875"/>
            <a:ext cx="0" cy="4261684"/>
          </a:xfrm>
          <a:prstGeom prst="line">
            <a:avLst/>
          </a:prstGeom>
          <a:ln w="12700">
            <a:solidFill>
              <a:srgbClr val="0047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67B5636D-AAB7-2CD9-1428-FDC1B300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73" y="616494"/>
            <a:ext cx="8428391" cy="10535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8EC0873D-8FF2-E2EA-B149-D8A3CA2BC85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57173" y="1853625"/>
            <a:ext cx="4831618" cy="4261684"/>
          </a:xfrm>
        </p:spPr>
        <p:txBody>
          <a:bodyPr/>
          <a:lstStyle>
            <a:lvl2pPr marL="0" indent="0">
              <a:buFont typeface="Arial" panose="020B0604020202020204" pitchFamily="34" charset="0"/>
              <a:buNone/>
              <a:defRPr sz="1200"/>
            </a:lvl2pPr>
            <a:lvl3pPr marL="0" indent="0">
              <a:buNone/>
              <a:defRPr sz="1220"/>
            </a:lvl3pPr>
            <a:lvl4pPr indent="-108000"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5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7AE0E10D-54A9-67BB-B16B-6CCF8D0DBD0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869524" y="1849875"/>
            <a:ext cx="4831618" cy="4261684"/>
          </a:xfrm>
        </p:spPr>
        <p:txBody>
          <a:bodyPr/>
          <a:lstStyle>
            <a:lvl2pPr marL="0" indent="0">
              <a:buFont typeface="Arial" panose="020B0604020202020204" pitchFamily="34" charset="0"/>
              <a:buNone/>
              <a:defRPr sz="1200"/>
            </a:lvl2pPr>
            <a:lvl3pPr marL="0" indent="0">
              <a:buNone/>
              <a:defRPr sz="1220"/>
            </a:lvl3pPr>
            <a:lvl4pPr indent="-108000"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5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8523835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avec fond bleu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AAD3EE0-7778-4597-9FE6-69522F6137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70761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D8EDEE-EAED-411C-AF44-3545C8B7BEB7}"/>
              </a:ext>
            </a:extLst>
          </p:cNvPr>
          <p:cNvSpPr/>
          <p:nvPr userDrawn="1"/>
        </p:nvSpPr>
        <p:spPr>
          <a:xfrm>
            <a:off x="-182880" y="-1"/>
            <a:ext cx="12577156" cy="7182197"/>
          </a:xfrm>
          <a:prstGeom prst="rect">
            <a:avLst/>
          </a:prstGeom>
          <a:solidFill>
            <a:srgbClr val="D9D9D9">
              <a:alpha val="4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664" y="3129138"/>
            <a:ext cx="10800000" cy="1800000"/>
          </a:xfrm>
        </p:spPr>
        <p:txBody>
          <a:bodyPr anchor="t"/>
          <a:lstStyle>
            <a:lvl1pPr algn="l">
              <a:lnSpc>
                <a:spcPct val="115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664" y="5051807"/>
            <a:ext cx="10800000" cy="720000"/>
          </a:xfrm>
        </p:spPr>
        <p:txBody>
          <a:bodyPr anchor="t"/>
          <a:lstStyle>
            <a:lvl1pPr marL="0" indent="0" algn="l">
              <a:lnSpc>
                <a:spcPct val="115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0F605FF-A3F4-4B25-8AB3-DFD7CC06BF28}"/>
              </a:ext>
            </a:extLst>
          </p:cNvPr>
          <p:cNvCxnSpPr/>
          <p:nvPr/>
        </p:nvCxnSpPr>
        <p:spPr>
          <a:xfrm>
            <a:off x="684000" y="2043904"/>
            <a:ext cx="10821600" cy="0"/>
          </a:xfrm>
          <a:prstGeom prst="line">
            <a:avLst/>
          </a:prstGeom>
          <a:ln w="889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4B053746-5C00-2744-AF94-AEB9A694CD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1594" y="349195"/>
            <a:ext cx="1623206" cy="1409700"/>
          </a:xfrm>
          <a:prstGeom prst="rect">
            <a:avLst/>
          </a:prstGeom>
        </p:spPr>
      </p:pic>
      <p:pic>
        <p:nvPicPr>
          <p:cNvPr id="8" name="Picture 2" descr="A logo with text overlay&#10;&#10;Description automatically generated">
            <a:extLst>
              <a:ext uri="{FF2B5EF4-FFF2-40B4-BE49-F238E27FC236}">
                <a16:creationId xmlns:a16="http://schemas.microsoft.com/office/drawing/2014/main" id="{D988E2E8-8187-44A6-836D-D55E78DBDB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2776" y="115042"/>
            <a:ext cx="3169674" cy="192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568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 avec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2">
            <a:extLst>
              <a:ext uri="{FF2B5EF4-FFF2-40B4-BE49-F238E27FC236}">
                <a16:creationId xmlns:a16="http://schemas.microsoft.com/office/drawing/2014/main" id="{A7CA01CA-E7C9-4000-B256-470DC3596DD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-1"/>
            <a:ext cx="121932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664" y="3129138"/>
            <a:ext cx="10800000" cy="1800000"/>
          </a:xfrm>
        </p:spPr>
        <p:txBody>
          <a:bodyPr anchor="t"/>
          <a:lstStyle>
            <a:lvl1pPr algn="l">
              <a:lnSpc>
                <a:spcPct val="115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664" y="5051807"/>
            <a:ext cx="10800000" cy="720000"/>
          </a:xfrm>
        </p:spPr>
        <p:txBody>
          <a:bodyPr anchor="t"/>
          <a:lstStyle>
            <a:lvl1pPr marL="0" indent="0" algn="l">
              <a:lnSpc>
                <a:spcPct val="115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119111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avec fond 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FBB1DE-C598-4A6D-8805-D938CF78ADD4}"/>
              </a:ext>
            </a:extLst>
          </p:cNvPr>
          <p:cNvSpPr/>
          <p:nvPr/>
        </p:nvSpPr>
        <p:spPr>
          <a:xfrm>
            <a:off x="684000" y="2049780"/>
            <a:ext cx="10821600" cy="41220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4814" y="3129138"/>
            <a:ext cx="10080000" cy="1800000"/>
          </a:xfrm>
        </p:spPr>
        <p:txBody>
          <a:bodyPr anchor="t"/>
          <a:lstStyle>
            <a:lvl1pPr algn="l">
              <a:lnSpc>
                <a:spcPct val="115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4814" y="5051807"/>
            <a:ext cx="10080000" cy="720000"/>
          </a:xfrm>
        </p:spPr>
        <p:txBody>
          <a:bodyPr anchor="t"/>
          <a:lstStyle>
            <a:lvl1pPr marL="0" indent="0" algn="l">
              <a:lnSpc>
                <a:spcPct val="115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8594CA-3C40-4991-8A60-FEF72D30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CFBF-0871-4F4A-B205-F3B54923FE24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E3FFBA-D9C5-497E-9F7F-E80F568D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A242E9-AF65-4058-A143-829FD8A0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D290-2126-4DAE-ABD0-C113D2828939}" type="slidenum">
              <a:rPr lang="fr-FR" smtClean="0"/>
              <a:t>‹#›</a:t>
            </a:fld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B06373D-E409-4968-8D09-4F76DAA501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800" y="307181"/>
            <a:ext cx="1623206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06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avec fond blanc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76C2C82B-E95D-4A35-8039-E73BF518D7C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4000" y="2049780"/>
            <a:ext cx="10821600" cy="4122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4814" y="3129138"/>
            <a:ext cx="10080000" cy="1800000"/>
          </a:xfrm>
        </p:spPr>
        <p:txBody>
          <a:bodyPr anchor="t"/>
          <a:lstStyle>
            <a:lvl1pPr algn="l">
              <a:lnSpc>
                <a:spcPct val="115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4814" y="5051807"/>
            <a:ext cx="10080000" cy="720000"/>
          </a:xfrm>
        </p:spPr>
        <p:txBody>
          <a:bodyPr anchor="t"/>
          <a:lstStyle>
            <a:lvl1pPr marL="0" indent="0" algn="l">
              <a:lnSpc>
                <a:spcPct val="115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8594CA-3C40-4991-8A60-FEF72D30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CFBF-0871-4F4A-B205-F3B54923FE24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E3FFBA-D9C5-497E-9F7F-E80F568D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A242E9-AF65-4058-A143-829FD8A0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D290-2126-4DAE-ABD0-C113D2828939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135F9C0-973F-420D-A7A2-E122081B7D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800" y="307181"/>
            <a:ext cx="1623206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73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0231" y="1722433"/>
            <a:ext cx="1260000" cy="900000"/>
          </a:xfrm>
        </p:spPr>
        <p:txBody>
          <a:bodyPr anchor="t"/>
          <a:lstStyle>
            <a:lvl1pPr marL="0" indent="0" algn="l">
              <a:buNone/>
              <a:defRPr sz="5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05C12A-6D66-4BD5-8AA3-E181C54F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CFBF-0871-4F4A-B205-F3B54923FE24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D9927BF-3057-4ED9-A027-6ED3E594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E748F74-A8DF-40EA-847A-446CF843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D290-2126-4DAE-ABD0-C113D2828939}" type="slidenum">
              <a:rPr lang="fr-FR" smtClean="0"/>
              <a:t>‹#›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80F2F98-BBD9-47DE-A62F-B4E02FBAA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4807FE6C-2700-4312-B656-5D27E1B8FE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90677" y="1906528"/>
            <a:ext cx="2700000" cy="1620000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300" b="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1">
            <a:extLst>
              <a:ext uri="{FF2B5EF4-FFF2-40B4-BE49-F238E27FC236}">
                <a16:creationId xmlns:a16="http://schemas.microsoft.com/office/drawing/2014/main" id="{A6981A8F-77C7-411B-AAED-B9A79088774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35554" y="1722433"/>
            <a:ext cx="1260000" cy="900000"/>
          </a:xfrm>
        </p:spPr>
        <p:txBody>
          <a:bodyPr anchor="t"/>
          <a:lstStyle>
            <a:lvl1pPr marL="0" indent="0" algn="l">
              <a:buNone/>
              <a:defRPr sz="5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843578C5-E261-4DCD-96E3-E1231B8E51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46000" y="1906528"/>
            <a:ext cx="2700000" cy="1620000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300" b="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">
            <a:extLst>
              <a:ext uri="{FF2B5EF4-FFF2-40B4-BE49-F238E27FC236}">
                <a16:creationId xmlns:a16="http://schemas.microsoft.com/office/drawing/2014/main" id="{F77A9180-B139-47B4-AD37-6C7C80D2A8E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97855" y="1722433"/>
            <a:ext cx="1260000" cy="900000"/>
          </a:xfrm>
        </p:spPr>
        <p:txBody>
          <a:bodyPr anchor="t"/>
          <a:lstStyle>
            <a:lvl1pPr marL="0" indent="0" algn="l">
              <a:buNone/>
              <a:defRPr sz="5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128E1425-609B-454E-B008-1ECCD3D437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08301" y="1906528"/>
            <a:ext cx="2700000" cy="1620000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300" b="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">
            <a:extLst>
              <a:ext uri="{FF2B5EF4-FFF2-40B4-BE49-F238E27FC236}">
                <a16:creationId xmlns:a16="http://schemas.microsoft.com/office/drawing/2014/main" id="{15B11B44-A2CD-4B94-8ED3-2E10AB80EE5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80231" y="3327868"/>
            <a:ext cx="1260000" cy="900000"/>
          </a:xfrm>
        </p:spPr>
        <p:txBody>
          <a:bodyPr anchor="t"/>
          <a:lstStyle>
            <a:lvl1pPr marL="0" indent="0" algn="l">
              <a:buNone/>
              <a:defRPr sz="5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04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17F534A3-63A0-48F3-B4C0-880990E419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90677" y="3511963"/>
            <a:ext cx="2700000" cy="1620000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300" b="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Espace réservé du texte 1">
            <a:extLst>
              <a:ext uri="{FF2B5EF4-FFF2-40B4-BE49-F238E27FC236}">
                <a16:creationId xmlns:a16="http://schemas.microsoft.com/office/drawing/2014/main" id="{5F450093-699E-4314-94A2-1BABC6A0C0E4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335554" y="3327868"/>
            <a:ext cx="1260000" cy="900000"/>
          </a:xfrm>
        </p:spPr>
        <p:txBody>
          <a:bodyPr anchor="t"/>
          <a:lstStyle>
            <a:lvl1pPr marL="0" indent="0" algn="l">
              <a:buNone/>
              <a:defRPr sz="5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05</a:t>
            </a:r>
          </a:p>
        </p:txBody>
      </p:sp>
      <p:sp>
        <p:nvSpPr>
          <p:cNvPr id="31" name="Espace réservé du texte 2">
            <a:extLst>
              <a:ext uri="{FF2B5EF4-FFF2-40B4-BE49-F238E27FC236}">
                <a16:creationId xmlns:a16="http://schemas.microsoft.com/office/drawing/2014/main" id="{4F2A0D90-060C-47C3-9DC7-957B9D56ACB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46000" y="3511963"/>
            <a:ext cx="2700000" cy="1620000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300" b="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">
            <a:extLst>
              <a:ext uri="{FF2B5EF4-FFF2-40B4-BE49-F238E27FC236}">
                <a16:creationId xmlns:a16="http://schemas.microsoft.com/office/drawing/2014/main" id="{BD6AAA97-755D-40DC-9159-3AF393AA2BE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097855" y="3327868"/>
            <a:ext cx="1260000" cy="900000"/>
          </a:xfrm>
        </p:spPr>
        <p:txBody>
          <a:bodyPr anchor="t"/>
          <a:lstStyle>
            <a:lvl1pPr marL="0" indent="0" algn="l">
              <a:buNone/>
              <a:defRPr sz="5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06</a:t>
            </a:r>
          </a:p>
        </p:txBody>
      </p: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F6AA69BB-FE81-47A7-9178-8F577AA2B6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08301" y="3511963"/>
            <a:ext cx="2700000" cy="1620000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 sz="1300" b="0"/>
            </a:lvl2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65524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AF3649C-A6A2-4932-971F-273CC2D59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CFBF-0871-4F4A-B205-F3B54923FE24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36DDAC-B829-4304-A376-22AAEAADD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E28BE3-7450-424D-94C0-927601716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D290-2126-4DAE-ABD0-C113D2828939}" type="slidenum">
              <a:rPr lang="fr-FR" smtClean="0"/>
              <a:t>‹#›</a:t>
            </a:fld>
            <a:endParaRPr lang="fr-FR"/>
          </a:p>
        </p:txBody>
      </p:sp>
      <p:sp>
        <p:nvSpPr>
          <p:cNvPr id="7" name="Espace réservé pour une image  2">
            <a:extLst>
              <a:ext uri="{FF2B5EF4-FFF2-40B4-BE49-F238E27FC236}">
                <a16:creationId xmlns:a16="http://schemas.microsoft.com/office/drawing/2014/main" id="{CE97E421-9E9C-4E00-98BD-C089CD74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4000" y="683999"/>
            <a:ext cx="10825200" cy="549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96743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50C95A-056C-429F-A1B6-8B1CDC140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80" y="3233455"/>
            <a:ext cx="10912419" cy="1800000"/>
          </a:xfrm>
        </p:spPr>
        <p:txBody>
          <a:bodyPr anchor="ctr"/>
          <a:lstStyle>
            <a:lvl1pPr>
              <a:defRPr sz="3500"/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F388440-4500-4C20-AC17-72F465DBE225}"/>
              </a:ext>
            </a:extLst>
          </p:cNvPr>
          <p:cNvCxnSpPr/>
          <p:nvPr/>
        </p:nvCxnSpPr>
        <p:spPr>
          <a:xfrm>
            <a:off x="684000" y="2043904"/>
            <a:ext cx="10821600" cy="0"/>
          </a:xfrm>
          <a:prstGeom prst="line">
            <a:avLst/>
          </a:prstGeom>
          <a:ln w="889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169A56B3-8EAD-4F3A-86F8-7C6D0F3CF6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800" y="307181"/>
            <a:ext cx="1623206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54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8B731E-065D-4580-9E50-8C64B0662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3810CB-C0B7-4CAC-8D59-F2A2D13AB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11F3C3-5FD6-4770-830E-2EB2E74FC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CFBF-0871-4F4A-B205-F3B54923FE24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E7ABD4-9200-41E9-9936-68AF7BEE9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4E0A46-667B-4086-88AA-FEDAA266E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D290-2126-4DAE-ABD0-C113D28289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932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avec fond bleu anthrac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0079" y="1795927"/>
            <a:ext cx="4320000" cy="3240000"/>
          </a:xfrm>
        </p:spPr>
        <p:txBody>
          <a:bodyPr anchor="t"/>
          <a:lstStyle>
            <a:lvl1pPr algn="l">
              <a:lnSpc>
                <a:spcPct val="115000"/>
              </a:lnSpc>
              <a:defRPr sz="20000">
                <a:solidFill>
                  <a:schemeClr val="tx1"/>
                </a:solidFill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3146" y="2526858"/>
            <a:ext cx="7236872" cy="1440000"/>
          </a:xfrm>
        </p:spPr>
        <p:txBody>
          <a:bodyPr anchor="t"/>
          <a:lstStyle>
            <a:lvl1pPr marL="0" indent="0" algn="l">
              <a:lnSpc>
                <a:spcPct val="135000"/>
              </a:lnSpc>
              <a:buNone/>
              <a:defRPr sz="29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1804ABAE-D1B5-49C1-BC81-DA26BA5386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3145" y="4126553"/>
            <a:ext cx="7236872" cy="72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4303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81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8" y="932723"/>
            <a:ext cx="11328233" cy="11430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1592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8" y="2258286"/>
            <a:ext cx="11328233" cy="44350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rgbClr val="1C7DC3"/>
                </a:solidFill>
              </a:defRPr>
            </a:lvl1pPr>
            <a:lvl2pPr marL="609585" indent="0" algn="r">
              <a:buNone/>
              <a:defRPr>
                <a:solidFill>
                  <a:srgbClr val="1C7DC3"/>
                </a:solidFill>
              </a:defRPr>
            </a:lvl2pPr>
            <a:lvl3pPr marL="1219170" indent="0" algn="r">
              <a:buNone/>
              <a:defRPr>
                <a:solidFill>
                  <a:srgbClr val="1C7DC3"/>
                </a:solidFill>
              </a:defRPr>
            </a:lvl3pPr>
            <a:lvl4pPr marL="1828754" indent="0" algn="r">
              <a:buNone/>
              <a:defRPr>
                <a:solidFill>
                  <a:srgbClr val="1C7DC3"/>
                </a:solidFill>
              </a:defRPr>
            </a:lvl4pPr>
            <a:lvl5pPr marL="2438339" indent="0" algn="r">
              <a:buNone/>
              <a:defRPr>
                <a:solidFill>
                  <a:srgbClr val="1C7DC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7A69F-6832-F24A-A36F-05390CB65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914" y="437034"/>
            <a:ext cx="1166705" cy="1167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D8F2A-9481-C9EB-62F5-89E2EF2757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3165"/>
            <a:ext cx="12192000" cy="9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44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324" y="948136"/>
            <a:ext cx="10800000" cy="373459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05C12A-6D66-4BD5-8AA3-E181C54F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4954-787C-4048-99BF-755F645CEA08}" type="datetime1">
              <a:rPr lang="fr-FR" smtClean="0"/>
              <a:t>19/05/2025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D9927BF-3057-4ED9-A027-6ED3E594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Pied de page de la présentation | Décembre 2018 |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E748F74-A8DF-40EA-847A-446CF843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324" y="1813717"/>
            <a:ext cx="10800000" cy="3960000"/>
          </a:xfrm>
        </p:spPr>
        <p:txBody>
          <a:bodyPr/>
          <a:lstStyle>
            <a:lvl1pPr>
              <a:lnSpc>
                <a:spcPct val="130000"/>
              </a:lnSpc>
              <a:defRPr sz="1400">
                <a:solidFill>
                  <a:schemeClr val="tx1"/>
                </a:solidFill>
              </a:defRPr>
            </a:lvl1pPr>
            <a:lvl2pPr marL="0" indent="179388">
              <a:lnSpc>
                <a:spcPct val="130000"/>
              </a:lnSpc>
              <a:buClr>
                <a:schemeClr val="tx1"/>
              </a:buClr>
              <a:defRPr sz="1400"/>
            </a:lvl2pPr>
            <a:lvl3pPr marL="216000" indent="109538">
              <a:lnSpc>
                <a:spcPct val="130000"/>
              </a:lnSpc>
              <a:spcBef>
                <a:spcPts val="300"/>
              </a:spcBef>
              <a:defRPr sz="1400">
                <a:solidFill>
                  <a:schemeClr val="tx1"/>
                </a:solidFill>
              </a:defRPr>
            </a:lvl3pPr>
            <a:lvl4pPr marL="360000" indent="126000">
              <a:lnSpc>
                <a:spcPct val="130000"/>
              </a:lnSpc>
              <a:spcBef>
                <a:spcPts val="300"/>
              </a:spcBef>
              <a:defRPr sz="1400">
                <a:solidFill>
                  <a:schemeClr val="tx1"/>
                </a:solidFill>
              </a:defRPr>
            </a:lvl4pPr>
            <a:lvl5pPr marL="360000" indent="0">
              <a:lnSpc>
                <a:spcPct val="130000"/>
              </a:lnSpc>
              <a:spcBef>
                <a:spcPts val="3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6F48ADC4-A9D9-4DF3-8EBA-2466D4BD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24" y="540541"/>
            <a:ext cx="10800000" cy="46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6692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324" y="948136"/>
            <a:ext cx="10800000" cy="373459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05C12A-6D66-4BD5-8AA3-E181C54F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4954-787C-4048-99BF-755F645CEA08}" type="datetime1">
              <a:rPr lang="fr-FR" smtClean="0"/>
              <a:t>19/05/2025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D9927BF-3057-4ED9-A027-6ED3E594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Pied de page de la présentation | Décembre 2018 |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E748F74-A8DF-40EA-847A-446CF843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65131" y="1814400"/>
            <a:ext cx="4625193" cy="3960000"/>
          </a:xfrm>
        </p:spPr>
        <p:txBody>
          <a:bodyPr/>
          <a:lstStyle>
            <a:lvl1pPr>
              <a:defRPr sz="1400"/>
            </a:lvl1pPr>
            <a:lvl2pPr>
              <a:buClr>
                <a:schemeClr val="tx1"/>
              </a:buClr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6F48ADC4-A9D9-4DF3-8EBA-2466D4BD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24" y="540541"/>
            <a:ext cx="10800000" cy="46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9244C946-C589-4599-A34B-208F47A016B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4000" y="1938338"/>
            <a:ext cx="5952544" cy="4226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03612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+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424" y="948136"/>
            <a:ext cx="10800000" cy="373459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05C12A-6D66-4BD5-8AA3-E181C54F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4954-787C-4048-99BF-755F645CEA08}" type="datetime1">
              <a:rPr lang="fr-FR" smtClean="0"/>
              <a:t>19/05/2025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D9927BF-3057-4ED9-A027-6ED3E594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Pied de page de la présentation | Décembre 2018 |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E748F74-A8DF-40EA-847A-446CF843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324" y="1814400"/>
            <a:ext cx="4625193" cy="3960000"/>
          </a:xfrm>
        </p:spPr>
        <p:txBody>
          <a:bodyPr/>
          <a:lstStyle>
            <a:lvl1pPr>
              <a:defRPr sz="1400"/>
            </a:lvl1pPr>
            <a:lvl2pPr>
              <a:buClr>
                <a:schemeClr val="tx1"/>
              </a:buClr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6F48ADC4-A9D9-4DF3-8EBA-2466D4BD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24" y="540541"/>
            <a:ext cx="10800000" cy="46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9244C946-C589-4599-A34B-208F47A016B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750719" y="1911943"/>
            <a:ext cx="5760000" cy="425279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679962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+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424" y="948136"/>
            <a:ext cx="10800000" cy="373459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05C12A-6D66-4BD5-8AA3-E181C54F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4954-787C-4048-99BF-755F645CEA08}" type="datetime1">
              <a:rPr lang="fr-FR" smtClean="0"/>
              <a:t>19/05/2025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D9927BF-3057-4ED9-A027-6ED3E594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Pied de page de la présentation | Décembre 2018 |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E748F74-A8DF-40EA-847A-446CF843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324" y="1814400"/>
            <a:ext cx="6840000" cy="3960000"/>
          </a:xfrm>
        </p:spPr>
        <p:txBody>
          <a:bodyPr/>
          <a:lstStyle>
            <a:lvl1pPr>
              <a:defRPr sz="1400"/>
            </a:lvl1pPr>
            <a:lvl2pPr>
              <a:buClr>
                <a:schemeClr val="tx1"/>
              </a:buClr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6F48ADC4-A9D9-4DF3-8EBA-2466D4BD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24" y="540541"/>
            <a:ext cx="10800000" cy="46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graphique 3">
            <a:extLst>
              <a:ext uri="{FF2B5EF4-FFF2-40B4-BE49-F238E27FC236}">
                <a16:creationId xmlns:a16="http://schemas.microsoft.com/office/drawing/2014/main" id="{624FC36B-7B77-472F-B353-E017AF19247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719373" y="1814400"/>
            <a:ext cx="3780000" cy="39592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14695349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qu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424" y="948136"/>
            <a:ext cx="10800000" cy="373459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05C12A-6D66-4BD5-8AA3-E181C54F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4954-787C-4048-99BF-755F645CEA08}" type="datetime1">
              <a:rPr lang="fr-FR" smtClean="0"/>
              <a:t>19/05/2025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D9927BF-3057-4ED9-A027-6ED3E594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Pied de page de la présentation | Décembre 2018 |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E748F74-A8DF-40EA-847A-446CF843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1777" y="1814400"/>
            <a:ext cx="5627596" cy="3960000"/>
          </a:xfrm>
        </p:spPr>
        <p:txBody>
          <a:bodyPr/>
          <a:lstStyle>
            <a:lvl1pPr>
              <a:defRPr sz="1400"/>
            </a:lvl1pPr>
            <a:lvl2pPr>
              <a:buClr>
                <a:schemeClr val="tx2"/>
              </a:buClr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6F48ADC4-A9D9-4DF3-8EBA-2466D4BD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24" y="540541"/>
            <a:ext cx="10800000" cy="46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graphique 3">
            <a:extLst>
              <a:ext uri="{FF2B5EF4-FFF2-40B4-BE49-F238E27FC236}">
                <a16:creationId xmlns:a16="http://schemas.microsoft.com/office/drawing/2014/main" id="{624FC36B-7B77-472F-B353-E017AF19247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90324" y="1814400"/>
            <a:ext cx="4004536" cy="39592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40183777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324" y="948136"/>
            <a:ext cx="10800000" cy="373459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05C12A-6D66-4BD5-8AA3-E181C54F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4954-787C-4048-99BF-755F645CEA08}" type="datetime1">
              <a:rPr lang="fr-FR" smtClean="0"/>
              <a:t>19/05/2025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D9927BF-3057-4ED9-A027-6ED3E594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Pied de page de la présentation | Décembre 2018 |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E748F74-A8DF-40EA-847A-446CF843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73927" y="1938338"/>
            <a:ext cx="2916000" cy="4090649"/>
          </a:xfrm>
        </p:spPr>
        <p:txBody>
          <a:bodyPr anchor="b"/>
          <a:lstStyle>
            <a:lvl1pPr>
              <a:lnSpc>
                <a:spcPct val="135000"/>
              </a:lnSpc>
              <a:defRPr sz="1200" i="1"/>
            </a:lvl1pPr>
            <a:lvl2pPr>
              <a:lnSpc>
                <a:spcPct val="135000"/>
              </a:lnSpc>
              <a:buClr>
                <a:schemeClr val="tx1"/>
              </a:buClr>
              <a:defRPr sz="1200"/>
            </a:lvl2pPr>
            <a:lvl3pPr>
              <a:lnSpc>
                <a:spcPct val="135000"/>
              </a:lnSpc>
              <a:spcBef>
                <a:spcPts val="300"/>
              </a:spcBef>
              <a:defRPr sz="1200"/>
            </a:lvl3pPr>
            <a:lvl4pPr>
              <a:lnSpc>
                <a:spcPct val="135000"/>
              </a:lnSpc>
              <a:spcBef>
                <a:spcPts val="300"/>
              </a:spcBef>
              <a:defRPr sz="1200"/>
            </a:lvl4pPr>
            <a:lvl5pPr>
              <a:lnSpc>
                <a:spcPct val="135000"/>
              </a:lnSpc>
              <a:spcBef>
                <a:spcPts val="300"/>
              </a:spcBef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6F48ADC4-A9D9-4DF3-8EBA-2466D4BD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24" y="540541"/>
            <a:ext cx="10800000" cy="46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9244C946-C589-4599-A34B-208F47A016B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4000" y="1938338"/>
            <a:ext cx="7758000" cy="4226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576741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AF3649C-A6A2-4932-971F-273CC2D59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D5AA-C194-4DA8-AC2C-0E4B91EC4C9A}" type="datetime1">
              <a:rPr lang="fr-FR" smtClean="0"/>
              <a:t>19/05/2025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36DDAC-B829-4304-A376-22AAEAADD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Pied de page de la présentation | Décembre 2018 |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E28BE3-7450-424D-94C0-927601716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t>‹#›</a:t>
            </a:fld>
            <a:endParaRPr lang="fr-FR"/>
          </a:p>
        </p:txBody>
      </p:sp>
      <p:sp>
        <p:nvSpPr>
          <p:cNvPr id="7" name="Espace réservé pour une image  2">
            <a:extLst>
              <a:ext uri="{FF2B5EF4-FFF2-40B4-BE49-F238E27FC236}">
                <a16:creationId xmlns:a16="http://schemas.microsoft.com/office/drawing/2014/main" id="{CE97E421-9E9C-4E00-98BD-C089CD74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4000" y="683999"/>
            <a:ext cx="10825200" cy="549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7078568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50C95A-056C-429F-A1B6-8B1CDC140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80" y="3233455"/>
            <a:ext cx="10912419" cy="1800000"/>
          </a:xfrm>
        </p:spPr>
        <p:txBody>
          <a:bodyPr anchor="ctr"/>
          <a:lstStyle>
            <a:lvl1pPr>
              <a:defRPr sz="3500"/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F388440-4500-4C20-AC17-72F465DBE225}"/>
              </a:ext>
            </a:extLst>
          </p:cNvPr>
          <p:cNvCxnSpPr/>
          <p:nvPr/>
        </p:nvCxnSpPr>
        <p:spPr>
          <a:xfrm>
            <a:off x="684000" y="2043904"/>
            <a:ext cx="10821600" cy="0"/>
          </a:xfrm>
          <a:prstGeom prst="line">
            <a:avLst/>
          </a:prstGeom>
          <a:ln w="889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169A56B3-8EAD-4F3A-86F8-7C6D0F3CF6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800" y="307181"/>
            <a:ext cx="1623206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39793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93280" y="3233520"/>
            <a:ext cx="10910520" cy="179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74923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838200" y="2297629"/>
            <a:ext cx="10515600" cy="22627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aseline="0">
                <a:latin typeface="Rubik SemiBold" pitchFamily="2" charset="-79"/>
                <a:cs typeface="Rubik SemiBold" pitchFamily="2" charset="-79"/>
              </a:defRPr>
            </a:lvl1pPr>
          </a:lstStyle>
          <a:p>
            <a:r>
              <a:rPr lang="ca-ES" noProof="0"/>
              <a:t>Títol de la presentació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1" y="4190716"/>
            <a:ext cx="628650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/>
              <a:t>Nom Cognom</a:t>
            </a:r>
          </a:p>
        </p:txBody>
      </p:sp>
      <p:sp>
        <p:nvSpPr>
          <p:cNvPr id="4" name="Marcador de texto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52751" y="4627196"/>
            <a:ext cx="628650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/>
              <a:t>Càrrec</a:t>
            </a: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924" y="5940211"/>
            <a:ext cx="1496155" cy="4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88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A2B0-85BC-4059-9C86-5B487B8CFF5F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576054" y="952700"/>
            <a:ext cx="5376764" cy="114300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4000">
                <a:solidFill>
                  <a:srgbClr val="F1592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576054" y="2461419"/>
            <a:ext cx="5376764" cy="45259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rgbClr val="1C7DC3"/>
                </a:solidFill>
              </a:defRPr>
            </a:lvl1pPr>
            <a:lvl2pPr marL="609585" indent="0" algn="r">
              <a:buNone/>
              <a:defRPr>
                <a:solidFill>
                  <a:srgbClr val="1C7DC3"/>
                </a:solidFill>
              </a:defRPr>
            </a:lvl2pPr>
            <a:lvl3pPr marL="1219170" indent="0" algn="r">
              <a:buNone/>
              <a:defRPr>
                <a:solidFill>
                  <a:srgbClr val="1C7DC3"/>
                </a:solidFill>
              </a:defRPr>
            </a:lvl3pPr>
            <a:lvl4pPr marL="1828754" indent="0" algn="r">
              <a:buNone/>
              <a:defRPr>
                <a:solidFill>
                  <a:srgbClr val="1C7DC3"/>
                </a:solidFill>
              </a:defRPr>
            </a:lvl4pPr>
            <a:lvl5pPr marL="2438339" indent="0" algn="r">
              <a:buNone/>
              <a:defRPr>
                <a:solidFill>
                  <a:srgbClr val="1C7DC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964D7-DB1B-46FD-8D44-C68E127BE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914" y="437034"/>
            <a:ext cx="1166705" cy="11677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3154A9-63AF-EB1E-5268-063EA89AB5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3165"/>
            <a:ext cx="12192000" cy="9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026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 i subtito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838200" y="2297629"/>
            <a:ext cx="10515600" cy="22627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aseline="0">
                <a:latin typeface="Rubik SemiBold" pitchFamily="2" charset="-79"/>
                <a:cs typeface="Rubik SemiBold" pitchFamily="2" charset="-79"/>
              </a:defRPr>
            </a:lvl1pPr>
          </a:lstStyle>
          <a:p>
            <a:r>
              <a:rPr lang="ca-ES" noProof="0"/>
              <a:t>Títol</a:t>
            </a:r>
          </a:p>
        </p:txBody>
      </p:sp>
      <p:sp>
        <p:nvSpPr>
          <p:cNvPr id="3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1" y="4190717"/>
            <a:ext cx="6286500" cy="14480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/>
              <a:t>Subtítol</a:t>
            </a: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67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0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 i descripci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53211" cy="685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ca-ES"/>
          </a:p>
        </p:txBody>
      </p:sp>
      <p:sp>
        <p:nvSpPr>
          <p:cNvPr id="12" name="Marcador de posición de imagen 2"/>
          <p:cNvSpPr>
            <a:spLocks noGrp="1"/>
          </p:cNvSpPr>
          <p:nvPr>
            <p:ph type="pic" sz="quarter" idx="15"/>
          </p:nvPr>
        </p:nvSpPr>
        <p:spPr>
          <a:xfrm>
            <a:off x="6138791" y="0"/>
            <a:ext cx="6053211" cy="685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ca-ES"/>
          </a:p>
        </p:txBody>
      </p:sp>
      <p:cxnSp>
        <p:nvCxnSpPr>
          <p:cNvPr id="6" name="Conector recto 5"/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6512469" y="986320"/>
            <a:ext cx="5254987" cy="1231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 baseline="0">
                <a:latin typeface="+mj-lt"/>
              </a:defRPr>
            </a:lvl1pPr>
          </a:lstStyle>
          <a:p>
            <a:pPr lvl="0"/>
            <a:r>
              <a:rPr lang="ca-ES" noProof="0"/>
              <a:t>Títol diapositiva màxim dues línies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  <p:sp>
        <p:nvSpPr>
          <p:cNvPr id="8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7641772" y="2212242"/>
            <a:ext cx="412568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/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Rubik Light" pitchFamily="2" charset="-79"/>
                <a:cs typeface="Rubik Light" pitchFamily="2" charset="-79"/>
              </a:defRPr>
            </a:lvl3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/>
              <a:t>Text descriptiu de la diapositiva. Aquest text és un exemple d'allò que es pot fer.</a:t>
            </a:r>
          </a:p>
        </p:txBody>
      </p:sp>
    </p:spTree>
    <p:extLst>
      <p:ext uri="{BB962C8B-B14F-4D97-AF65-F5344CB8AC3E}">
        <p14:creationId xmlns:p14="http://schemas.microsoft.com/office/powerpoint/2010/main" val="1640953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 i descripci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8084820" cy="685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ca-ES"/>
          </a:p>
        </p:txBody>
      </p:sp>
      <p:cxnSp>
        <p:nvCxnSpPr>
          <p:cNvPr id="10" name="Conector recto 9"/>
          <p:cNvCxnSpPr/>
          <p:nvPr userDrawn="1"/>
        </p:nvCxnSpPr>
        <p:spPr>
          <a:xfrm>
            <a:off x="8128251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  <p:sp>
        <p:nvSpPr>
          <p:cNvPr id="9" name="Marcador de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8597901" y="986320"/>
            <a:ext cx="3169556" cy="1231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 baseline="0">
                <a:latin typeface="+mj-lt"/>
              </a:defRPr>
            </a:lvl1pPr>
          </a:lstStyle>
          <a:p>
            <a:pPr lvl="0"/>
            <a:r>
              <a:rPr lang="ca-ES" noProof="0"/>
              <a:t>Títol diapositiva</a:t>
            </a:r>
          </a:p>
        </p:txBody>
      </p:sp>
      <p:sp>
        <p:nvSpPr>
          <p:cNvPr id="11" name="Marcador de texto 8"/>
          <p:cNvSpPr>
            <a:spLocks noGrp="1"/>
          </p:cNvSpPr>
          <p:nvPr>
            <p:ph type="body" sz="quarter" idx="15" hasCustomPrompt="1"/>
          </p:nvPr>
        </p:nvSpPr>
        <p:spPr>
          <a:xfrm>
            <a:off x="9279042" y="2212241"/>
            <a:ext cx="2488415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/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Rubik Light" pitchFamily="2" charset="-79"/>
                <a:cs typeface="Rubik Light" pitchFamily="2" charset="-79"/>
              </a:defRPr>
            </a:lvl3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/>
              <a:t>Text descriptiu de la diapositiva. Aquest text és un exemple d’allò que es pot fer.</a:t>
            </a:r>
          </a:p>
        </p:txBody>
      </p:sp>
    </p:spTree>
    <p:extLst>
      <p:ext uri="{BB962C8B-B14F-4D97-AF65-F5344CB8AC3E}">
        <p14:creationId xmlns:p14="http://schemas.microsoft.com/office/powerpoint/2010/main" val="4023259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 i tito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  <p:sp>
        <p:nvSpPr>
          <p:cNvPr id="5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348341" y="5879073"/>
            <a:ext cx="3600000" cy="7293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Descripció opcional 1</a:t>
            </a:r>
          </a:p>
        </p:txBody>
      </p:sp>
      <p:sp>
        <p:nvSpPr>
          <p:cNvPr id="6" name="Marcador de texto 8"/>
          <p:cNvSpPr>
            <a:spLocks noGrp="1"/>
          </p:cNvSpPr>
          <p:nvPr>
            <p:ph type="body" sz="quarter" idx="15" hasCustomPrompt="1"/>
          </p:nvPr>
        </p:nvSpPr>
        <p:spPr>
          <a:xfrm>
            <a:off x="8251371" y="5879073"/>
            <a:ext cx="3600000" cy="729345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Descripció opcional 3</a:t>
            </a:r>
          </a:p>
        </p:txBody>
      </p:sp>
      <p:sp>
        <p:nvSpPr>
          <p:cNvPr id="8" name="Marcador de texto 8"/>
          <p:cNvSpPr>
            <a:spLocks noGrp="1"/>
          </p:cNvSpPr>
          <p:nvPr>
            <p:ph type="body" sz="quarter" idx="16" hasCustomPrompt="1"/>
          </p:nvPr>
        </p:nvSpPr>
        <p:spPr>
          <a:xfrm>
            <a:off x="4299855" y="5879073"/>
            <a:ext cx="3600000" cy="72934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Descripció opcional 2</a:t>
            </a:r>
          </a:p>
        </p:txBody>
      </p:sp>
      <p:sp>
        <p:nvSpPr>
          <p:cNvPr id="10" name="Marcador de texto 8"/>
          <p:cNvSpPr>
            <a:spLocks noGrp="1"/>
          </p:cNvSpPr>
          <p:nvPr>
            <p:ph type="body" sz="quarter" idx="17" hasCustomPrompt="1"/>
          </p:nvPr>
        </p:nvSpPr>
        <p:spPr>
          <a:xfrm>
            <a:off x="348341" y="232395"/>
            <a:ext cx="10602427" cy="104556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aseline="0">
                <a:latin typeface="+mj-lt"/>
              </a:defRPr>
            </a:lvl1pPr>
          </a:lstStyle>
          <a:p>
            <a:pPr lvl="0"/>
            <a:r>
              <a:rPr lang="ca-ES" noProof="0"/>
              <a:t>Títol opcional</a:t>
            </a:r>
          </a:p>
        </p:txBody>
      </p:sp>
    </p:spTree>
    <p:extLst>
      <p:ext uri="{BB962C8B-B14F-4D97-AF65-F5344CB8AC3E}">
        <p14:creationId xmlns:p14="http://schemas.microsoft.com/office/powerpoint/2010/main" val="37375661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  <p:sp>
        <p:nvSpPr>
          <p:cNvPr id="5" name="Título 6"/>
          <p:cNvSpPr>
            <a:spLocks noGrp="1"/>
          </p:cNvSpPr>
          <p:nvPr>
            <p:ph type="title" hasCustomPrompt="1"/>
          </p:nvPr>
        </p:nvSpPr>
        <p:spPr>
          <a:xfrm>
            <a:off x="838200" y="2297629"/>
            <a:ext cx="10515600" cy="22627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aseline="0">
                <a:latin typeface="Rubik SemiBold" pitchFamily="2" charset="-79"/>
                <a:cs typeface="Rubik SemiBold" pitchFamily="2" charset="-79"/>
              </a:defRPr>
            </a:lvl1pPr>
          </a:lstStyle>
          <a:p>
            <a:r>
              <a:rPr lang="ca-ES" noProof="0"/>
              <a:t>Títol</a:t>
            </a:r>
          </a:p>
        </p:txBody>
      </p:sp>
      <p:sp>
        <p:nvSpPr>
          <p:cNvPr id="6" name="Elipse 5"/>
          <p:cNvSpPr/>
          <p:nvPr userDrawn="1"/>
        </p:nvSpPr>
        <p:spPr>
          <a:xfrm>
            <a:off x="3515834" y="848834"/>
            <a:ext cx="5160335" cy="5160335"/>
          </a:xfrm>
          <a:prstGeom prst="ellipse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/>
          </a:p>
        </p:txBody>
      </p:sp>
      <p:sp useBgFill="1">
        <p:nvSpPr>
          <p:cNvPr id="8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349794" y="4644307"/>
            <a:ext cx="2523460" cy="4801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baseline="0">
                <a:latin typeface="+mn-lt"/>
                <a:cs typeface="Rubik" pitchFamily="2" charset="-79"/>
              </a:defRPr>
            </a:lvl1pPr>
          </a:lstStyle>
          <a:p>
            <a:r>
              <a:rPr lang="ca-ES"/>
              <a:t>Concepte 2</a:t>
            </a:r>
          </a:p>
        </p:txBody>
      </p:sp>
      <p:sp useBgFill="1">
        <p:nvSpPr>
          <p:cNvPr id="10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7318747" y="4644307"/>
            <a:ext cx="2523460" cy="4801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baseline="0">
                <a:latin typeface="+mn-lt"/>
                <a:cs typeface="Rubik" pitchFamily="2" charset="-79"/>
              </a:defRPr>
            </a:lvl1pPr>
          </a:lstStyle>
          <a:p>
            <a:r>
              <a:rPr lang="ca-ES"/>
              <a:t>Concepte 3</a:t>
            </a:r>
          </a:p>
        </p:txBody>
      </p:sp>
      <p:sp useBgFill="1">
        <p:nvSpPr>
          <p:cNvPr id="11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4997303" y="765613"/>
            <a:ext cx="2197396" cy="4801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baseline="0">
                <a:latin typeface="+mn-lt"/>
                <a:cs typeface="Rubik" pitchFamily="2" charset="-79"/>
              </a:defRPr>
            </a:lvl1pPr>
          </a:lstStyle>
          <a:p>
            <a:r>
              <a:rPr lang="ca-ES"/>
              <a:t>Concepte 1</a:t>
            </a:r>
          </a:p>
        </p:txBody>
      </p:sp>
    </p:spTree>
    <p:extLst>
      <p:ext uri="{BB962C8B-B14F-4D97-AF65-F5344CB8AC3E}">
        <p14:creationId xmlns:p14="http://schemas.microsoft.com/office/powerpoint/2010/main" val="2238573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d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48755" y="1201483"/>
            <a:ext cx="4390491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/>
              <a:t>02</a:t>
            </a:r>
          </a:p>
        </p:txBody>
      </p:sp>
      <p:sp>
        <p:nvSpPr>
          <p:cNvPr id="7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48755" y="4109487"/>
            <a:ext cx="4390491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/>
              <a:t>04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852755" y="1201483"/>
            <a:ext cx="4390488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/>
              <a:t>01</a:t>
            </a:r>
          </a:p>
        </p:txBody>
      </p:sp>
      <p:sp>
        <p:nvSpPr>
          <p:cNvPr id="9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852755" y="4109487"/>
            <a:ext cx="4390488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/>
              <a:t>03</a:t>
            </a:r>
          </a:p>
        </p:txBody>
      </p:sp>
      <p:sp>
        <p:nvSpPr>
          <p:cNvPr id="21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852755" y="2413597"/>
            <a:ext cx="4390488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Subtítol de les dades</a:t>
            </a:r>
          </a:p>
        </p:txBody>
      </p:sp>
      <p:sp>
        <p:nvSpPr>
          <p:cNvPr id="23" name="Marcador de texto 15"/>
          <p:cNvSpPr>
            <a:spLocks noGrp="1"/>
          </p:cNvSpPr>
          <p:nvPr>
            <p:ph type="body" sz="quarter" idx="17" hasCustomPrompt="1"/>
          </p:nvPr>
        </p:nvSpPr>
        <p:spPr>
          <a:xfrm>
            <a:off x="852755" y="5321601"/>
            <a:ext cx="4390488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Subtítol de les dades</a:t>
            </a:r>
          </a:p>
          <a:p>
            <a:pPr lvl="0"/>
            <a:endParaRPr lang="ca-ES" noProof="0"/>
          </a:p>
        </p:txBody>
      </p:sp>
      <p:sp>
        <p:nvSpPr>
          <p:cNvPr id="24" name="Marcador de texto 15"/>
          <p:cNvSpPr>
            <a:spLocks noGrp="1"/>
          </p:cNvSpPr>
          <p:nvPr>
            <p:ph type="body" sz="quarter" idx="18" hasCustomPrompt="1"/>
          </p:nvPr>
        </p:nvSpPr>
        <p:spPr>
          <a:xfrm>
            <a:off x="6948755" y="2413597"/>
            <a:ext cx="4390488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Subtítol de les dades</a:t>
            </a:r>
          </a:p>
          <a:p>
            <a:pPr lvl="0"/>
            <a:endParaRPr lang="ca-ES" noProof="0"/>
          </a:p>
        </p:txBody>
      </p:sp>
      <p:sp>
        <p:nvSpPr>
          <p:cNvPr id="25" name="Marcador de texto 15"/>
          <p:cNvSpPr>
            <a:spLocks noGrp="1"/>
          </p:cNvSpPr>
          <p:nvPr>
            <p:ph type="body" sz="quarter" idx="19" hasCustomPrompt="1"/>
          </p:nvPr>
        </p:nvSpPr>
        <p:spPr>
          <a:xfrm>
            <a:off x="6948755" y="5321601"/>
            <a:ext cx="4390488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Subtítol de les dades</a:t>
            </a:r>
          </a:p>
          <a:p>
            <a:pPr lvl="0"/>
            <a:endParaRPr lang="ca-ES" noProof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38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d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/>
              <a:t>01</a:t>
            </a:r>
          </a:p>
        </p:txBody>
      </p:sp>
      <p:sp>
        <p:nvSpPr>
          <p:cNvPr id="9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2729347" y="4109487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/>
              <a:t>04</a:t>
            </a:r>
          </a:p>
        </p:txBody>
      </p:sp>
      <p:sp>
        <p:nvSpPr>
          <p:cNvPr id="21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Subtítol de les dades</a:t>
            </a:r>
          </a:p>
        </p:txBody>
      </p:sp>
      <p:sp>
        <p:nvSpPr>
          <p:cNvPr id="23" name="Marcador de texto 15"/>
          <p:cNvSpPr>
            <a:spLocks noGrp="1"/>
          </p:cNvSpPr>
          <p:nvPr>
            <p:ph type="body" sz="quarter" idx="17" hasCustomPrompt="1"/>
          </p:nvPr>
        </p:nvSpPr>
        <p:spPr>
          <a:xfrm>
            <a:off x="2729347" y="5321601"/>
            <a:ext cx="2968195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Subtítol de les dades</a:t>
            </a:r>
          </a:p>
          <a:p>
            <a:pPr lvl="0"/>
            <a:endParaRPr lang="ca-ES" noProof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  <p:sp>
        <p:nvSpPr>
          <p:cNvPr id="12" name="Marcador de texto 15"/>
          <p:cNvSpPr>
            <a:spLocks noGrp="1"/>
          </p:cNvSpPr>
          <p:nvPr>
            <p:ph type="body" sz="quarter" idx="18" hasCustomPrompt="1"/>
          </p:nvPr>
        </p:nvSpPr>
        <p:spPr>
          <a:xfrm>
            <a:off x="4611904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/>
              <a:t>02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9" hasCustomPrompt="1"/>
          </p:nvPr>
        </p:nvSpPr>
        <p:spPr>
          <a:xfrm>
            <a:off x="6503049" y="4109487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/>
              <a:t>05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20" hasCustomPrompt="1"/>
          </p:nvPr>
        </p:nvSpPr>
        <p:spPr>
          <a:xfrm>
            <a:off x="4611904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Subtítol de les dades</a:t>
            </a:r>
          </a:p>
        </p:txBody>
      </p:sp>
      <p:sp>
        <p:nvSpPr>
          <p:cNvPr id="15" name="Marcador de texto 15"/>
          <p:cNvSpPr>
            <a:spLocks noGrp="1"/>
          </p:cNvSpPr>
          <p:nvPr>
            <p:ph type="body" sz="quarter" idx="21" hasCustomPrompt="1"/>
          </p:nvPr>
        </p:nvSpPr>
        <p:spPr>
          <a:xfrm>
            <a:off x="6503049" y="5321601"/>
            <a:ext cx="2968195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Subtítol de les dades</a:t>
            </a:r>
          </a:p>
          <a:p>
            <a:pPr lvl="0"/>
            <a:endParaRPr lang="ca-ES" noProof="0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22" hasCustomPrompt="1"/>
          </p:nvPr>
        </p:nvSpPr>
        <p:spPr>
          <a:xfrm>
            <a:off x="8385605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/>
              <a:t>03</a:t>
            </a:r>
          </a:p>
        </p:txBody>
      </p:sp>
      <p:sp>
        <p:nvSpPr>
          <p:cNvPr id="18" name="Marcador de texto 15"/>
          <p:cNvSpPr>
            <a:spLocks noGrp="1"/>
          </p:cNvSpPr>
          <p:nvPr>
            <p:ph type="body" sz="quarter" idx="24" hasCustomPrompt="1"/>
          </p:nvPr>
        </p:nvSpPr>
        <p:spPr>
          <a:xfrm>
            <a:off x="8385605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Subtítol de les dades</a:t>
            </a:r>
          </a:p>
        </p:txBody>
      </p:sp>
    </p:spTree>
    <p:extLst>
      <p:ext uri="{BB962C8B-B14F-4D97-AF65-F5344CB8AC3E}">
        <p14:creationId xmlns:p14="http://schemas.microsoft.com/office/powerpoint/2010/main" val="21056128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d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/>
              <a:t>01</a:t>
            </a:r>
          </a:p>
        </p:txBody>
      </p:sp>
      <p:sp>
        <p:nvSpPr>
          <p:cNvPr id="9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4109487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/>
              <a:t>04</a:t>
            </a:r>
          </a:p>
        </p:txBody>
      </p:sp>
      <p:sp>
        <p:nvSpPr>
          <p:cNvPr id="21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Subtítol de les dades</a:t>
            </a:r>
          </a:p>
        </p:txBody>
      </p:sp>
      <p:sp>
        <p:nvSpPr>
          <p:cNvPr id="23" name="Marcador de texto 15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5321601"/>
            <a:ext cx="2968195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Subtítol de les dades</a:t>
            </a:r>
          </a:p>
          <a:p>
            <a:pPr lvl="0"/>
            <a:endParaRPr lang="ca-ES" noProof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  <p:sp>
        <p:nvSpPr>
          <p:cNvPr id="12" name="Marcador de texto 15"/>
          <p:cNvSpPr>
            <a:spLocks noGrp="1"/>
          </p:cNvSpPr>
          <p:nvPr>
            <p:ph type="body" sz="quarter" idx="18" hasCustomPrompt="1"/>
          </p:nvPr>
        </p:nvSpPr>
        <p:spPr>
          <a:xfrm>
            <a:off x="4611904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/>
              <a:t>02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9" hasCustomPrompt="1"/>
          </p:nvPr>
        </p:nvSpPr>
        <p:spPr>
          <a:xfrm>
            <a:off x="4611904" y="4109487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/>
              <a:t>05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20" hasCustomPrompt="1"/>
          </p:nvPr>
        </p:nvSpPr>
        <p:spPr>
          <a:xfrm>
            <a:off x="4611904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Subtítol de les dades</a:t>
            </a:r>
          </a:p>
        </p:txBody>
      </p:sp>
      <p:sp>
        <p:nvSpPr>
          <p:cNvPr id="15" name="Marcador de texto 15"/>
          <p:cNvSpPr>
            <a:spLocks noGrp="1"/>
          </p:cNvSpPr>
          <p:nvPr>
            <p:ph type="body" sz="quarter" idx="21" hasCustomPrompt="1"/>
          </p:nvPr>
        </p:nvSpPr>
        <p:spPr>
          <a:xfrm>
            <a:off x="4611904" y="5321601"/>
            <a:ext cx="2968195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Subtítol de les dades</a:t>
            </a:r>
          </a:p>
          <a:p>
            <a:pPr lvl="0"/>
            <a:endParaRPr lang="ca-ES" noProof="0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22" hasCustomPrompt="1"/>
          </p:nvPr>
        </p:nvSpPr>
        <p:spPr>
          <a:xfrm>
            <a:off x="8385605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/>
              <a:t>03</a:t>
            </a:r>
          </a:p>
        </p:txBody>
      </p:sp>
      <p:sp>
        <p:nvSpPr>
          <p:cNvPr id="17" name="Marcador de texto 15"/>
          <p:cNvSpPr>
            <a:spLocks noGrp="1"/>
          </p:cNvSpPr>
          <p:nvPr>
            <p:ph type="body" sz="quarter" idx="23" hasCustomPrompt="1"/>
          </p:nvPr>
        </p:nvSpPr>
        <p:spPr>
          <a:xfrm>
            <a:off x="8385605" y="4109487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/>
              <a:t>06</a:t>
            </a:r>
          </a:p>
        </p:txBody>
      </p:sp>
      <p:sp>
        <p:nvSpPr>
          <p:cNvPr id="18" name="Marcador de texto 15"/>
          <p:cNvSpPr>
            <a:spLocks noGrp="1"/>
          </p:cNvSpPr>
          <p:nvPr>
            <p:ph type="body" sz="quarter" idx="24" hasCustomPrompt="1"/>
          </p:nvPr>
        </p:nvSpPr>
        <p:spPr>
          <a:xfrm>
            <a:off x="8385605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Subtítol de les dades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25" hasCustomPrompt="1"/>
          </p:nvPr>
        </p:nvSpPr>
        <p:spPr>
          <a:xfrm>
            <a:off x="8385605" y="5321601"/>
            <a:ext cx="2968195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/>
              <a:t>Subtítol de les dades</a:t>
            </a:r>
          </a:p>
          <a:p>
            <a:pPr lvl="0"/>
            <a:endParaRPr lang="ca-ES" noProof="0"/>
          </a:p>
        </p:txBody>
      </p:sp>
    </p:spTree>
    <p:extLst>
      <p:ext uri="{BB962C8B-B14F-4D97-AF65-F5344CB8AC3E}">
        <p14:creationId xmlns:p14="http://schemas.microsoft.com/office/powerpoint/2010/main" val="14758905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bte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6"/>
          <p:cNvSpPr txBox="1">
            <a:spLocks/>
          </p:cNvSpPr>
          <p:nvPr userDrawn="1"/>
        </p:nvSpPr>
        <p:spPr>
          <a:xfrm>
            <a:off x="4951221" y="1781952"/>
            <a:ext cx="2289561" cy="40336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Rubik SemiBold" pitchFamily="2" charset="-79"/>
                <a:ea typeface="+mj-ea"/>
                <a:cs typeface="Rubik SemiBold" pitchFamily="2" charset="-79"/>
              </a:defRPr>
            </a:lvl1pPr>
          </a:lstStyle>
          <a:p>
            <a:r>
              <a:rPr lang="es-ES" sz="28699"/>
              <a:t>?</a:t>
            </a:r>
            <a:endParaRPr lang="ca-ES" sz="28699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99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A2B0-85BC-4059-9C86-5B487B8CFF5F}" type="slidenum">
              <a:rPr lang="nl-NL" smtClean="0"/>
              <a:t>‹#›</a:t>
            </a:fld>
            <a:endParaRPr lang="nl-NL"/>
          </a:p>
        </p:txBody>
      </p:sp>
      <p:sp>
        <p:nvSpPr>
          <p:cNvPr id="6" name="Shape 29"/>
          <p:cNvSpPr txBox="1"/>
          <p:nvPr userDrawn="1"/>
        </p:nvSpPr>
        <p:spPr>
          <a:xfrm>
            <a:off x="1432924" y="1028734"/>
            <a:ext cx="2609600" cy="8715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0">
                <a:solidFill>
                  <a:srgbClr val="F1592A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</a:p>
        </p:txBody>
      </p:sp>
      <p:sp>
        <p:nvSpPr>
          <p:cNvPr id="8" name="Shape 29"/>
          <p:cNvSpPr txBox="1"/>
          <p:nvPr userDrawn="1"/>
        </p:nvSpPr>
        <p:spPr>
          <a:xfrm>
            <a:off x="9727093" y="3299072"/>
            <a:ext cx="2609600" cy="8715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0">
                <a:solidFill>
                  <a:srgbClr val="F1592A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0483" y="1899473"/>
            <a:ext cx="7296612" cy="336123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1592A"/>
                </a:solidFill>
              </a:defRPr>
            </a:lvl1pPr>
            <a:lvl2pPr marL="609585" indent="0" algn="ctr">
              <a:buFontTx/>
              <a:buNone/>
              <a:defRPr>
                <a:solidFill>
                  <a:srgbClr val="F1592A"/>
                </a:solidFill>
              </a:defRPr>
            </a:lvl2pPr>
            <a:lvl3pPr marL="1219170" indent="0" algn="ctr">
              <a:buFontTx/>
              <a:buNone/>
              <a:defRPr>
                <a:solidFill>
                  <a:srgbClr val="F1592A"/>
                </a:solidFill>
              </a:defRPr>
            </a:lvl3pPr>
            <a:lvl4pPr marL="1828754" indent="0" algn="ctr">
              <a:buFontTx/>
              <a:buNone/>
              <a:defRPr>
                <a:solidFill>
                  <a:srgbClr val="F1592A"/>
                </a:solidFill>
              </a:defRPr>
            </a:lvl4pPr>
            <a:lvl5pPr marL="2438339" indent="0" algn="ctr">
              <a:buFontTx/>
              <a:buNone/>
              <a:defRPr>
                <a:solidFill>
                  <a:srgbClr val="F159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AB9CEA-4E7F-E328-0A17-7E65AEFC2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3165"/>
            <a:ext cx="12192000" cy="9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80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838200" y="1650456"/>
            <a:ext cx="10515600" cy="22627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aseline="0">
                <a:latin typeface="Rubik SemiBold" pitchFamily="2" charset="-79"/>
                <a:cs typeface="Rubik SemiBold" pitchFamily="2" charset="-79"/>
              </a:defRPr>
            </a:lvl1pPr>
          </a:lstStyle>
          <a:p>
            <a:r>
              <a:rPr lang="ca-ES" noProof="0"/>
              <a:t>Gràcies!</a:t>
            </a:r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243" y="4736229"/>
            <a:ext cx="303264" cy="30422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245" y="3866583"/>
            <a:ext cx="304361" cy="3042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549" y="4274893"/>
            <a:ext cx="340655" cy="34065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924" y="5940211"/>
            <a:ext cx="1496155" cy="463979"/>
          </a:xfrm>
          <a:prstGeom prst="rect">
            <a:avLst/>
          </a:prstGeom>
        </p:spPr>
      </p:pic>
      <p:sp>
        <p:nvSpPr>
          <p:cNvPr id="2" name="CuadroTexto 1"/>
          <p:cNvSpPr txBox="1"/>
          <p:nvPr userDrawn="1"/>
        </p:nvSpPr>
        <p:spPr>
          <a:xfrm>
            <a:off x="5018314" y="3778997"/>
            <a:ext cx="272143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ca-ES" sz="2400" err="1">
                <a:latin typeface="Rubik" pitchFamily="2" charset="-79"/>
                <a:cs typeface="Rubik" pitchFamily="2" charset="-79"/>
              </a:rPr>
              <a:t>amb_metropolis</a:t>
            </a:r>
            <a:endParaRPr lang="ca-ES" sz="2400">
              <a:latin typeface="Rubik" pitchFamily="2" charset="-79"/>
              <a:cs typeface="Rubik" pitchFamily="2" charset="-79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ca-ES" sz="2400" err="1">
                <a:latin typeface="Rubik" pitchFamily="2" charset="-79"/>
                <a:cs typeface="Rubik" pitchFamily="2" charset="-79"/>
              </a:rPr>
              <a:t>espaipublicAMB</a:t>
            </a:r>
            <a:endParaRPr lang="ca-ES" sz="2400">
              <a:latin typeface="Rubik" pitchFamily="2" charset="-79"/>
              <a:cs typeface="Rubik" pitchFamily="2" charset="-79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ca-ES" sz="2400">
                <a:latin typeface="Rubik" pitchFamily="2" charset="-79"/>
                <a:cs typeface="Rubik" pitchFamily="2" charset="-79"/>
              </a:rPr>
              <a:t>espai públic AMB</a:t>
            </a:r>
          </a:p>
        </p:txBody>
      </p:sp>
    </p:spTree>
    <p:extLst>
      <p:ext uri="{BB962C8B-B14F-4D97-AF65-F5344CB8AC3E}">
        <p14:creationId xmlns:p14="http://schemas.microsoft.com/office/powerpoint/2010/main" val="826192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àtil i mòb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2191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424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àt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2191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599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es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1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2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698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es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1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2</a:t>
            </a:r>
          </a:p>
        </p:txBody>
      </p:sp>
      <p:cxnSp>
        <p:nvCxnSpPr>
          <p:cNvPr id="6" name="Conector recto 5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550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es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1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2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3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6096000" y="3429000"/>
            <a:ext cx="6096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933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es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"/>
            <a:ext cx="12192000" cy="3428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1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2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3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096000" y="3429000"/>
            <a:ext cx="0" cy="3429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609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es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9001"/>
            <a:ext cx="12192000" cy="3428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3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3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1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2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 flipV="1">
            <a:off x="6096000" y="-1"/>
            <a:ext cx="0" cy="342900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278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2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4</a:t>
            </a:r>
          </a:p>
        </p:txBody>
      </p:sp>
      <p:sp>
        <p:nvSpPr>
          <p:cNvPr id="9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1</a:t>
            </a:r>
          </a:p>
        </p:txBody>
      </p:sp>
      <p:sp>
        <p:nvSpPr>
          <p:cNvPr id="10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429001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3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54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es 5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8113199" y="0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2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8113199" y="3429001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5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0"/>
            <a:ext cx="81131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1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429001"/>
            <a:ext cx="40787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3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4078801" y="3429001"/>
            <a:ext cx="4034399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4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8113199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4078797" y="3429000"/>
            <a:ext cx="3" cy="3429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304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418914" y="932723"/>
            <a:ext cx="8533737" cy="11430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1592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21" name="Content Placeholder 2"/>
          <p:cNvSpPr>
            <a:spLocks noGrp="1"/>
          </p:cNvSpPr>
          <p:nvPr>
            <p:ph idx="13"/>
          </p:nvPr>
        </p:nvSpPr>
        <p:spPr>
          <a:xfrm>
            <a:off x="6288466" y="2127550"/>
            <a:ext cx="2784309" cy="33692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667">
                <a:solidFill>
                  <a:srgbClr val="1C7DC3"/>
                </a:solidFill>
              </a:defRPr>
            </a:lvl1pPr>
            <a:lvl2pPr marL="609585" indent="0" algn="ctr">
              <a:buNone/>
              <a:defRPr sz="2667">
                <a:solidFill>
                  <a:srgbClr val="1C7DC3"/>
                </a:solidFill>
              </a:defRPr>
            </a:lvl2pPr>
            <a:lvl3pPr marL="1219170" indent="0" algn="ctr">
              <a:buNone/>
              <a:defRPr sz="2667">
                <a:solidFill>
                  <a:srgbClr val="1C7DC3"/>
                </a:solidFill>
              </a:defRPr>
            </a:lvl3pPr>
            <a:lvl4pPr marL="1828754" indent="0" algn="ctr">
              <a:buNone/>
              <a:defRPr sz="2667">
                <a:solidFill>
                  <a:srgbClr val="1C7DC3"/>
                </a:solidFill>
              </a:defRPr>
            </a:lvl4pPr>
            <a:lvl5pPr marL="2438339" indent="0" algn="ctr">
              <a:buNone/>
              <a:defRPr sz="2667">
                <a:solidFill>
                  <a:srgbClr val="1C7DC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3408727" y="2126524"/>
            <a:ext cx="2688167" cy="33612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667">
                <a:solidFill>
                  <a:srgbClr val="1C7DC3"/>
                </a:solidFill>
              </a:defRPr>
            </a:lvl1pPr>
            <a:lvl2pPr marL="609585" indent="0">
              <a:buFontTx/>
              <a:buNone/>
              <a:defRPr sz="2667">
                <a:solidFill>
                  <a:srgbClr val="D0D0D0"/>
                </a:solidFill>
              </a:defRPr>
            </a:lvl2pPr>
            <a:lvl3pPr marL="1219170" indent="0">
              <a:buFontTx/>
              <a:buNone/>
              <a:defRPr sz="2667">
                <a:solidFill>
                  <a:srgbClr val="D0D0D0"/>
                </a:solidFill>
              </a:defRPr>
            </a:lvl3pPr>
            <a:lvl4pPr marL="1828754" indent="0">
              <a:buFontTx/>
              <a:buNone/>
              <a:defRPr sz="2667">
                <a:solidFill>
                  <a:srgbClr val="D0D0D0"/>
                </a:solidFill>
              </a:defRPr>
            </a:lvl4pPr>
            <a:lvl5pPr marL="2438339" indent="0">
              <a:buFontTx/>
              <a:buNone/>
              <a:defRPr sz="2667">
                <a:solidFill>
                  <a:srgbClr val="D0D0D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9264353" y="2126524"/>
            <a:ext cx="2688167" cy="33612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667">
                <a:solidFill>
                  <a:srgbClr val="1C7DC3"/>
                </a:solidFill>
              </a:defRPr>
            </a:lvl1pPr>
            <a:lvl2pPr marL="609585" indent="0">
              <a:buFontTx/>
              <a:buNone/>
              <a:defRPr sz="2667">
                <a:solidFill>
                  <a:srgbClr val="D0D0D0"/>
                </a:solidFill>
              </a:defRPr>
            </a:lvl2pPr>
            <a:lvl3pPr marL="1219170" indent="0">
              <a:buFontTx/>
              <a:buNone/>
              <a:defRPr sz="2667">
                <a:solidFill>
                  <a:srgbClr val="D0D0D0"/>
                </a:solidFill>
              </a:defRPr>
            </a:lvl3pPr>
            <a:lvl4pPr marL="1828754" indent="0">
              <a:buFontTx/>
              <a:buNone/>
              <a:defRPr sz="2667">
                <a:solidFill>
                  <a:srgbClr val="D0D0D0"/>
                </a:solidFill>
              </a:defRPr>
            </a:lvl4pPr>
            <a:lvl5pPr marL="2438339" indent="0">
              <a:buFontTx/>
              <a:buNone/>
              <a:defRPr sz="2667">
                <a:solidFill>
                  <a:srgbClr val="D0D0D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97ACD-CF35-C99C-9C55-C9FA2B4FB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3165"/>
            <a:ext cx="12192000" cy="9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159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es 5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4078798" y="0"/>
            <a:ext cx="40343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2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8113199" y="2"/>
            <a:ext cx="4078800" cy="3428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3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0"/>
            <a:ext cx="40787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1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429001"/>
            <a:ext cx="40787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4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4078801" y="3429001"/>
            <a:ext cx="8113201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5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8113199" y="0"/>
            <a:ext cx="0" cy="3429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40788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481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es 5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8113199" y="0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3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8113199" y="3429001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5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0"/>
            <a:ext cx="40787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1</a:t>
            </a:r>
          </a:p>
        </p:txBody>
      </p:sp>
      <p:sp>
        <p:nvSpPr>
          <p:cNvPr id="15" name="Marcador de texto 15"/>
          <p:cNvSpPr>
            <a:spLocks noGrp="1"/>
          </p:cNvSpPr>
          <p:nvPr>
            <p:ph type="body" sz="quarter" idx="15" hasCustomPrompt="1"/>
          </p:nvPr>
        </p:nvSpPr>
        <p:spPr>
          <a:xfrm>
            <a:off x="4078801" y="-1"/>
            <a:ext cx="4034399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2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4078801" y="3429001"/>
            <a:ext cx="4034399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4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8113199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4078797" y="3429000"/>
            <a:ext cx="8113203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40788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346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8113199" y="0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3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8113199" y="3429001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6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0"/>
            <a:ext cx="40787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1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429001"/>
            <a:ext cx="40787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4</a:t>
            </a:r>
          </a:p>
        </p:txBody>
      </p:sp>
      <p:sp>
        <p:nvSpPr>
          <p:cNvPr id="15" name="Marcador de texto 15"/>
          <p:cNvSpPr>
            <a:spLocks noGrp="1"/>
          </p:cNvSpPr>
          <p:nvPr>
            <p:ph type="body" sz="quarter" idx="15" hasCustomPrompt="1"/>
          </p:nvPr>
        </p:nvSpPr>
        <p:spPr>
          <a:xfrm>
            <a:off x="4078801" y="-1"/>
            <a:ext cx="4034399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2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4078801" y="3429001"/>
            <a:ext cx="4034399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5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8113199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40788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923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es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5"/>
          <p:cNvSpPr>
            <a:spLocks noGrp="1"/>
          </p:cNvSpPr>
          <p:nvPr>
            <p:ph type="body" sz="quarter" idx="17" hasCustomPrompt="1"/>
          </p:nvPr>
        </p:nvSpPr>
        <p:spPr>
          <a:xfrm>
            <a:off x="8113199" y="2275367"/>
            <a:ext cx="4078800" cy="22913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6</a:t>
            </a:r>
          </a:p>
        </p:txBody>
      </p:sp>
      <p:sp>
        <p:nvSpPr>
          <p:cNvPr id="21" name="Marcador de texto 15"/>
          <p:cNvSpPr>
            <a:spLocks noGrp="1"/>
          </p:cNvSpPr>
          <p:nvPr>
            <p:ph type="body" sz="quarter" idx="18" hasCustomPrompt="1"/>
          </p:nvPr>
        </p:nvSpPr>
        <p:spPr>
          <a:xfrm>
            <a:off x="1" y="2275367"/>
            <a:ext cx="4078799" cy="22913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4</a:t>
            </a:r>
          </a:p>
        </p:txBody>
      </p:sp>
      <p:sp>
        <p:nvSpPr>
          <p:cNvPr id="22" name="Marcador de texto 15"/>
          <p:cNvSpPr>
            <a:spLocks noGrp="1"/>
          </p:cNvSpPr>
          <p:nvPr>
            <p:ph type="body" sz="quarter" idx="19" hasCustomPrompt="1"/>
          </p:nvPr>
        </p:nvSpPr>
        <p:spPr>
          <a:xfrm>
            <a:off x="4078801" y="2275367"/>
            <a:ext cx="4034399" cy="2291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5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8113199" y="0"/>
            <a:ext cx="4078800" cy="228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3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8113199" y="4566686"/>
            <a:ext cx="4078800" cy="22913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9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0"/>
            <a:ext cx="4078799" cy="228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1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4566686"/>
            <a:ext cx="4078799" cy="22913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7</a:t>
            </a:r>
          </a:p>
        </p:txBody>
      </p:sp>
      <p:sp>
        <p:nvSpPr>
          <p:cNvPr id="15" name="Marcador de texto 15"/>
          <p:cNvSpPr>
            <a:spLocks noGrp="1"/>
          </p:cNvSpPr>
          <p:nvPr>
            <p:ph type="body" sz="quarter" idx="15" hasCustomPrompt="1"/>
          </p:nvPr>
        </p:nvSpPr>
        <p:spPr>
          <a:xfrm>
            <a:off x="4078801" y="-1"/>
            <a:ext cx="4034399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2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4078801" y="4566684"/>
            <a:ext cx="4034399" cy="2291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/>
              <a:t>Concepte 8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8113199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4566684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40788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 userDrawn="1"/>
        </p:nvCxnSpPr>
        <p:spPr>
          <a:xfrm flipH="1">
            <a:off x="0" y="2286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825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bte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979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ol franja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01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7">
          <p15:clr>
            <a:srgbClr val="FBAE40"/>
          </p15:clr>
        </p15:guide>
        <p15:guide id="2" pos="3855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838200" y="2297629"/>
            <a:ext cx="10515600" cy="22627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aseline="0">
                <a:latin typeface="Rubik SemiBold" pitchFamily="2" charset="-79"/>
                <a:cs typeface="Rubik SemiBold" pitchFamily="2" charset="-79"/>
              </a:defRPr>
            </a:lvl1pPr>
          </a:lstStyle>
          <a:p>
            <a:r>
              <a:rPr lang="ca-ES" noProof="0" dirty="0"/>
              <a:t>Títol de la presentació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1" y="4190716"/>
            <a:ext cx="628650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 dirty="0"/>
              <a:t>Nom Cognom</a:t>
            </a:r>
          </a:p>
        </p:txBody>
      </p:sp>
      <p:sp>
        <p:nvSpPr>
          <p:cNvPr id="4" name="Marcador de texto 10"/>
          <p:cNvSpPr>
            <a:spLocks noGrp="1"/>
          </p:cNvSpPr>
          <p:nvPr>
            <p:ph type="body" sz="quarter" idx="11" hasCustomPrompt="1"/>
          </p:nvPr>
        </p:nvSpPr>
        <p:spPr>
          <a:xfrm>
            <a:off x="2952751" y="4627196"/>
            <a:ext cx="6286500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 dirty="0"/>
              <a:t>Càrrec</a:t>
            </a: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924" y="5940211"/>
            <a:ext cx="1496155" cy="4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2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 i subtito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838200" y="2297629"/>
            <a:ext cx="10515600" cy="22627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aseline="0">
                <a:latin typeface="Rubik SemiBold" pitchFamily="2" charset="-79"/>
                <a:cs typeface="Rubik SemiBold" pitchFamily="2" charset="-79"/>
              </a:defRPr>
            </a:lvl1pPr>
          </a:lstStyle>
          <a:p>
            <a:r>
              <a:rPr lang="ca-ES" noProof="0" dirty="0"/>
              <a:t>Títol</a:t>
            </a:r>
          </a:p>
        </p:txBody>
      </p:sp>
      <p:sp>
        <p:nvSpPr>
          <p:cNvPr id="3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1" y="4190717"/>
            <a:ext cx="6286500" cy="14480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 dirty="0"/>
              <a:t>Subtítol</a:t>
            </a: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60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  <p:sp>
        <p:nvSpPr>
          <p:cNvPr id="5" name="Título 6"/>
          <p:cNvSpPr>
            <a:spLocks noGrp="1"/>
          </p:cNvSpPr>
          <p:nvPr>
            <p:ph type="title" hasCustomPrompt="1"/>
          </p:nvPr>
        </p:nvSpPr>
        <p:spPr>
          <a:xfrm>
            <a:off x="838200" y="2297629"/>
            <a:ext cx="10515600" cy="22627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aseline="0">
                <a:latin typeface="Rubik SemiBold" pitchFamily="2" charset="-79"/>
                <a:cs typeface="Rubik SemiBold" pitchFamily="2" charset="-79"/>
              </a:defRPr>
            </a:lvl1pPr>
          </a:lstStyle>
          <a:p>
            <a:r>
              <a:rPr lang="ca-ES" noProof="0" dirty="0"/>
              <a:t>Títol</a:t>
            </a:r>
          </a:p>
        </p:txBody>
      </p:sp>
      <p:sp>
        <p:nvSpPr>
          <p:cNvPr id="6" name="Elipse 5"/>
          <p:cNvSpPr/>
          <p:nvPr userDrawn="1"/>
        </p:nvSpPr>
        <p:spPr>
          <a:xfrm>
            <a:off x="3515834" y="848834"/>
            <a:ext cx="5160335" cy="5160335"/>
          </a:xfrm>
          <a:prstGeom prst="ellipse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/>
          </a:p>
        </p:txBody>
      </p:sp>
      <p:sp useBgFill="1">
        <p:nvSpPr>
          <p:cNvPr id="8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349794" y="4644307"/>
            <a:ext cx="2523460" cy="4801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baseline="0">
                <a:latin typeface="+mn-lt"/>
                <a:cs typeface="Rubik" pitchFamily="2" charset="-79"/>
              </a:defRPr>
            </a:lvl1pPr>
          </a:lstStyle>
          <a:p>
            <a:r>
              <a:rPr lang="ca-ES" dirty="0"/>
              <a:t>Concepte 2</a:t>
            </a:r>
          </a:p>
        </p:txBody>
      </p:sp>
      <p:sp useBgFill="1">
        <p:nvSpPr>
          <p:cNvPr id="10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7318747" y="4644307"/>
            <a:ext cx="2523460" cy="4801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baseline="0">
                <a:latin typeface="+mn-lt"/>
                <a:cs typeface="Rubik" pitchFamily="2" charset="-79"/>
              </a:defRPr>
            </a:lvl1pPr>
          </a:lstStyle>
          <a:p>
            <a:r>
              <a:rPr lang="ca-ES" dirty="0"/>
              <a:t>Concepte 3</a:t>
            </a:r>
          </a:p>
        </p:txBody>
      </p:sp>
      <p:sp useBgFill="1">
        <p:nvSpPr>
          <p:cNvPr id="11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4997303" y="765613"/>
            <a:ext cx="2197396" cy="4801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baseline="0">
                <a:latin typeface="+mn-lt"/>
                <a:cs typeface="Rubik" pitchFamily="2" charset="-79"/>
              </a:defRPr>
            </a:lvl1pPr>
          </a:lstStyle>
          <a:p>
            <a:r>
              <a:rPr lang="ca-ES" dirty="0"/>
              <a:t>Concepte 1</a:t>
            </a:r>
          </a:p>
        </p:txBody>
      </p:sp>
    </p:spTree>
    <p:extLst>
      <p:ext uri="{BB962C8B-B14F-4D97-AF65-F5344CB8AC3E}">
        <p14:creationId xmlns:p14="http://schemas.microsoft.com/office/powerpoint/2010/main" val="1850123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5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CA2B0-85BC-4059-9C86-5B487B8CFF5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Shape 29"/>
          <p:cNvSpPr txBox="1"/>
          <p:nvPr userDrawn="1"/>
        </p:nvSpPr>
        <p:spPr>
          <a:xfrm>
            <a:off x="1432924" y="1028734"/>
            <a:ext cx="2609600" cy="8715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0">
                <a:solidFill>
                  <a:srgbClr val="8CC96C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</a:p>
        </p:txBody>
      </p:sp>
      <p:sp>
        <p:nvSpPr>
          <p:cNvPr id="5" name="Shape 29"/>
          <p:cNvSpPr txBox="1"/>
          <p:nvPr userDrawn="1"/>
        </p:nvSpPr>
        <p:spPr>
          <a:xfrm>
            <a:off x="9727093" y="3299072"/>
            <a:ext cx="2609600" cy="8715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0">
                <a:solidFill>
                  <a:srgbClr val="8CC96C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543605" y="1900768"/>
            <a:ext cx="7008779" cy="3544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8CC96C"/>
                </a:solidFill>
              </a:defRPr>
            </a:lvl1pPr>
            <a:lvl2pPr marL="609585" indent="0" algn="ctr">
              <a:buNone/>
              <a:defRPr>
                <a:solidFill>
                  <a:srgbClr val="8CC96C"/>
                </a:solidFill>
              </a:defRPr>
            </a:lvl2pPr>
            <a:lvl3pPr marL="1219170" indent="0" algn="ctr">
              <a:buNone/>
              <a:defRPr>
                <a:solidFill>
                  <a:srgbClr val="8CC96C"/>
                </a:solidFill>
              </a:defRPr>
            </a:lvl3pPr>
            <a:lvl4pPr marL="1828754" indent="0" algn="ctr">
              <a:buNone/>
              <a:defRPr>
                <a:solidFill>
                  <a:srgbClr val="8CC96C"/>
                </a:solidFill>
              </a:defRPr>
            </a:lvl4pPr>
            <a:lvl5pPr marL="2438339" indent="0" algn="ctr">
              <a:buNone/>
              <a:defRPr>
                <a:solidFill>
                  <a:srgbClr val="8CC96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F29F7B-3A85-7F53-F70D-421598063E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3165"/>
            <a:ext cx="12192000" cy="9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513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d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48755" y="1201483"/>
            <a:ext cx="4390491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02</a:t>
            </a:r>
          </a:p>
        </p:txBody>
      </p:sp>
      <p:sp>
        <p:nvSpPr>
          <p:cNvPr id="7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48755" y="4109487"/>
            <a:ext cx="4390491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04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852755" y="1201483"/>
            <a:ext cx="4390488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01</a:t>
            </a:r>
          </a:p>
        </p:txBody>
      </p:sp>
      <p:sp>
        <p:nvSpPr>
          <p:cNvPr id="9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852755" y="4109487"/>
            <a:ext cx="4390488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03</a:t>
            </a:r>
          </a:p>
        </p:txBody>
      </p:sp>
      <p:sp>
        <p:nvSpPr>
          <p:cNvPr id="21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852755" y="2413597"/>
            <a:ext cx="4390488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</p:txBody>
      </p:sp>
      <p:sp>
        <p:nvSpPr>
          <p:cNvPr id="23" name="Marcador de texto 15"/>
          <p:cNvSpPr>
            <a:spLocks noGrp="1"/>
          </p:cNvSpPr>
          <p:nvPr>
            <p:ph type="body" sz="quarter" idx="17" hasCustomPrompt="1"/>
          </p:nvPr>
        </p:nvSpPr>
        <p:spPr>
          <a:xfrm>
            <a:off x="852755" y="5321601"/>
            <a:ext cx="4390488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  <a:p>
            <a:pPr lvl="0"/>
            <a:endParaRPr lang="ca-ES" noProof="0" dirty="0"/>
          </a:p>
        </p:txBody>
      </p:sp>
      <p:sp>
        <p:nvSpPr>
          <p:cNvPr id="24" name="Marcador de texto 15"/>
          <p:cNvSpPr>
            <a:spLocks noGrp="1"/>
          </p:cNvSpPr>
          <p:nvPr>
            <p:ph type="body" sz="quarter" idx="18" hasCustomPrompt="1"/>
          </p:nvPr>
        </p:nvSpPr>
        <p:spPr>
          <a:xfrm>
            <a:off x="6948755" y="2413597"/>
            <a:ext cx="4390488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  <a:p>
            <a:pPr lvl="0"/>
            <a:endParaRPr lang="ca-ES" noProof="0" dirty="0"/>
          </a:p>
        </p:txBody>
      </p:sp>
      <p:sp>
        <p:nvSpPr>
          <p:cNvPr id="25" name="Marcador de texto 15"/>
          <p:cNvSpPr>
            <a:spLocks noGrp="1"/>
          </p:cNvSpPr>
          <p:nvPr>
            <p:ph type="body" sz="quarter" idx="19" hasCustomPrompt="1"/>
          </p:nvPr>
        </p:nvSpPr>
        <p:spPr>
          <a:xfrm>
            <a:off x="6948755" y="5321601"/>
            <a:ext cx="4390488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  <a:p>
            <a:pPr lvl="0"/>
            <a:endParaRPr lang="ca-ES" noProof="0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842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d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01</a:t>
            </a:r>
          </a:p>
        </p:txBody>
      </p:sp>
      <p:sp>
        <p:nvSpPr>
          <p:cNvPr id="9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2729347" y="4109487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04</a:t>
            </a:r>
          </a:p>
        </p:txBody>
      </p:sp>
      <p:sp>
        <p:nvSpPr>
          <p:cNvPr id="21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</p:txBody>
      </p:sp>
      <p:sp>
        <p:nvSpPr>
          <p:cNvPr id="23" name="Marcador de texto 15"/>
          <p:cNvSpPr>
            <a:spLocks noGrp="1"/>
          </p:cNvSpPr>
          <p:nvPr>
            <p:ph type="body" sz="quarter" idx="17" hasCustomPrompt="1"/>
          </p:nvPr>
        </p:nvSpPr>
        <p:spPr>
          <a:xfrm>
            <a:off x="2729347" y="5321601"/>
            <a:ext cx="2968195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  <a:p>
            <a:pPr lvl="0"/>
            <a:endParaRPr lang="ca-ES" noProof="0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  <p:sp>
        <p:nvSpPr>
          <p:cNvPr id="12" name="Marcador de texto 15"/>
          <p:cNvSpPr>
            <a:spLocks noGrp="1"/>
          </p:cNvSpPr>
          <p:nvPr>
            <p:ph type="body" sz="quarter" idx="18" hasCustomPrompt="1"/>
          </p:nvPr>
        </p:nvSpPr>
        <p:spPr>
          <a:xfrm>
            <a:off x="4611904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02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9" hasCustomPrompt="1"/>
          </p:nvPr>
        </p:nvSpPr>
        <p:spPr>
          <a:xfrm>
            <a:off x="6503049" y="4109487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05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20" hasCustomPrompt="1"/>
          </p:nvPr>
        </p:nvSpPr>
        <p:spPr>
          <a:xfrm>
            <a:off x="4611904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</p:txBody>
      </p:sp>
      <p:sp>
        <p:nvSpPr>
          <p:cNvPr id="15" name="Marcador de texto 15"/>
          <p:cNvSpPr>
            <a:spLocks noGrp="1"/>
          </p:cNvSpPr>
          <p:nvPr>
            <p:ph type="body" sz="quarter" idx="21" hasCustomPrompt="1"/>
          </p:nvPr>
        </p:nvSpPr>
        <p:spPr>
          <a:xfrm>
            <a:off x="6503049" y="5321601"/>
            <a:ext cx="2968195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  <a:p>
            <a:pPr lvl="0"/>
            <a:endParaRPr lang="ca-ES" noProof="0" dirty="0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22" hasCustomPrompt="1"/>
          </p:nvPr>
        </p:nvSpPr>
        <p:spPr>
          <a:xfrm>
            <a:off x="8385605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03</a:t>
            </a:r>
          </a:p>
        </p:txBody>
      </p:sp>
      <p:sp>
        <p:nvSpPr>
          <p:cNvPr id="18" name="Marcador de texto 15"/>
          <p:cNvSpPr>
            <a:spLocks noGrp="1"/>
          </p:cNvSpPr>
          <p:nvPr>
            <p:ph type="body" sz="quarter" idx="24" hasCustomPrompt="1"/>
          </p:nvPr>
        </p:nvSpPr>
        <p:spPr>
          <a:xfrm>
            <a:off x="8385605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</p:txBody>
      </p:sp>
    </p:spTree>
    <p:extLst>
      <p:ext uri="{BB962C8B-B14F-4D97-AF65-F5344CB8AC3E}">
        <p14:creationId xmlns:p14="http://schemas.microsoft.com/office/powerpoint/2010/main" val="32256994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d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01</a:t>
            </a:r>
          </a:p>
        </p:txBody>
      </p:sp>
      <p:sp>
        <p:nvSpPr>
          <p:cNvPr id="9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4109487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04</a:t>
            </a:r>
          </a:p>
        </p:txBody>
      </p:sp>
      <p:sp>
        <p:nvSpPr>
          <p:cNvPr id="21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</p:txBody>
      </p:sp>
      <p:sp>
        <p:nvSpPr>
          <p:cNvPr id="23" name="Marcador de texto 15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5321601"/>
            <a:ext cx="2968195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  <a:p>
            <a:pPr lvl="0"/>
            <a:endParaRPr lang="ca-ES" noProof="0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  <p:sp>
        <p:nvSpPr>
          <p:cNvPr id="12" name="Marcador de texto 15"/>
          <p:cNvSpPr>
            <a:spLocks noGrp="1"/>
          </p:cNvSpPr>
          <p:nvPr>
            <p:ph type="body" sz="quarter" idx="18" hasCustomPrompt="1"/>
          </p:nvPr>
        </p:nvSpPr>
        <p:spPr>
          <a:xfrm>
            <a:off x="4611904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02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9" hasCustomPrompt="1"/>
          </p:nvPr>
        </p:nvSpPr>
        <p:spPr>
          <a:xfrm>
            <a:off x="4611904" y="4109487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05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20" hasCustomPrompt="1"/>
          </p:nvPr>
        </p:nvSpPr>
        <p:spPr>
          <a:xfrm>
            <a:off x="4611904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</p:txBody>
      </p:sp>
      <p:sp>
        <p:nvSpPr>
          <p:cNvPr id="15" name="Marcador de texto 15"/>
          <p:cNvSpPr>
            <a:spLocks noGrp="1"/>
          </p:cNvSpPr>
          <p:nvPr>
            <p:ph type="body" sz="quarter" idx="21" hasCustomPrompt="1"/>
          </p:nvPr>
        </p:nvSpPr>
        <p:spPr>
          <a:xfrm>
            <a:off x="4611904" y="5321601"/>
            <a:ext cx="2968195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  <a:p>
            <a:pPr lvl="0"/>
            <a:endParaRPr lang="ca-ES" noProof="0" dirty="0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22" hasCustomPrompt="1"/>
          </p:nvPr>
        </p:nvSpPr>
        <p:spPr>
          <a:xfrm>
            <a:off x="8385605" y="1201483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03</a:t>
            </a:r>
          </a:p>
        </p:txBody>
      </p:sp>
      <p:sp>
        <p:nvSpPr>
          <p:cNvPr id="17" name="Marcador de texto 15"/>
          <p:cNvSpPr>
            <a:spLocks noGrp="1"/>
          </p:cNvSpPr>
          <p:nvPr>
            <p:ph type="body" sz="quarter" idx="23" hasCustomPrompt="1"/>
          </p:nvPr>
        </p:nvSpPr>
        <p:spPr>
          <a:xfrm>
            <a:off x="8385605" y="4109487"/>
            <a:ext cx="2968195" cy="12121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800" baseline="0">
                <a:latin typeface="+mj-lt"/>
              </a:defRPr>
            </a:lvl1pPr>
          </a:lstStyle>
          <a:p>
            <a:pPr lvl="0"/>
            <a:r>
              <a:rPr lang="ca-ES" noProof="0" dirty="0"/>
              <a:t>06</a:t>
            </a:r>
          </a:p>
        </p:txBody>
      </p:sp>
      <p:sp>
        <p:nvSpPr>
          <p:cNvPr id="18" name="Marcador de texto 15"/>
          <p:cNvSpPr>
            <a:spLocks noGrp="1"/>
          </p:cNvSpPr>
          <p:nvPr>
            <p:ph type="body" sz="quarter" idx="24" hasCustomPrompt="1"/>
          </p:nvPr>
        </p:nvSpPr>
        <p:spPr>
          <a:xfrm>
            <a:off x="8385605" y="2413597"/>
            <a:ext cx="2968195" cy="103667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25" hasCustomPrompt="1"/>
          </p:nvPr>
        </p:nvSpPr>
        <p:spPr>
          <a:xfrm>
            <a:off x="8385605" y="5321601"/>
            <a:ext cx="2968195" cy="1036673"/>
          </a:xfrm>
          <a:prstGeom prst="rect">
            <a:avLst/>
          </a:prstGeom>
        </p:spPr>
        <p:txBody>
          <a:bodyPr anchor="t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latin typeface="+mn-lt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Subtítol de les dades</a:t>
            </a:r>
          </a:p>
          <a:p>
            <a:pPr lvl="0"/>
            <a:endParaRPr lang="ca-ES" noProof="0" dirty="0"/>
          </a:p>
        </p:txBody>
      </p:sp>
    </p:spTree>
    <p:extLst>
      <p:ext uri="{BB962C8B-B14F-4D97-AF65-F5344CB8AC3E}">
        <p14:creationId xmlns:p14="http://schemas.microsoft.com/office/powerpoint/2010/main" val="17292726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 i descripci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53211" cy="685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ca-ES" dirty="0"/>
          </a:p>
        </p:txBody>
      </p:sp>
      <p:sp>
        <p:nvSpPr>
          <p:cNvPr id="12" name="Marcador de posición de imagen 2"/>
          <p:cNvSpPr>
            <a:spLocks noGrp="1"/>
          </p:cNvSpPr>
          <p:nvPr>
            <p:ph type="pic" sz="quarter" idx="15"/>
          </p:nvPr>
        </p:nvSpPr>
        <p:spPr>
          <a:xfrm>
            <a:off x="6138791" y="0"/>
            <a:ext cx="6053211" cy="685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ca-ES" dirty="0"/>
          </a:p>
        </p:txBody>
      </p:sp>
      <p:cxnSp>
        <p:nvCxnSpPr>
          <p:cNvPr id="6" name="Conector recto 5"/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6512469" y="986320"/>
            <a:ext cx="5254987" cy="1231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 baseline="0">
                <a:latin typeface="+mj-lt"/>
              </a:defRPr>
            </a:lvl1pPr>
          </a:lstStyle>
          <a:p>
            <a:pPr lvl="0"/>
            <a:r>
              <a:rPr lang="ca-ES" noProof="0" dirty="0"/>
              <a:t>Títol diapositiva màxim dues línies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  <p:sp>
        <p:nvSpPr>
          <p:cNvPr id="8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7641772" y="2212242"/>
            <a:ext cx="412568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/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Rubik Light" pitchFamily="2" charset="-79"/>
                <a:cs typeface="Rubik Light" pitchFamily="2" charset="-79"/>
              </a:defRPr>
            </a:lvl3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 dirty="0"/>
              <a:t>Text descriptiu de la diapositiva. Aquest text és un exemple d'allò que es pot fer.</a:t>
            </a:r>
          </a:p>
        </p:txBody>
      </p:sp>
    </p:spTree>
    <p:extLst>
      <p:ext uri="{BB962C8B-B14F-4D97-AF65-F5344CB8AC3E}">
        <p14:creationId xmlns:p14="http://schemas.microsoft.com/office/powerpoint/2010/main" val="15773014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 i descripci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8084820" cy="68580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ca-ES"/>
          </a:p>
        </p:txBody>
      </p:sp>
      <p:cxnSp>
        <p:nvCxnSpPr>
          <p:cNvPr id="10" name="Conector recto 9"/>
          <p:cNvCxnSpPr/>
          <p:nvPr userDrawn="1"/>
        </p:nvCxnSpPr>
        <p:spPr>
          <a:xfrm>
            <a:off x="8128251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  <p:sp>
        <p:nvSpPr>
          <p:cNvPr id="9" name="Marcador de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8597901" y="986320"/>
            <a:ext cx="3169556" cy="1231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 baseline="0">
                <a:latin typeface="+mj-lt"/>
              </a:defRPr>
            </a:lvl1pPr>
          </a:lstStyle>
          <a:p>
            <a:pPr lvl="0"/>
            <a:r>
              <a:rPr lang="ca-ES" noProof="0" dirty="0"/>
              <a:t>Títol diapositiva</a:t>
            </a:r>
          </a:p>
        </p:txBody>
      </p:sp>
      <p:sp>
        <p:nvSpPr>
          <p:cNvPr id="11" name="Marcador de texto 8"/>
          <p:cNvSpPr>
            <a:spLocks noGrp="1"/>
          </p:cNvSpPr>
          <p:nvPr>
            <p:ph type="body" sz="quarter" idx="15" hasCustomPrompt="1"/>
          </p:nvPr>
        </p:nvSpPr>
        <p:spPr>
          <a:xfrm>
            <a:off x="9279042" y="2212241"/>
            <a:ext cx="2488415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latin typeface="Rubik" pitchFamily="2" charset="-79"/>
                <a:cs typeface="Rubik" pitchFamily="2" charset="-79"/>
              </a:defRPr>
            </a:lvl1pPr>
            <a:lvl2pPr marL="457189" indent="0">
              <a:buNone/>
              <a:defRPr/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Rubik Light" pitchFamily="2" charset="-79"/>
                <a:cs typeface="Rubik Light" pitchFamily="2" charset="-79"/>
              </a:defRPr>
            </a:lvl3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 dirty="0"/>
              <a:t>Text descriptiu de la diapositiva. Aquest text és un exemple d’allò que es pot fer.</a:t>
            </a:r>
          </a:p>
        </p:txBody>
      </p:sp>
    </p:spTree>
    <p:extLst>
      <p:ext uri="{BB962C8B-B14F-4D97-AF65-F5344CB8AC3E}">
        <p14:creationId xmlns:p14="http://schemas.microsoft.com/office/powerpoint/2010/main" val="28259048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tge i tito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  <p:sp>
        <p:nvSpPr>
          <p:cNvPr id="5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348341" y="5879073"/>
            <a:ext cx="3600000" cy="7293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Descripció opcional 1</a:t>
            </a:r>
          </a:p>
        </p:txBody>
      </p:sp>
      <p:sp>
        <p:nvSpPr>
          <p:cNvPr id="6" name="Marcador de texto 8"/>
          <p:cNvSpPr>
            <a:spLocks noGrp="1"/>
          </p:cNvSpPr>
          <p:nvPr>
            <p:ph type="body" sz="quarter" idx="15" hasCustomPrompt="1"/>
          </p:nvPr>
        </p:nvSpPr>
        <p:spPr>
          <a:xfrm>
            <a:off x="8251371" y="5879073"/>
            <a:ext cx="3600000" cy="729345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Descripció opcional 3</a:t>
            </a:r>
          </a:p>
        </p:txBody>
      </p:sp>
      <p:sp>
        <p:nvSpPr>
          <p:cNvPr id="8" name="Marcador de texto 8"/>
          <p:cNvSpPr>
            <a:spLocks noGrp="1"/>
          </p:cNvSpPr>
          <p:nvPr>
            <p:ph type="body" sz="quarter" idx="16" hasCustomPrompt="1"/>
          </p:nvPr>
        </p:nvSpPr>
        <p:spPr>
          <a:xfrm>
            <a:off x="4299855" y="5879073"/>
            <a:ext cx="3600000" cy="72934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 baseline="0"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ca-ES" noProof="0" dirty="0"/>
              <a:t>Descripció opcional 2</a:t>
            </a:r>
          </a:p>
        </p:txBody>
      </p:sp>
      <p:sp>
        <p:nvSpPr>
          <p:cNvPr id="10" name="Marcador de texto 8"/>
          <p:cNvSpPr>
            <a:spLocks noGrp="1"/>
          </p:cNvSpPr>
          <p:nvPr>
            <p:ph type="body" sz="quarter" idx="17" hasCustomPrompt="1"/>
          </p:nvPr>
        </p:nvSpPr>
        <p:spPr>
          <a:xfrm>
            <a:off x="348341" y="232395"/>
            <a:ext cx="10602427" cy="104556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aseline="0">
                <a:latin typeface="+mj-lt"/>
              </a:defRPr>
            </a:lvl1pPr>
          </a:lstStyle>
          <a:p>
            <a:pPr lvl="0"/>
            <a:r>
              <a:rPr lang="ca-ES" noProof="0" dirty="0"/>
              <a:t>Títol opcional</a:t>
            </a:r>
          </a:p>
        </p:txBody>
      </p:sp>
    </p:spTree>
    <p:extLst>
      <p:ext uri="{BB962C8B-B14F-4D97-AF65-F5344CB8AC3E}">
        <p14:creationId xmlns:p14="http://schemas.microsoft.com/office/powerpoint/2010/main" val="577409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bte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6"/>
          <p:cNvSpPr txBox="1">
            <a:spLocks/>
          </p:cNvSpPr>
          <p:nvPr userDrawn="1"/>
        </p:nvSpPr>
        <p:spPr>
          <a:xfrm>
            <a:off x="4951221" y="1781952"/>
            <a:ext cx="2289561" cy="403361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Rubik SemiBold" pitchFamily="2" charset="-79"/>
                <a:ea typeface="+mj-ea"/>
                <a:cs typeface="Rubik SemiBold" pitchFamily="2" charset="-79"/>
              </a:defRPr>
            </a:lvl1pPr>
          </a:lstStyle>
          <a:p>
            <a:r>
              <a:rPr lang="es-ES" sz="28699" dirty="0"/>
              <a:t>?</a:t>
            </a:r>
            <a:endParaRPr lang="ca-ES" sz="28699" dirty="0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45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838200" y="1650456"/>
            <a:ext cx="10515600" cy="22627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aseline="0">
                <a:latin typeface="Rubik SemiBold" pitchFamily="2" charset="-79"/>
                <a:cs typeface="Rubik SemiBold" pitchFamily="2" charset="-79"/>
              </a:defRPr>
            </a:lvl1pPr>
          </a:lstStyle>
          <a:p>
            <a:r>
              <a:rPr lang="ca-ES" noProof="0" dirty="0"/>
              <a:t>Gràcies!</a:t>
            </a:r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243" y="4736229"/>
            <a:ext cx="303264" cy="30422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245" y="3866583"/>
            <a:ext cx="304361" cy="3042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549" y="4274893"/>
            <a:ext cx="340655" cy="34065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924" y="5940211"/>
            <a:ext cx="1496155" cy="463979"/>
          </a:xfrm>
          <a:prstGeom prst="rect">
            <a:avLst/>
          </a:prstGeom>
        </p:spPr>
      </p:pic>
      <p:sp>
        <p:nvSpPr>
          <p:cNvPr id="2" name="CuadroTexto 1"/>
          <p:cNvSpPr txBox="1"/>
          <p:nvPr userDrawn="1"/>
        </p:nvSpPr>
        <p:spPr>
          <a:xfrm>
            <a:off x="5018314" y="3778997"/>
            <a:ext cx="272143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ca-ES" sz="2400" dirty="0" err="1">
                <a:latin typeface="Rubik" pitchFamily="2" charset="-79"/>
                <a:cs typeface="Rubik" pitchFamily="2" charset="-79"/>
              </a:rPr>
              <a:t>amb_metropolis</a:t>
            </a:r>
            <a:endParaRPr lang="ca-ES" sz="2400" dirty="0">
              <a:latin typeface="Rubik" pitchFamily="2" charset="-79"/>
              <a:cs typeface="Rubik" pitchFamily="2" charset="-79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ca-ES" sz="2400" dirty="0" err="1">
                <a:latin typeface="Rubik" pitchFamily="2" charset="-79"/>
                <a:cs typeface="Rubik" pitchFamily="2" charset="-79"/>
              </a:rPr>
              <a:t>espaipublicAMB</a:t>
            </a:r>
            <a:endParaRPr lang="ca-ES" sz="2400" dirty="0">
              <a:latin typeface="Rubik" pitchFamily="2" charset="-79"/>
              <a:cs typeface="Rubik" pitchFamily="2" charset="-79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ca-ES" sz="2400" dirty="0">
                <a:latin typeface="Rubik" pitchFamily="2" charset="-79"/>
                <a:cs typeface="Rubik" pitchFamily="2" charset="-79"/>
              </a:rPr>
              <a:t>espai públic AMB</a:t>
            </a:r>
          </a:p>
        </p:txBody>
      </p:sp>
    </p:spTree>
    <p:extLst>
      <p:ext uri="{BB962C8B-B14F-4D97-AF65-F5344CB8AC3E}">
        <p14:creationId xmlns:p14="http://schemas.microsoft.com/office/powerpoint/2010/main" val="3356026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àtil i mòb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2191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331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àt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2191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28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CA2B0-85BC-4059-9C86-5B487B8CFF5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Shape 29"/>
          <p:cNvSpPr txBox="1"/>
          <p:nvPr userDrawn="1"/>
        </p:nvSpPr>
        <p:spPr>
          <a:xfrm>
            <a:off x="1432924" y="1028734"/>
            <a:ext cx="2609600" cy="8715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</a:p>
        </p:txBody>
      </p:sp>
      <p:sp>
        <p:nvSpPr>
          <p:cNvPr id="5" name="Shape 29"/>
          <p:cNvSpPr txBox="1"/>
          <p:nvPr userDrawn="1"/>
        </p:nvSpPr>
        <p:spPr>
          <a:xfrm>
            <a:off x="9727093" y="3299072"/>
            <a:ext cx="2609600" cy="8715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736850" y="2084917"/>
            <a:ext cx="6719523" cy="3072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/>
                </a:solidFill>
              </a:defRPr>
            </a:lvl2pPr>
            <a:lvl3pPr marL="1219170" indent="0" algn="ctr">
              <a:buNone/>
              <a:defRPr>
                <a:solidFill>
                  <a:schemeClr val="tx1"/>
                </a:solidFill>
              </a:defRPr>
            </a:lvl3pPr>
            <a:lvl4pPr marL="1828754" indent="0" algn="ctr">
              <a:buNone/>
              <a:defRPr>
                <a:solidFill>
                  <a:schemeClr val="tx1"/>
                </a:solidFill>
              </a:defRPr>
            </a:lvl4pPr>
            <a:lvl5pPr marL="2438339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76D0F8-1082-3E5F-55BC-D04F94DB4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3165"/>
            <a:ext cx="12192000" cy="9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6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cept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8627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cept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cxnSp>
        <p:nvCxnSpPr>
          <p:cNvPr id="6" name="Conector recto 5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67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ncept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6096000" y="3429000"/>
            <a:ext cx="6096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7627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ncept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"/>
            <a:ext cx="12192000" cy="3428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096000" y="3429000"/>
            <a:ext cx="0" cy="3429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9023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ncept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9001"/>
            <a:ext cx="12192000" cy="3428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3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 flipV="1">
            <a:off x="6096000" y="-1"/>
            <a:ext cx="0" cy="342900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2419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ncep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4</a:t>
            </a:r>
          </a:p>
        </p:txBody>
      </p:sp>
      <p:sp>
        <p:nvSpPr>
          <p:cNvPr id="9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0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429001"/>
            <a:ext cx="6096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7074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Concept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8113199" y="0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8113199" y="3429001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5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0"/>
            <a:ext cx="81131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429001"/>
            <a:ext cx="40787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4078801" y="3429001"/>
            <a:ext cx="4034399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4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8113199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4078797" y="3429000"/>
            <a:ext cx="3" cy="3429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0833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Concept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4078798" y="0"/>
            <a:ext cx="40343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8113199" y="2"/>
            <a:ext cx="4078800" cy="3428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0"/>
            <a:ext cx="40787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429001"/>
            <a:ext cx="40787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4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4078801" y="3429001"/>
            <a:ext cx="8113201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5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8113199" y="0"/>
            <a:ext cx="0" cy="3429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40788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4540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Concept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8113199" y="0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8113199" y="3429001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5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0"/>
            <a:ext cx="40787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5" name="Marcador de texto 15"/>
          <p:cNvSpPr>
            <a:spLocks noGrp="1"/>
          </p:cNvSpPr>
          <p:nvPr>
            <p:ph type="body" sz="quarter" idx="15" hasCustomPrompt="1"/>
          </p:nvPr>
        </p:nvSpPr>
        <p:spPr>
          <a:xfrm>
            <a:off x="4078801" y="-1"/>
            <a:ext cx="4034399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4078801" y="3429001"/>
            <a:ext cx="4034399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4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8113199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4078797" y="3429000"/>
            <a:ext cx="8113203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40788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4391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Concep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8113199" y="0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3</a:t>
            </a:r>
          </a:p>
        </p:txBody>
      </p:sp>
      <p:sp>
        <p:nvSpPr>
          <p:cNvPr id="8" name="Marcador de tex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8113199" y="3429001"/>
            <a:ext cx="40788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6</a:t>
            </a:r>
          </a:p>
        </p:txBody>
      </p:sp>
      <p:sp>
        <p:nvSpPr>
          <p:cNvPr id="13" name="Marcador de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0"/>
            <a:ext cx="40787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1</a:t>
            </a:r>
          </a:p>
        </p:txBody>
      </p:sp>
      <p:sp>
        <p:nvSpPr>
          <p:cNvPr id="14" name="Marcador de texto 15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429001"/>
            <a:ext cx="4078799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4</a:t>
            </a:r>
          </a:p>
        </p:txBody>
      </p:sp>
      <p:sp>
        <p:nvSpPr>
          <p:cNvPr id="15" name="Marcador de texto 15"/>
          <p:cNvSpPr>
            <a:spLocks noGrp="1"/>
          </p:cNvSpPr>
          <p:nvPr>
            <p:ph type="body" sz="quarter" idx="15" hasCustomPrompt="1"/>
          </p:nvPr>
        </p:nvSpPr>
        <p:spPr>
          <a:xfrm>
            <a:off x="4078801" y="-1"/>
            <a:ext cx="4034399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2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6" hasCustomPrompt="1"/>
          </p:nvPr>
        </p:nvSpPr>
        <p:spPr>
          <a:xfrm>
            <a:off x="4078801" y="3429001"/>
            <a:ext cx="4034399" cy="3429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ca-ES" noProof="0" dirty="0"/>
              <a:t>Concepte 5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8113199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 userDrawn="1"/>
        </p:nvCxnSpPr>
        <p:spPr>
          <a:xfrm flipH="1">
            <a:off x="0" y="3429000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 userDrawn="1"/>
        </p:nvCxnSpPr>
        <p:spPr>
          <a:xfrm>
            <a:off x="4078800" y="0"/>
            <a:ext cx="0" cy="685800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41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26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Relationship Id="rId27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0CA2B0-85BC-4059-9C86-5B487B8CFF5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643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b="1" kern="1200">
          <a:solidFill>
            <a:srgbClr val="F34F2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73" y="616494"/>
            <a:ext cx="8428391" cy="10535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7173" y="1853625"/>
            <a:ext cx="10670758" cy="4261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01483E-483F-47D3-AD16-1A9A682B8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7174" y="6432605"/>
            <a:ext cx="1209740" cy="2888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4E92DE8-7986-4919-BE09-14B0AE0A9401}" type="datetime1">
              <a:rPr lang="fi-FI" smtClean="0"/>
              <a:t>19.5.2025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DCAB2B-23AF-4B8F-8F67-2952F4848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6913" y="6432605"/>
            <a:ext cx="4114800" cy="2888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B7EE758-1955-4ECF-A6DD-011EFA3D6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3488" y="6432605"/>
            <a:ext cx="868886" cy="2888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34623DF-BFEA-4FB4-84D4-AE62F0672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263" y="351488"/>
            <a:ext cx="951123" cy="48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9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BA114EBE-9190-4FA5-B6C9-1339DD9D096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225" y="6250782"/>
            <a:ext cx="1302544" cy="372650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24" y="540541"/>
            <a:ext cx="10800000" cy="468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550" y="1814400"/>
            <a:ext cx="10800000" cy="39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99683" y="6371431"/>
            <a:ext cx="144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15000"/>
              </a:lnSpc>
              <a:defRPr sz="1000" b="0">
                <a:solidFill>
                  <a:schemeClr val="tx1"/>
                </a:solidFill>
              </a:defRPr>
            </a:lvl1pPr>
          </a:lstStyle>
          <a:p>
            <a:fld id="{1CD0CFBF-0871-4F4A-B205-F3B54923FE24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84800" y="6371431"/>
            <a:ext cx="612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15000"/>
              </a:lnSpc>
              <a:defRPr sz="10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896" y="6371431"/>
            <a:ext cx="54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15000"/>
              </a:lnSpc>
              <a:defRPr sz="1000" b="1">
                <a:solidFill>
                  <a:schemeClr val="tx1"/>
                </a:solidFill>
              </a:defRPr>
            </a:lvl1pPr>
          </a:lstStyle>
          <a:p>
            <a:fld id="{D77ED290-2126-4DAE-ABD0-C113D2828939}" type="slidenum">
              <a:rPr lang="fr-FR" smtClean="0"/>
              <a:t>‹#›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D2BF32D-BDA1-4090-A758-37FE33B63A63}"/>
              </a:ext>
            </a:extLst>
          </p:cNvPr>
          <p:cNvCxnSpPr/>
          <p:nvPr/>
        </p:nvCxnSpPr>
        <p:spPr>
          <a:xfrm>
            <a:off x="684000" y="6169816"/>
            <a:ext cx="10821600" cy="0"/>
          </a:xfrm>
          <a:prstGeom prst="line">
            <a:avLst/>
          </a:prstGeom>
          <a:ln w="825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98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</p:sldLayoutIdLst>
  <p:txStyles>
    <p:titleStyle>
      <a:lvl1pPr algn="l" defTabSz="914400" rtl="0" eaLnBrk="1" latinLnBrk="0" hangingPunct="1">
        <a:lnSpc>
          <a:spcPct val="115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defTabSz="914400" rtl="0" eaLnBrk="1" latinLnBrk="0" hangingPunct="1">
        <a:lnSpc>
          <a:spcPct val="130000"/>
        </a:lnSpc>
        <a:spcBef>
          <a:spcPts val="2400"/>
        </a:spcBef>
        <a:buFont typeface="+mj-lt"/>
        <a:buAutoNum type="arabicPeriod"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108000" algn="l" defTabSz="914400" rtl="0" eaLnBrk="1" latinLnBrk="0" hangingPunct="1">
        <a:lnSpc>
          <a:spcPct val="130000"/>
        </a:lnSpc>
        <a:spcBef>
          <a:spcPts val="300"/>
        </a:spcBef>
        <a:buSzPct val="120000"/>
        <a:buFont typeface="Times" panose="02020603050405020304" pitchFamily="18" charset="0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126000" algn="l" defTabSz="914400" rtl="0" eaLnBrk="1" latinLnBrk="0" hangingPunct="1">
        <a:lnSpc>
          <a:spcPct val="130000"/>
        </a:lnSpc>
        <a:spcBef>
          <a:spcPts val="300"/>
        </a:spcBef>
        <a:buFont typeface="Calibri" panose="020F0502020204030204" pitchFamily="34" charset="0"/>
        <a:buChar char="‐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0" algn="l" defTabSz="914400" rtl="0" eaLnBrk="1" latinLnBrk="0" hangingPunct="1">
        <a:lnSpc>
          <a:spcPct val="130000"/>
        </a:lnSpc>
        <a:spcBef>
          <a:spcPts val="3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A32810D-9C38-450F-B140-82ECD0650B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225" y="6250782"/>
            <a:ext cx="1302544" cy="372650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24" y="540541"/>
            <a:ext cx="10800000" cy="468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550" y="1814400"/>
            <a:ext cx="10800000" cy="39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99683" y="6371431"/>
            <a:ext cx="144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15000"/>
              </a:lnSpc>
              <a:defRPr sz="1000" b="0">
                <a:solidFill>
                  <a:schemeClr val="tx1"/>
                </a:solidFill>
              </a:defRPr>
            </a:lvl1pPr>
          </a:lstStyle>
          <a:p>
            <a:fld id="{23F40A34-7E66-495A-9E06-3B17F2BD1020}" type="datetime1">
              <a:rPr lang="fr-FR" smtClean="0"/>
              <a:pPr/>
              <a:t>19/05/2025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84800" y="6371431"/>
            <a:ext cx="612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15000"/>
              </a:lnSpc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fr-FR"/>
              <a:t>Pied de page de la présentation | Décembre 2018 |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896" y="6371431"/>
            <a:ext cx="54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15000"/>
              </a:lnSpc>
              <a:defRPr sz="1000" b="1"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D2BF32D-BDA1-4090-A758-37FE33B63A63}"/>
              </a:ext>
            </a:extLst>
          </p:cNvPr>
          <p:cNvCxnSpPr/>
          <p:nvPr/>
        </p:nvCxnSpPr>
        <p:spPr>
          <a:xfrm>
            <a:off x="684000" y="6169816"/>
            <a:ext cx="10821600" cy="0"/>
          </a:xfrm>
          <a:prstGeom prst="line">
            <a:avLst/>
          </a:prstGeom>
          <a:ln w="825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92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2" r:id="rId10"/>
  </p:sldLayoutIdLst>
  <p:hf hdr="0" dt="0"/>
  <p:txStyles>
    <p:titleStyle>
      <a:lvl1pPr algn="l" defTabSz="914400" rtl="0" eaLnBrk="1" latinLnBrk="0" hangingPunct="1">
        <a:lnSpc>
          <a:spcPct val="115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179388" algn="l" defTabSz="914400" rtl="0" eaLnBrk="1" latinLnBrk="0" hangingPunct="1">
        <a:lnSpc>
          <a:spcPct val="130000"/>
        </a:lnSpc>
        <a:spcBef>
          <a:spcPts val="2400"/>
        </a:spcBef>
        <a:buClr>
          <a:schemeClr val="tx1"/>
        </a:buClr>
        <a:buFont typeface="+mj-lt"/>
        <a:buAutoNum type="arabicPeriod"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108000" algn="l" defTabSz="914400" rtl="0" eaLnBrk="1" latinLnBrk="0" hangingPunct="1">
        <a:lnSpc>
          <a:spcPct val="130000"/>
        </a:lnSpc>
        <a:spcBef>
          <a:spcPts val="300"/>
        </a:spcBef>
        <a:buSzPct val="120000"/>
        <a:buFont typeface="Times" panose="02020603050405020304" pitchFamily="18" charset="0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126000" algn="l" defTabSz="914400" rtl="0" eaLnBrk="1" latinLnBrk="0" hangingPunct="1">
        <a:lnSpc>
          <a:spcPct val="130000"/>
        </a:lnSpc>
        <a:spcBef>
          <a:spcPts val="300"/>
        </a:spcBef>
        <a:buFont typeface="Calibri" panose="020F0502020204030204" pitchFamily="34" charset="0"/>
        <a:buChar char="‐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0" algn="l" defTabSz="914400" rtl="0" eaLnBrk="1" latinLnBrk="0" hangingPunct="1">
        <a:lnSpc>
          <a:spcPct val="130000"/>
        </a:lnSpc>
        <a:spcBef>
          <a:spcPts val="3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70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38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0" r:id="rId25"/>
    <p:sldLayoutId id="2147483821" r:id="rId26"/>
    <p:sldLayoutId id="2147483822" r:id="rId2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931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  <p:sldLayoutId id="2147483842" r:id="rId19"/>
    <p:sldLayoutId id="2147483843" r:id="rId20"/>
    <p:sldLayoutId id="2147483844" r:id="rId21"/>
    <p:sldLayoutId id="2147483845" r:id="rId22"/>
    <p:sldLayoutId id="2147483846" r:id="rId23"/>
    <p:sldLayoutId id="2147483847" r:id="rId24"/>
    <p:sldLayoutId id="2147483848" r:id="rId25"/>
    <p:sldLayoutId id="2147483849" r:id="rId2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6553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5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5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5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5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4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4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74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84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9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9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8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285DE-17B3-6843-9BF8-C8C295BD4EB0}" type="datetimeFigureOut">
              <a:rPr lang="ca-ES" smtClean="0"/>
              <a:t>19/5/25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493D-03A4-3742-8ED4-2648D347047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7381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9144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5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5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5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5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4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4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74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84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9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9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8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4" Type="http://schemas.openxmlformats.org/officeDocument/2006/relationships/image" Target="../media/image35.pn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54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35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35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0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35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35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3" Type="http://schemas.openxmlformats.org/officeDocument/2006/relationships/image" Target="../media/image35.png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3" Type="http://schemas.openxmlformats.org/officeDocument/2006/relationships/image" Target="../media/image35.pn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3" Type="http://schemas.openxmlformats.org/officeDocument/2006/relationships/image" Target="../media/image35.pn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0.xml"/><Relationship Id="rId4" Type="http://schemas.openxmlformats.org/officeDocument/2006/relationships/chart" Target="../charts/char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1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1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109.jpeg"/><Relationship Id="rId11" Type="http://schemas.openxmlformats.org/officeDocument/2006/relationships/image" Target="../media/image114.png"/><Relationship Id="rId5" Type="http://schemas.microsoft.com/office/2007/relationships/hdphoto" Target="../media/hdphoto6.wdp"/><Relationship Id="rId10" Type="http://schemas.openxmlformats.org/officeDocument/2006/relationships/image" Target="../media/image113.png"/><Relationship Id="rId4" Type="http://schemas.openxmlformats.org/officeDocument/2006/relationships/image" Target="../media/image108.png"/><Relationship Id="rId9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113.pn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rbanagenda.urban-initiative.eu/events/greening-cities-partnership-webinar-collaboration-national-restoration-plan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ter with plants on the side&#10;&#10;Description automatically generated with medium confidence">
            <a:extLst>
              <a:ext uri="{FF2B5EF4-FFF2-40B4-BE49-F238E27FC236}">
                <a16:creationId xmlns:a16="http://schemas.microsoft.com/office/drawing/2014/main" id="{BEC2416F-48AC-5532-5377-89B7AC396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77170" y="644692"/>
            <a:ext cx="12429367" cy="8650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488D26-6499-F7C8-78B3-79139E1D89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256670" y="4424900"/>
            <a:ext cx="4933849" cy="76565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 algn="r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4B7BBC"/>
                </a:solidFill>
                <a:latin typeface="Ubuntu"/>
                <a:cs typeface="Arial"/>
              </a:rPr>
              <a:t>Webinar #4: </a:t>
            </a:r>
            <a:r>
              <a:rPr lang="en-GB" sz="2400" b="1" dirty="0">
                <a:solidFill>
                  <a:srgbClr val="4B7BBC"/>
                </a:solidFill>
                <a:latin typeface="Ubuntu"/>
                <a:cs typeface="Arial"/>
              </a:rPr>
              <a:t> Greening Regulations on municipally-owned land</a:t>
            </a:r>
            <a:endParaRPr lang="en-US" sz="60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FDB215-936C-9F35-305A-6E461B9C3DB4}"/>
              </a:ext>
            </a:extLst>
          </p:cNvPr>
          <p:cNvSpPr txBox="1">
            <a:spLocks/>
          </p:cNvSpPr>
          <p:nvPr/>
        </p:nvSpPr>
        <p:spPr>
          <a:xfrm>
            <a:off x="9518352" y="5603231"/>
            <a:ext cx="2672165" cy="108746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Ubuntu" panose="020B05040306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B7BBC"/>
                </a:solidFill>
                <a:effectLst/>
                <a:uLnTx/>
                <a:uFillTx/>
                <a:latin typeface="Ubuntu"/>
                <a:ea typeface="+mj-ea"/>
                <a:cs typeface="Arial"/>
              </a:rPr>
              <a:t>Leon Kapetas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B7BBC"/>
                </a:solidFill>
                <a:effectLst/>
                <a:uLnTx/>
                <a:uFillTx/>
                <a:latin typeface="Ubuntu"/>
                <a:ea typeface="+mj-ea"/>
                <a:cs typeface="Arial"/>
              </a:rPr>
              <a:t> 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4B7BBC"/>
              </a:solidFill>
              <a:effectLst/>
              <a:uLnTx/>
              <a:uFillTx/>
              <a:latin typeface="Ubuntu"/>
              <a:ea typeface="+mj-ea"/>
              <a:cs typeface="Arial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4B7BBC"/>
                </a:solidFill>
                <a:effectLst/>
                <a:uLnTx/>
                <a:uFillTx/>
                <a:latin typeface="Ubuntu"/>
                <a:ea typeface="+mj-ea"/>
                <a:cs typeface="Arial"/>
              </a:rPr>
              <a:t>External Expert EUI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>
                <a:solidFill>
                  <a:srgbClr val="4B7BBC"/>
                </a:solidFill>
                <a:latin typeface="Ubuntu"/>
                <a:cs typeface="Arial"/>
              </a:rPr>
              <a:t>Resilient Cities Network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4B7BBC"/>
              </a:solidFill>
              <a:effectLst/>
              <a:uLnTx/>
              <a:uFillTx/>
              <a:latin typeface="Ubuntu"/>
              <a:ea typeface="+mj-ea"/>
              <a:cs typeface="Arial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4B7BBC"/>
              </a:solidFill>
              <a:effectLst/>
              <a:uLnTx/>
              <a:uFillTx/>
              <a:latin typeface="Ubuntu"/>
              <a:ea typeface="+mj-ea"/>
              <a:cs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68CACE-7FB7-623B-A9C1-4ECD2822475C}"/>
              </a:ext>
            </a:extLst>
          </p:cNvPr>
          <p:cNvSpPr txBox="1">
            <a:spLocks/>
          </p:cNvSpPr>
          <p:nvPr/>
        </p:nvSpPr>
        <p:spPr>
          <a:xfrm>
            <a:off x="7208002" y="2358284"/>
            <a:ext cx="4688389" cy="2304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34F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>
                <a:ln>
                  <a:noFill/>
                </a:ln>
                <a:solidFill>
                  <a:srgbClr val="F34F24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Arial" panose="020B0604020202020204" pitchFamily="34" charset="0"/>
              </a:rPr>
              <a:t>Nature Restoration Law webinar series</a:t>
            </a:r>
          </a:p>
        </p:txBody>
      </p:sp>
    </p:spTree>
    <p:extLst>
      <p:ext uri="{BB962C8B-B14F-4D97-AF65-F5344CB8AC3E}">
        <p14:creationId xmlns:p14="http://schemas.microsoft.com/office/powerpoint/2010/main" val="142850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7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BBC69A-7070-AD84-9E05-3E7660B67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743D19F-1C45-D051-4027-A11CE04323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788" y="197126"/>
            <a:ext cx="665453" cy="20778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B72D5CC-831D-75ED-E3B3-61A4B7F4496C}"/>
              </a:ext>
            </a:extLst>
          </p:cNvPr>
          <p:cNvSpPr txBox="1"/>
          <p:nvPr/>
        </p:nvSpPr>
        <p:spPr>
          <a:xfrm>
            <a:off x="3964801" y="1714501"/>
            <a:ext cx="426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ca-ES" sz="2400" b="1" dirty="0" err="1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Nature</a:t>
            </a:r>
            <a:r>
              <a:rPr lang="ca-ES" sz="2400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 </a:t>
            </a:r>
            <a:r>
              <a:rPr lang="ca-ES" sz="2400" b="1" dirty="0" err="1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Restoration</a:t>
            </a:r>
            <a:r>
              <a:rPr lang="ca-ES" sz="2400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 Law </a:t>
            </a:r>
            <a:br>
              <a:rPr lang="ca-ES" sz="24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</a:br>
            <a:r>
              <a:rPr lang="ca-ES" sz="24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Article 8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257C7D2-F2E1-4FE1-0CE3-ED8C4133E7BF}"/>
              </a:ext>
            </a:extLst>
          </p:cNvPr>
          <p:cNvSpPr txBox="1"/>
          <p:nvPr/>
        </p:nvSpPr>
        <p:spPr>
          <a:xfrm>
            <a:off x="2975999" y="3042785"/>
            <a:ext cx="6240000" cy="181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4633" defTabSz="609585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 No net loss of urban green areas and urban tree canopy by December 2030 (compared to 2024).</a:t>
            </a:r>
            <a:br>
              <a:rPr lang="en-US" sz="1867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</a:br>
            <a:endParaRPr lang="en-US" sz="1867" dirty="0">
              <a:solidFill>
                <a:prstClr val="white"/>
              </a:solidFill>
              <a:latin typeface="Rubik" pitchFamily="2" charset="-79"/>
              <a:cs typeface="Rubik" pitchFamily="2" charset="-79"/>
            </a:endParaRPr>
          </a:p>
          <a:p>
            <a:pPr marL="294633" defTabSz="609585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 From 2031 onwards an increase trend is necessary up to a satisfactory level</a:t>
            </a:r>
            <a:r>
              <a:rPr lang="en-US" sz="1867" dirty="0">
                <a:solidFill>
                  <a:srgbClr val="242424"/>
                </a:solidFill>
                <a:latin typeface="Aptos" panose="020B0004020202020204" pitchFamily="34" charset="0"/>
              </a:rPr>
              <a:t>.</a:t>
            </a:r>
          </a:p>
          <a:p>
            <a:pPr defTabSz="609585"/>
            <a:endParaRPr lang="ca-ES" sz="18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098472C7-E62B-8B79-7C8F-6E4069B12099}"/>
              </a:ext>
            </a:extLst>
          </p:cNvPr>
          <p:cNvSpPr/>
          <p:nvPr/>
        </p:nvSpPr>
        <p:spPr>
          <a:xfrm>
            <a:off x="2975999" y="1370659"/>
            <a:ext cx="6333101" cy="3987800"/>
          </a:xfrm>
          <a:prstGeom prst="roundRect">
            <a:avLst>
              <a:gd name="adj" fmla="val 1061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043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988743-B7E4-F974-89A0-F3151820B865}"/>
              </a:ext>
            </a:extLst>
          </p:cNvPr>
          <p:cNvGrpSpPr/>
          <p:nvPr/>
        </p:nvGrpSpPr>
        <p:grpSpPr>
          <a:xfrm>
            <a:off x="406609" y="1249366"/>
            <a:ext cx="2686673" cy="1531972"/>
            <a:chOff x="94151" y="539936"/>
            <a:chExt cx="2686673" cy="1531971"/>
          </a:xfrm>
        </p:grpSpPr>
        <p:sp>
          <p:nvSpPr>
            <p:cNvPr id="5" name="CuadroTexto 20">
              <a:extLst>
                <a:ext uri="{FF2B5EF4-FFF2-40B4-BE49-F238E27FC236}">
                  <a16:creationId xmlns:a16="http://schemas.microsoft.com/office/drawing/2014/main" id="{C613413A-0ACF-1A0D-7BEA-EA5934E8C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51" y="539936"/>
              <a:ext cx="2686673" cy="132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57189"/>
              <a:r>
                <a:rPr lang="en-GB" altLang="en-US" sz="8000" dirty="0">
                  <a:solidFill>
                    <a:prstClr val="black"/>
                  </a:solidFill>
                  <a:latin typeface="Rubik SemiBold"/>
                  <a:ea typeface="Source Sans Pro Black" panose="020B0803030403020204" pitchFamily="34" charset="0"/>
                </a:rPr>
                <a:t>52%</a:t>
              </a:r>
            </a:p>
          </p:txBody>
        </p:sp>
        <p:sp>
          <p:nvSpPr>
            <p:cNvPr id="6" name="CuadroTexto 20">
              <a:extLst>
                <a:ext uri="{FF2B5EF4-FFF2-40B4-BE49-F238E27FC236}">
                  <a16:creationId xmlns:a16="http://schemas.microsoft.com/office/drawing/2014/main" id="{98BBCFE3-CF73-A86B-2905-5ABBFAD914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51" y="1610242"/>
              <a:ext cx="268667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57189"/>
              <a:r>
                <a:rPr lang="en-GB" altLang="en-US" dirty="0">
                  <a:solidFill>
                    <a:prstClr val="black"/>
                  </a:solidFill>
                  <a:latin typeface="Rubik SemiBold"/>
                  <a:ea typeface="Source Sans Pro Black" panose="020B0803030403020204" pitchFamily="34" charset="0"/>
                </a:rPr>
                <a:t>of open spaces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3A8E6F-27C7-60F7-5EF7-45DCD35C58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394" y="155915"/>
            <a:ext cx="9056415" cy="65461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7053F1-FCD9-910F-E5C0-12B76CF5EB18}"/>
              </a:ext>
            </a:extLst>
          </p:cNvPr>
          <p:cNvGrpSpPr/>
          <p:nvPr/>
        </p:nvGrpSpPr>
        <p:grpSpPr>
          <a:xfrm>
            <a:off x="402005" y="4666339"/>
            <a:ext cx="4841743" cy="1884589"/>
            <a:chOff x="94151" y="5121696"/>
            <a:chExt cx="4841743" cy="1884590"/>
          </a:xfrm>
        </p:grpSpPr>
        <p:sp>
          <p:nvSpPr>
            <p:cNvPr id="8" name="CuadroTexto 20">
              <a:extLst>
                <a:ext uri="{FF2B5EF4-FFF2-40B4-BE49-F238E27FC236}">
                  <a16:creationId xmlns:a16="http://schemas.microsoft.com/office/drawing/2014/main" id="{23799063-0230-B75C-F170-9EA1360974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51" y="5121696"/>
              <a:ext cx="4197931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57189"/>
              <a:r>
                <a:rPr lang="en-GB" altLang="en-US" sz="8000" dirty="0">
                  <a:solidFill>
                    <a:prstClr val="black"/>
                  </a:solidFill>
                  <a:latin typeface="Rubik SemiBold"/>
                  <a:ea typeface="Source Sans Pro Black" panose="020B0803030403020204" pitchFamily="34" charset="0"/>
                </a:rPr>
                <a:t>900 km</a:t>
              </a:r>
            </a:p>
          </p:txBody>
        </p:sp>
        <p:sp>
          <p:nvSpPr>
            <p:cNvPr id="9" name="CuadroTexto 20">
              <a:extLst>
                <a:ext uri="{FF2B5EF4-FFF2-40B4-BE49-F238E27FC236}">
                  <a16:creationId xmlns:a16="http://schemas.microsoft.com/office/drawing/2014/main" id="{8A8B36B7-8C31-AD69-73DB-8422C3218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51" y="6175289"/>
              <a:ext cx="484174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57189"/>
              <a:r>
                <a:rPr lang="en-GB" altLang="en-US" dirty="0">
                  <a:solidFill>
                    <a:prstClr val="black"/>
                  </a:solidFill>
                  <a:latin typeface="Rubik SemiBold"/>
                  <a:ea typeface="Source Sans Pro Black" panose="020B0803030403020204" pitchFamily="34" charset="0"/>
                </a:rPr>
                <a:t>of contact between</a:t>
              </a:r>
            </a:p>
            <a:p>
              <a:pPr defTabSz="457189"/>
              <a:r>
                <a:rPr lang="en-GB" altLang="en-US" dirty="0">
                  <a:solidFill>
                    <a:prstClr val="black"/>
                  </a:solidFill>
                  <a:latin typeface="Rubik SemiBold"/>
                  <a:ea typeface="Source Sans Pro Black" panose="020B0803030403020204" pitchFamily="34" charset="0"/>
                </a:rPr>
                <a:t>urban and open spaces</a:t>
              </a:r>
            </a:p>
          </p:txBody>
        </p:sp>
      </p:grpSp>
      <p:sp>
        <p:nvSpPr>
          <p:cNvPr id="10" name="CuadroTexto 20">
            <a:extLst>
              <a:ext uri="{FF2B5EF4-FFF2-40B4-BE49-F238E27FC236}">
                <a16:creationId xmlns:a16="http://schemas.microsoft.com/office/drawing/2014/main" id="{DE5F3687-FE66-F8E8-14FF-9182C867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05" y="282533"/>
            <a:ext cx="6395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189"/>
            <a:r>
              <a:rPr lang="en-GB" altLang="en-US" sz="3200" dirty="0">
                <a:solidFill>
                  <a:prstClr val="black"/>
                </a:solidFill>
                <a:latin typeface="Rubik SemiBold"/>
                <a:ea typeface="Source Sans Pro Black" panose="020B0803030403020204" pitchFamily="34" charset="0"/>
              </a:rPr>
              <a:t>Metropolitan territory</a:t>
            </a:r>
          </a:p>
        </p:txBody>
      </p:sp>
    </p:spTree>
    <p:extLst>
      <p:ext uri="{BB962C8B-B14F-4D97-AF65-F5344CB8AC3E}">
        <p14:creationId xmlns:p14="http://schemas.microsoft.com/office/powerpoint/2010/main" val="2235529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F49ABCE-9166-EF17-F5F0-0304FA212625}"/>
              </a:ext>
            </a:extLst>
          </p:cNvPr>
          <p:cNvGrpSpPr/>
          <p:nvPr/>
        </p:nvGrpSpPr>
        <p:grpSpPr>
          <a:xfrm>
            <a:off x="402003" y="1003165"/>
            <a:ext cx="4806623" cy="2149113"/>
            <a:chOff x="94151" y="294080"/>
            <a:chExt cx="4806622" cy="2149113"/>
          </a:xfrm>
        </p:grpSpPr>
        <p:sp>
          <p:nvSpPr>
            <p:cNvPr id="2" name="CuadroTexto 20">
              <a:extLst>
                <a:ext uri="{FF2B5EF4-FFF2-40B4-BE49-F238E27FC236}">
                  <a16:creationId xmlns:a16="http://schemas.microsoft.com/office/drawing/2014/main" id="{705B4209-F66B-C832-FEA7-AAB52E370D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51" y="539936"/>
              <a:ext cx="4806622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57189"/>
              <a:r>
                <a:rPr lang="en-GB" altLang="en-US" sz="8000" dirty="0">
                  <a:solidFill>
                    <a:prstClr val="black"/>
                  </a:solidFill>
                  <a:latin typeface="Rubik SemiBold"/>
                  <a:ea typeface="Source Sans Pro Black" panose="020B0803030403020204" pitchFamily="34" charset="0"/>
                </a:rPr>
                <a:t>71%</a:t>
              </a:r>
            </a:p>
          </p:txBody>
        </p:sp>
        <p:sp>
          <p:nvSpPr>
            <p:cNvPr id="3" name="CuadroTexto 20">
              <a:extLst>
                <a:ext uri="{FF2B5EF4-FFF2-40B4-BE49-F238E27FC236}">
                  <a16:creationId xmlns:a16="http://schemas.microsoft.com/office/drawing/2014/main" id="{35217CC5-FA50-E8E2-1689-0FE5ED775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51" y="1612196"/>
              <a:ext cx="392226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57189"/>
              <a:r>
                <a:rPr lang="en-GB" altLang="en-US" dirty="0">
                  <a:solidFill>
                    <a:prstClr val="black"/>
                  </a:solidFill>
                  <a:latin typeface="Rubik SemiBold"/>
                  <a:ea typeface="Source Sans Pro Black" panose="020B0803030403020204" pitchFamily="34" charset="0"/>
                </a:rPr>
                <a:t>of green</a:t>
              </a:r>
            </a:p>
            <a:p>
              <a:pPr defTabSz="457189"/>
              <a:r>
                <a:rPr lang="en-GB" altLang="en-US" dirty="0">
                  <a:solidFill>
                    <a:prstClr val="black"/>
                  </a:solidFill>
                  <a:latin typeface="Rubik SemiBold"/>
                  <a:ea typeface="Source Sans Pro Black" panose="020B0803030403020204" pitchFamily="34" charset="0"/>
                </a:rPr>
                <a:t>infrastructure</a:t>
              </a:r>
            </a:p>
          </p:txBody>
        </p:sp>
        <p:sp>
          <p:nvSpPr>
            <p:cNvPr id="7" name="CuadroTexto 20">
              <a:extLst>
                <a:ext uri="{FF2B5EF4-FFF2-40B4-BE49-F238E27FC236}">
                  <a16:creationId xmlns:a16="http://schemas.microsoft.com/office/drawing/2014/main" id="{0D282742-DF61-13EF-0072-473A3505E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51" y="294080"/>
              <a:ext cx="39222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57189"/>
              <a:r>
                <a:rPr lang="en-GB" altLang="en-US" dirty="0">
                  <a:solidFill>
                    <a:prstClr val="black"/>
                  </a:solidFill>
                  <a:latin typeface="Rubik SemiBold"/>
                  <a:ea typeface="Source Sans Pro Black" panose="020B0803030403020204" pitchFamily="34" charset="0"/>
                </a:rPr>
                <a:t>up to</a:t>
              </a: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7E1121AB-3352-E518-A887-3762274DB7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344" y="3402217"/>
            <a:ext cx="1958585" cy="3290355"/>
          </a:xfrm>
          <a:prstGeom prst="rect">
            <a:avLst/>
          </a:prstGeom>
        </p:spPr>
      </p:pic>
      <p:sp>
        <p:nvSpPr>
          <p:cNvPr id="12" name="CuadroTexto 20">
            <a:extLst>
              <a:ext uri="{FF2B5EF4-FFF2-40B4-BE49-F238E27FC236}">
                <a16:creationId xmlns:a16="http://schemas.microsoft.com/office/drawing/2014/main" id="{873C552E-D588-09C7-EC2C-D38FD6602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05" y="282533"/>
            <a:ext cx="6395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189"/>
            <a:r>
              <a:rPr lang="en-GB" altLang="en-US" sz="3200" dirty="0">
                <a:solidFill>
                  <a:prstClr val="black"/>
                </a:solidFill>
                <a:latin typeface="Rubik SemiBold"/>
                <a:ea typeface="Source Sans Pro Black" panose="020B0803030403020204" pitchFamily="34" charset="0"/>
              </a:rPr>
              <a:t>Metropolitan territory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CC41B7-E905-3DAE-17B4-1CA0F1EBB8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808" y1="84351" x2="49387" y2="98831"/>
                        <a14:foregroundMark x1="40104" y1="96558" x2="39585" y2="96104"/>
                        <a14:foregroundMark x1="34025" y1="90714" x2="33506" y2="90260"/>
                        <a14:foregroundMark x1="27663" y1="85065" x2="27663" y2="85065"/>
                        <a14:foregroundMark x1="45994" y1="99740" x2="45994" y2="99740"/>
                        <a14:foregroundMark x1="37795" y1="95455" x2="33695" y2="90260"/>
                        <a14:foregroundMark x1="40434" y1="95455" x2="44298" y2="99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7021" y="260933"/>
            <a:ext cx="8853443" cy="64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80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8E5C2-1D1E-FCFE-E8EF-63F761455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20">
            <a:extLst>
              <a:ext uri="{FF2B5EF4-FFF2-40B4-BE49-F238E27FC236}">
                <a16:creationId xmlns:a16="http://schemas.microsoft.com/office/drawing/2014/main" id="{5BEC85E3-B0C6-FFD9-611F-D5102114D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03" y="282534"/>
            <a:ext cx="85740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189">
              <a:defRPr/>
            </a:pPr>
            <a:r>
              <a:rPr lang="en-GB" altLang="en-US" sz="3200" dirty="0">
                <a:solidFill>
                  <a:prstClr val="black"/>
                </a:solidFill>
                <a:latin typeface="Rubik SemiBold"/>
                <a:ea typeface="Source Sans Pro Black" panose="020B0803030403020204" pitchFamily="34" charset="0"/>
              </a:rPr>
              <a:t>Metropolitan Urban Master Plan / PDUM </a:t>
            </a:r>
          </a:p>
        </p:txBody>
      </p:sp>
      <p:pic>
        <p:nvPicPr>
          <p:cNvPr id="16" name="Imatge 5">
            <a:extLst>
              <a:ext uri="{FF2B5EF4-FFF2-40B4-BE49-F238E27FC236}">
                <a16:creationId xmlns:a16="http://schemas.microsoft.com/office/drawing/2014/main" id="{CC4F5D02-E378-5984-4FFF-77AD775BC3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611" y="876699"/>
            <a:ext cx="8583111" cy="5850519"/>
          </a:xfrm>
          <a:prstGeom prst="rect">
            <a:avLst/>
          </a:prstGeom>
        </p:spPr>
      </p:pic>
      <p:sp>
        <p:nvSpPr>
          <p:cNvPr id="17" name="CuadroTexto 13">
            <a:extLst>
              <a:ext uri="{FF2B5EF4-FFF2-40B4-BE49-F238E27FC236}">
                <a16:creationId xmlns:a16="http://schemas.microsoft.com/office/drawing/2014/main" id="{826D5D74-0667-25BC-FEC0-C045F39410F4}"/>
              </a:ext>
            </a:extLst>
          </p:cNvPr>
          <p:cNvSpPr txBox="1"/>
          <p:nvPr/>
        </p:nvSpPr>
        <p:spPr>
          <a:xfrm>
            <a:off x="402003" y="831713"/>
            <a:ext cx="5881351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189"/>
            <a:r>
              <a:rPr lang="en-GB" sz="1400" dirty="0">
                <a:solidFill>
                  <a:prstClr val="black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Urban planning instrument that will organise the metropolitan territory in an integrated manner in the coming decades.</a:t>
            </a:r>
          </a:p>
          <a:p>
            <a:pPr defTabSz="457189"/>
            <a:endParaRPr lang="en-GB" sz="1400" dirty="0">
              <a:solidFill>
                <a:prstClr val="black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  <a:p>
            <a:pPr defTabSz="457189"/>
            <a:r>
              <a:rPr lang="en-GB" sz="1400" dirty="0">
                <a:solidFill>
                  <a:prstClr val="black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It is based on five principles:</a:t>
            </a: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1E09BBE3-5FBE-66DA-2746-9137480A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03" y="1924522"/>
            <a:ext cx="3855555" cy="33239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1400">
                <a:latin typeface="Rubik" pitchFamily="2" charset="-79"/>
                <a:ea typeface="Source Sans Pro" panose="020B0503030403020204" pitchFamily="34" charset="0"/>
                <a:cs typeface="Rubik" pitchFamily="2" charset="-79"/>
              </a:defRPr>
            </a:lvl1pPr>
          </a:lstStyle>
          <a:p>
            <a:pPr marL="285744" indent="-285744" defTabSz="457189">
              <a:buFont typeface="Rubik" pitchFamily="2" charset="-79"/>
              <a:buChar char="−"/>
            </a:pPr>
            <a:r>
              <a:rPr lang="en-GB" dirty="0">
                <a:solidFill>
                  <a:prstClr val="black"/>
                </a:solidFill>
              </a:rPr>
              <a:t>Preserve ecological functions and ecosystem services</a:t>
            </a:r>
          </a:p>
          <a:p>
            <a:pPr marL="285744" indent="-285744" defTabSz="457189">
              <a:buFont typeface="Rubik" pitchFamily="2" charset="-79"/>
              <a:buChar char="−"/>
            </a:pPr>
            <a:endParaRPr lang="en-GB" dirty="0">
              <a:solidFill>
                <a:prstClr val="black"/>
              </a:solidFill>
            </a:endParaRPr>
          </a:p>
          <a:p>
            <a:pPr marL="285744" indent="-285744" defTabSz="457189">
              <a:buFont typeface="Rubik" pitchFamily="2" charset="-79"/>
              <a:buChar char="−"/>
            </a:pPr>
            <a:r>
              <a:rPr lang="en-GB" dirty="0">
                <a:solidFill>
                  <a:prstClr val="black"/>
                </a:solidFill>
              </a:rPr>
              <a:t>Consolidate a polycentric articulated system for metropolitan avenues and green hubs</a:t>
            </a:r>
          </a:p>
          <a:p>
            <a:pPr marL="285744" indent="-285744" defTabSz="457189">
              <a:buFont typeface="Rubik" pitchFamily="2" charset="-79"/>
              <a:buChar char="−"/>
            </a:pPr>
            <a:endParaRPr lang="en-GB" dirty="0">
              <a:solidFill>
                <a:prstClr val="black"/>
              </a:solidFill>
            </a:endParaRPr>
          </a:p>
          <a:p>
            <a:pPr marL="285744" indent="-285744" defTabSz="457189">
              <a:buFont typeface="Rubik" pitchFamily="2" charset="-79"/>
              <a:buChar char="−"/>
            </a:pPr>
            <a:r>
              <a:rPr lang="en-GB" dirty="0">
                <a:solidFill>
                  <a:prstClr val="black"/>
                </a:solidFill>
              </a:rPr>
              <a:t>Foster sustainable active mobility by rethinking metropolitan infrastructures</a:t>
            </a:r>
          </a:p>
          <a:p>
            <a:pPr marL="285744" indent="-285744" defTabSz="457189">
              <a:buFont typeface="Rubik" pitchFamily="2" charset="-79"/>
              <a:buChar char="−"/>
            </a:pPr>
            <a:endParaRPr lang="en-GB" dirty="0">
              <a:solidFill>
                <a:prstClr val="black"/>
              </a:solidFill>
            </a:endParaRPr>
          </a:p>
          <a:p>
            <a:pPr marL="285744" indent="-285744" defTabSz="457189">
              <a:buFont typeface="Rubik" pitchFamily="2" charset="-79"/>
              <a:buChar char="−"/>
            </a:pPr>
            <a:r>
              <a:rPr lang="en-GB" dirty="0">
                <a:solidFill>
                  <a:prstClr val="black"/>
                </a:solidFill>
              </a:rPr>
              <a:t>Planning urban settlements to guarantee balance, cohesion and habitability</a:t>
            </a:r>
          </a:p>
          <a:p>
            <a:pPr marL="285744" indent="-285744" defTabSz="457189">
              <a:buFont typeface="Rubik" pitchFamily="2" charset="-79"/>
              <a:buChar char="−"/>
            </a:pPr>
            <a:endParaRPr lang="en-GB" dirty="0">
              <a:solidFill>
                <a:prstClr val="black"/>
              </a:solidFill>
            </a:endParaRPr>
          </a:p>
          <a:p>
            <a:pPr marL="285744" indent="-285744" defTabSz="457189">
              <a:buFont typeface="Rubik" pitchFamily="2" charset="-79"/>
              <a:buChar char="−"/>
            </a:pPr>
            <a:r>
              <a:rPr lang="en-GB" dirty="0">
                <a:solidFill>
                  <a:prstClr val="black"/>
                </a:solidFill>
              </a:rPr>
              <a:t>Improve the efficiency of urban metabolism and minimise environmental impacts</a:t>
            </a:r>
          </a:p>
        </p:txBody>
      </p:sp>
    </p:spTree>
    <p:extLst>
      <p:ext uri="{BB962C8B-B14F-4D97-AF65-F5344CB8AC3E}">
        <p14:creationId xmlns:p14="http://schemas.microsoft.com/office/powerpoint/2010/main" val="211021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02664-C81B-B2C3-16DA-8591B8230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387C950-8A27-F8D6-78FF-63B425E647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2166" y="951844"/>
            <a:ext cx="8807669" cy="495431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744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7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E3D836-6A21-E1C8-F320-364BD070B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05BFA552-DF36-5702-A665-117BDC75DB3C}"/>
              </a:ext>
            </a:extLst>
          </p:cNvPr>
          <p:cNvSpPr txBox="1"/>
          <p:nvPr/>
        </p:nvSpPr>
        <p:spPr>
          <a:xfrm>
            <a:off x="6374039" y="592941"/>
            <a:ext cx="4845551" cy="296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3733" b="1" dirty="0" err="1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Sustainability</a:t>
            </a:r>
            <a:r>
              <a:rPr lang="ca-ES" sz="3733" b="1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protocol</a:t>
            </a:r>
          </a:p>
          <a:p>
            <a:pPr defTabSz="609585"/>
            <a:r>
              <a:rPr lang="en-US" sz="3733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Environmental criteria for AMB and IMPSOL projects and works 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E14A2FD-BD1B-EFE0-4FED-EE88C4560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937" y="656937"/>
            <a:ext cx="5500868" cy="555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55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7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CA5EA3-806C-D955-B8B7-471EFD489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769CAD45-96B4-C84D-0509-D54D7A18AD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76" y="-1"/>
            <a:ext cx="4852211" cy="68449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F1D9AF-50E4-BBA4-3219-45978E6ADF71}"/>
              </a:ext>
            </a:extLst>
          </p:cNvPr>
          <p:cNvSpPr/>
          <p:nvPr/>
        </p:nvSpPr>
        <p:spPr>
          <a:xfrm>
            <a:off x="898357" y="6176211"/>
            <a:ext cx="2614864" cy="51334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C24717-FC86-A286-EB93-F42D8AD1B448}"/>
              </a:ext>
            </a:extLst>
          </p:cNvPr>
          <p:cNvSpPr/>
          <p:nvPr/>
        </p:nvSpPr>
        <p:spPr>
          <a:xfrm>
            <a:off x="898357" y="301020"/>
            <a:ext cx="2759243" cy="94384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94E1C2B-87EB-BE22-2A2E-50B1CB7E4C06}"/>
              </a:ext>
            </a:extLst>
          </p:cNvPr>
          <p:cNvSpPr/>
          <p:nvPr/>
        </p:nvSpPr>
        <p:spPr>
          <a:xfrm>
            <a:off x="6096000" y="0"/>
            <a:ext cx="60959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D8AA4A2-2348-D4E4-73D9-0D2E14815B5C}"/>
              </a:ext>
            </a:extLst>
          </p:cNvPr>
          <p:cNvSpPr txBox="1"/>
          <p:nvPr/>
        </p:nvSpPr>
        <p:spPr>
          <a:xfrm>
            <a:off x="8956568" y="4774621"/>
            <a:ext cx="2141025" cy="1671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10264" b="1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19</a:t>
            </a:r>
          </a:p>
        </p:txBody>
      </p:sp>
      <p:sp>
        <p:nvSpPr>
          <p:cNvPr id="21" name="CuadroTexto 7">
            <a:extLst>
              <a:ext uri="{FF2B5EF4-FFF2-40B4-BE49-F238E27FC236}">
                <a16:creationId xmlns:a16="http://schemas.microsoft.com/office/drawing/2014/main" id="{2670348E-B564-05A4-9A0C-40361C1E4647}"/>
              </a:ext>
            </a:extLst>
          </p:cNvPr>
          <p:cNvSpPr txBox="1"/>
          <p:nvPr/>
        </p:nvSpPr>
        <p:spPr>
          <a:xfrm>
            <a:off x="8975788" y="6055779"/>
            <a:ext cx="1679243" cy="56618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defTabSz="609585"/>
            <a:r>
              <a:rPr lang="ca-ES" sz="3079" dirty="0" err="1">
                <a:solidFill>
                  <a:srgbClr val="0E1475"/>
                </a:solidFill>
                <a:latin typeface="Rubik" pitchFamily="2" charset="-79"/>
                <a:ea typeface="Source Sans Pro SemiBold" panose="020B0603030403020204" pitchFamily="34" charset="0"/>
                <a:cs typeface="Rubik" pitchFamily="2" charset="-79"/>
              </a:rPr>
              <a:t>criteria</a:t>
            </a:r>
            <a:endParaRPr lang="ca-ES" sz="3079" dirty="0">
              <a:solidFill>
                <a:srgbClr val="0E1475"/>
              </a:solidFill>
              <a:latin typeface="Rubik" pitchFamily="2" charset="-79"/>
              <a:ea typeface="Source Sans Pro SemiBold" panose="020B0603030403020204" pitchFamily="34" charset="0"/>
              <a:cs typeface="Rubik" pitchFamily="2" charset="-79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A34C7A1-8278-6075-48EB-E33ADD8E52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788" y="197126"/>
            <a:ext cx="665453" cy="207789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501F713B-1997-FD1F-ABD5-BD0636922423}"/>
              </a:ext>
            </a:extLst>
          </p:cNvPr>
          <p:cNvGrpSpPr/>
          <p:nvPr/>
        </p:nvGrpSpPr>
        <p:grpSpPr>
          <a:xfrm>
            <a:off x="6778260" y="216098"/>
            <a:ext cx="4476528" cy="4378617"/>
            <a:chOff x="5084770" y="640781"/>
            <a:chExt cx="3357396" cy="3283963"/>
          </a:xfrm>
        </p:grpSpPr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3D2BFDF2-627D-A5E3-59E4-DC2A0170B240}"/>
                </a:ext>
              </a:extLst>
            </p:cNvPr>
            <p:cNvSpPr txBox="1"/>
            <p:nvPr/>
          </p:nvSpPr>
          <p:spPr>
            <a:xfrm>
              <a:off x="7329648" y="2357563"/>
              <a:ext cx="1112518" cy="202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09585"/>
              <a:r>
                <a:rPr lang="ca-ES" sz="1155" b="1" dirty="0" err="1">
                  <a:solidFill>
                    <a:prstClr val="white">
                      <a:lumMod val="65000"/>
                    </a:prstClr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Water</a:t>
              </a:r>
              <a:endParaRPr lang="ca-ES" sz="1155" b="1" dirty="0">
                <a:solidFill>
                  <a:prstClr val="white">
                    <a:lumMod val="65000"/>
                  </a:prstClr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endParaRP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E99F59BC-F1A4-91EC-6EF4-D15272F2CE05}"/>
                </a:ext>
              </a:extLst>
            </p:cNvPr>
            <p:cNvSpPr txBox="1"/>
            <p:nvPr/>
          </p:nvSpPr>
          <p:spPr>
            <a:xfrm>
              <a:off x="7357522" y="2935531"/>
              <a:ext cx="893244" cy="335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/>
              <a:r>
                <a:rPr lang="ca-ES" sz="1155" b="1" dirty="0" err="1">
                  <a:solidFill>
                    <a:prstClr val="white">
                      <a:lumMod val="65000"/>
                    </a:prstClr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Comfort</a:t>
              </a:r>
              <a:r>
                <a:rPr lang="ca-ES" sz="1155" b="1" dirty="0">
                  <a:solidFill>
                    <a:prstClr val="white">
                      <a:lumMod val="65000"/>
                    </a:prstClr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 </a:t>
              </a:r>
              <a:r>
                <a:rPr lang="ca-ES" sz="1155" b="1" dirty="0" err="1">
                  <a:solidFill>
                    <a:prstClr val="white">
                      <a:lumMod val="65000"/>
                    </a:prstClr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and</a:t>
              </a:r>
              <a:r>
                <a:rPr lang="ca-ES" sz="1155" b="1" dirty="0">
                  <a:solidFill>
                    <a:prstClr val="white">
                      <a:lumMod val="65000"/>
                    </a:prstClr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 </a:t>
              </a:r>
              <a:r>
                <a:rPr lang="ca-ES" sz="1155" b="1" dirty="0" err="1">
                  <a:solidFill>
                    <a:prstClr val="white">
                      <a:lumMod val="65000"/>
                    </a:prstClr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health</a:t>
              </a:r>
              <a:endParaRPr lang="ca-ES" sz="1155" b="1" dirty="0">
                <a:solidFill>
                  <a:prstClr val="white">
                    <a:lumMod val="65000"/>
                  </a:prstClr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endParaRP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5533F922-35CF-3705-68A9-C5CD5E42A719}"/>
                </a:ext>
              </a:extLst>
            </p:cNvPr>
            <p:cNvSpPr txBox="1"/>
            <p:nvPr/>
          </p:nvSpPr>
          <p:spPr>
            <a:xfrm>
              <a:off x="7343872" y="3437580"/>
              <a:ext cx="1098294" cy="335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/>
              <a:r>
                <a:rPr lang="ca-ES" sz="1155" b="1" dirty="0" err="1">
                  <a:solidFill>
                    <a:srgbClr val="0E1475"/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Sustainability</a:t>
              </a:r>
              <a:r>
                <a:rPr lang="ca-ES" sz="1155" b="1" dirty="0">
                  <a:solidFill>
                    <a:srgbClr val="0E1475"/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 of </a:t>
              </a:r>
              <a:r>
                <a:rPr lang="ca-ES" sz="1155" b="1" dirty="0" err="1">
                  <a:solidFill>
                    <a:srgbClr val="0E1475"/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the</a:t>
              </a:r>
              <a:r>
                <a:rPr lang="ca-ES" sz="1155" b="1" dirty="0">
                  <a:solidFill>
                    <a:srgbClr val="0E1475"/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 </a:t>
              </a:r>
              <a:r>
                <a:rPr lang="ca-ES" sz="1155" b="1" dirty="0" err="1">
                  <a:solidFill>
                    <a:srgbClr val="0E1475"/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site</a:t>
              </a:r>
              <a:endParaRPr lang="ca-ES" sz="1155" b="1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endParaRP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0F97AA70-B913-88CD-2BDB-BEC5908C2FBB}"/>
                </a:ext>
              </a:extLst>
            </p:cNvPr>
            <p:cNvSpPr txBox="1"/>
            <p:nvPr/>
          </p:nvSpPr>
          <p:spPr>
            <a:xfrm>
              <a:off x="5620313" y="2290935"/>
              <a:ext cx="1047934" cy="469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/>
              <a:r>
                <a:rPr lang="ca-ES" sz="1155" b="1" dirty="0">
                  <a:solidFill>
                    <a:prstClr val="white">
                      <a:lumMod val="65000"/>
                    </a:prstClr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Transversal </a:t>
              </a:r>
              <a:r>
                <a:rPr lang="ca-ES" sz="1155" b="1" dirty="0" err="1">
                  <a:solidFill>
                    <a:prstClr val="white">
                      <a:lumMod val="65000"/>
                    </a:prstClr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analysis</a:t>
              </a:r>
              <a:r>
                <a:rPr lang="ca-ES" sz="1155" b="1" dirty="0">
                  <a:solidFill>
                    <a:prstClr val="white">
                      <a:lumMod val="65000"/>
                    </a:prstClr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 </a:t>
              </a:r>
              <a:r>
                <a:rPr lang="ca-ES" sz="1155" b="1" dirty="0" err="1">
                  <a:solidFill>
                    <a:prstClr val="white">
                      <a:lumMod val="65000"/>
                    </a:prstClr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and</a:t>
              </a:r>
              <a:r>
                <a:rPr lang="ca-ES" sz="1155" b="1" dirty="0">
                  <a:solidFill>
                    <a:prstClr val="white">
                      <a:lumMod val="65000"/>
                    </a:prstClr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 </a:t>
              </a:r>
              <a:r>
                <a:rPr lang="ca-ES" sz="1155" b="1" dirty="0" err="1">
                  <a:solidFill>
                    <a:prstClr val="white">
                      <a:lumMod val="65000"/>
                    </a:prstClr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follow</a:t>
              </a:r>
              <a:r>
                <a:rPr lang="ca-ES" sz="1155" b="1" dirty="0">
                  <a:solidFill>
                    <a:prstClr val="white">
                      <a:lumMod val="65000"/>
                    </a:prstClr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-up</a:t>
              </a: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A34B97BD-C2E7-74FD-EC6D-49506778FDC6}"/>
                </a:ext>
              </a:extLst>
            </p:cNvPr>
            <p:cNvSpPr txBox="1"/>
            <p:nvPr/>
          </p:nvSpPr>
          <p:spPr>
            <a:xfrm>
              <a:off x="5620313" y="2927416"/>
              <a:ext cx="646871" cy="202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09585"/>
              <a:r>
                <a:rPr lang="ca-ES" sz="1155" b="1" dirty="0" err="1">
                  <a:solidFill>
                    <a:prstClr val="white">
                      <a:lumMod val="65000"/>
                    </a:prstClr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Energy</a:t>
              </a:r>
              <a:endParaRPr lang="ca-ES" sz="1155" b="1" dirty="0">
                <a:solidFill>
                  <a:prstClr val="white">
                    <a:lumMod val="65000"/>
                  </a:prstClr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endParaRP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D442B5C5-6706-97B0-4ED6-FD18B64CD845}"/>
                </a:ext>
              </a:extLst>
            </p:cNvPr>
            <p:cNvSpPr txBox="1"/>
            <p:nvPr/>
          </p:nvSpPr>
          <p:spPr>
            <a:xfrm>
              <a:off x="5629945" y="3497269"/>
              <a:ext cx="1115945" cy="202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/>
              <a:r>
                <a:rPr lang="ca-ES" sz="1155" b="1" dirty="0">
                  <a:solidFill>
                    <a:prstClr val="white">
                      <a:lumMod val="65000"/>
                    </a:prstClr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Materials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C73C3E19-9CD3-415F-D21D-4932497BE144}"/>
                </a:ext>
              </a:extLst>
            </p:cNvPr>
            <p:cNvSpPr txBox="1"/>
            <p:nvPr/>
          </p:nvSpPr>
          <p:spPr>
            <a:xfrm>
              <a:off x="5084770" y="640781"/>
              <a:ext cx="1018471" cy="125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/>
              <a:r>
                <a:rPr lang="ca-ES" sz="10264" b="1" dirty="0">
                  <a:solidFill>
                    <a:srgbClr val="0E1475"/>
                  </a:solidFill>
                  <a:latin typeface="Rubik" pitchFamily="2" charset="-79"/>
                  <a:ea typeface="Source Sans Pro" panose="020B0503030403020204" pitchFamily="34" charset="0"/>
                  <a:cs typeface="Rubik" pitchFamily="2" charset="-79"/>
                </a:rPr>
                <a:t>6</a:t>
              </a:r>
            </a:p>
          </p:txBody>
        </p:sp>
        <p:sp>
          <p:nvSpPr>
            <p:cNvPr id="20" name="CuadroTexto 7">
              <a:extLst>
                <a:ext uri="{FF2B5EF4-FFF2-40B4-BE49-F238E27FC236}">
                  <a16:creationId xmlns:a16="http://schemas.microsoft.com/office/drawing/2014/main" id="{45D6582E-9131-6255-41BE-F7054F659370}"/>
                </a:ext>
              </a:extLst>
            </p:cNvPr>
            <p:cNvSpPr txBox="1"/>
            <p:nvPr/>
          </p:nvSpPr>
          <p:spPr>
            <a:xfrm>
              <a:off x="5113749" y="1647601"/>
              <a:ext cx="1738150" cy="42463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defTabSz="609585"/>
              <a:r>
                <a:rPr lang="ca-ES" sz="3079" dirty="0" err="1">
                  <a:solidFill>
                    <a:srgbClr val="0E1475"/>
                  </a:solidFill>
                  <a:latin typeface="Rubik" pitchFamily="2" charset="-79"/>
                  <a:ea typeface="Source Sans Pro SemiBold" panose="020B0603030403020204" pitchFamily="34" charset="0"/>
                  <a:cs typeface="Rubik" pitchFamily="2" charset="-79"/>
                </a:rPr>
                <a:t>fields</a:t>
              </a:r>
              <a:endParaRPr lang="ca-ES" sz="3079" dirty="0">
                <a:solidFill>
                  <a:srgbClr val="0E1475"/>
                </a:solidFill>
                <a:latin typeface="Rubik" pitchFamily="2" charset="-79"/>
                <a:ea typeface="Source Sans Pro SemiBold" panose="020B0603030403020204" pitchFamily="34" charset="0"/>
                <a:cs typeface="Rubik" pitchFamily="2" charset="-79"/>
              </a:endParaRPr>
            </a:p>
          </p:txBody>
        </p: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99E0D4D6-5055-AC77-67D3-D3FFB1BE7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27179" y="2264493"/>
              <a:ext cx="393750" cy="450000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665FB13A-74CE-0DBC-8FE9-7DDA0EDA4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53340" y="2849783"/>
              <a:ext cx="141428" cy="450000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E7988116-FF25-D297-2FE5-7D23FD0CF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13749" y="3474744"/>
              <a:ext cx="450000" cy="450000"/>
            </a:xfrm>
            <a:prstGeom prst="rect">
              <a:avLst/>
            </a:prstGeom>
          </p:spPr>
        </p:pic>
        <p:pic>
          <p:nvPicPr>
            <p:cNvPr id="27" name="Gráfico 26">
              <a:extLst>
                <a:ext uri="{FF2B5EF4-FFF2-40B4-BE49-F238E27FC236}">
                  <a16:creationId xmlns:a16="http://schemas.microsoft.com/office/drawing/2014/main" id="{E30823E6-A012-D237-7B60-24403F900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968990" y="2329126"/>
              <a:ext cx="274645" cy="396000"/>
            </a:xfrm>
            <a:prstGeom prst="rect">
              <a:avLst/>
            </a:prstGeom>
          </p:spPr>
        </p:pic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596187E9-5BC0-9969-A8DB-BD5D1EC40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018944" y="2889538"/>
              <a:ext cx="180000" cy="450000"/>
            </a:xfrm>
            <a:prstGeom prst="rect">
              <a:avLst/>
            </a:prstGeom>
          </p:spPr>
        </p:pic>
        <p:pic>
          <p:nvPicPr>
            <p:cNvPr id="31" name="Gráfico 30">
              <a:extLst>
                <a:ext uri="{FF2B5EF4-FFF2-40B4-BE49-F238E27FC236}">
                  <a16:creationId xmlns:a16="http://schemas.microsoft.com/office/drawing/2014/main" id="{6FF5DBED-87CA-A715-09B1-4E185635C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901741" y="3479267"/>
              <a:ext cx="409141" cy="416076"/>
            </a:xfrm>
            <a:prstGeom prst="rect">
              <a:avLst/>
            </a:prstGeom>
          </p:spPr>
        </p:pic>
      </p:grpSp>
      <p:sp>
        <p:nvSpPr>
          <p:cNvPr id="9" name="CuadroTexto 9">
            <a:extLst>
              <a:ext uri="{FF2B5EF4-FFF2-40B4-BE49-F238E27FC236}">
                <a16:creationId xmlns:a16="http://schemas.microsoft.com/office/drawing/2014/main" id="{B7BFAE8F-E0D6-72B9-C183-CF4C03DB04B7}"/>
              </a:ext>
            </a:extLst>
          </p:cNvPr>
          <p:cNvSpPr txBox="1"/>
          <p:nvPr/>
        </p:nvSpPr>
        <p:spPr>
          <a:xfrm>
            <a:off x="882315" y="6168809"/>
            <a:ext cx="7333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200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Environmental criteria for AMB </a:t>
            </a:r>
            <a:br>
              <a:rPr lang="en-US" sz="1200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</a:br>
            <a:r>
              <a:rPr lang="en-US" sz="1200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and IMPSOL projects and works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349AFE2-B07D-A40D-5FA5-FD062D81D7A7}"/>
              </a:ext>
            </a:extLst>
          </p:cNvPr>
          <p:cNvSpPr txBox="1"/>
          <p:nvPr/>
        </p:nvSpPr>
        <p:spPr>
          <a:xfrm>
            <a:off x="898357" y="318989"/>
            <a:ext cx="471661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2667" b="1" dirty="0" err="1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Sustainability</a:t>
            </a:r>
            <a:r>
              <a:rPr lang="ca-ES" sz="2667" b="1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br>
              <a:rPr lang="ca-ES" sz="2667" b="1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</a:br>
            <a:r>
              <a:rPr lang="ca-ES" sz="2667" b="1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protocol</a:t>
            </a:r>
          </a:p>
        </p:txBody>
      </p:sp>
    </p:spTree>
    <p:extLst>
      <p:ext uri="{BB962C8B-B14F-4D97-AF65-F5344CB8AC3E}">
        <p14:creationId xmlns:p14="http://schemas.microsoft.com/office/powerpoint/2010/main" val="2937609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7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1BB4FF-AB5F-D036-B821-810355B41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BE10EFEC-FC0B-B9DB-0242-6C9A08CE62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76" y="-1"/>
            <a:ext cx="4852211" cy="68449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89C884-9594-A36C-297A-C47A5ADF1EC6}"/>
              </a:ext>
            </a:extLst>
          </p:cNvPr>
          <p:cNvSpPr/>
          <p:nvPr/>
        </p:nvSpPr>
        <p:spPr>
          <a:xfrm>
            <a:off x="898357" y="6176211"/>
            <a:ext cx="2614864" cy="51334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3609C6-CE03-666D-7811-134B72054A3D}"/>
              </a:ext>
            </a:extLst>
          </p:cNvPr>
          <p:cNvSpPr/>
          <p:nvPr/>
        </p:nvSpPr>
        <p:spPr>
          <a:xfrm>
            <a:off x="898357" y="301020"/>
            <a:ext cx="2759243" cy="94384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E74ECE7-BA19-9CB8-2A9E-15F5E4A9CF75}"/>
              </a:ext>
            </a:extLst>
          </p:cNvPr>
          <p:cNvSpPr/>
          <p:nvPr/>
        </p:nvSpPr>
        <p:spPr>
          <a:xfrm>
            <a:off x="6096000" y="0"/>
            <a:ext cx="60959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3B3620-DEEA-4497-0799-5F2ED2D522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788" y="197126"/>
            <a:ext cx="665453" cy="207789"/>
          </a:xfrm>
          <a:prstGeom prst="rect">
            <a:avLst/>
          </a:prstGeom>
        </p:spPr>
      </p:pic>
      <p:sp>
        <p:nvSpPr>
          <p:cNvPr id="9" name="CuadroTexto 9">
            <a:extLst>
              <a:ext uri="{FF2B5EF4-FFF2-40B4-BE49-F238E27FC236}">
                <a16:creationId xmlns:a16="http://schemas.microsoft.com/office/drawing/2014/main" id="{5B2A1D6D-E34D-04A1-FE73-D12A7D9A22D1}"/>
              </a:ext>
            </a:extLst>
          </p:cNvPr>
          <p:cNvSpPr txBox="1"/>
          <p:nvPr/>
        </p:nvSpPr>
        <p:spPr>
          <a:xfrm>
            <a:off x="882315" y="6168809"/>
            <a:ext cx="7333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200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Environmental criteria for AMB </a:t>
            </a:r>
            <a:br>
              <a:rPr lang="en-US" sz="1200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</a:br>
            <a:r>
              <a:rPr lang="en-US" sz="1200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and IMPSOL projects and works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B80812C-CFC2-5625-966E-E32FC3553D85}"/>
              </a:ext>
            </a:extLst>
          </p:cNvPr>
          <p:cNvSpPr txBox="1"/>
          <p:nvPr/>
        </p:nvSpPr>
        <p:spPr>
          <a:xfrm>
            <a:off x="898357" y="318989"/>
            <a:ext cx="471661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2667" b="1" dirty="0" err="1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Sustainability</a:t>
            </a:r>
            <a:r>
              <a:rPr lang="ca-ES" sz="2667" b="1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br>
              <a:rPr lang="ca-ES" sz="2667" b="1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</a:br>
            <a:r>
              <a:rPr lang="ca-ES" sz="2667" b="1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protocol</a:t>
            </a:r>
          </a:p>
        </p:txBody>
      </p:sp>
      <p:pic>
        <p:nvPicPr>
          <p:cNvPr id="11" name="Imagen 10" descr="Imagen que contiene Gráfico&#10;&#10;El contenido generado por IA puede ser incorrecto.">
            <a:extLst>
              <a:ext uri="{FF2B5EF4-FFF2-40B4-BE49-F238E27FC236}">
                <a16:creationId xmlns:a16="http://schemas.microsoft.com/office/drawing/2014/main" id="{AB185E1A-CB95-BF6A-AA90-A87E461295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096001" y="-2"/>
            <a:ext cx="5369927" cy="687105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080108F0-924D-C038-95E4-A7F603DEA504}"/>
              </a:ext>
            </a:extLst>
          </p:cNvPr>
          <p:cNvSpPr/>
          <p:nvPr/>
        </p:nvSpPr>
        <p:spPr>
          <a:xfrm>
            <a:off x="11445517" y="-13059"/>
            <a:ext cx="746483" cy="6871059"/>
          </a:xfrm>
          <a:prstGeom prst="rect">
            <a:avLst/>
          </a:prstGeom>
          <a:solidFill>
            <a:srgbClr val="87FF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1573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4889BA7-56AF-425D-D118-56FD8773FB2F}"/>
              </a:ext>
            </a:extLst>
          </p:cNvPr>
          <p:cNvSpPr txBox="1"/>
          <p:nvPr/>
        </p:nvSpPr>
        <p:spPr>
          <a:xfrm>
            <a:off x="6470298" y="908996"/>
            <a:ext cx="5234023" cy="96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71">
              <a:defRPr/>
            </a:pPr>
            <a:r>
              <a:rPr lang="ca-ES" sz="5645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13 </a:t>
            </a:r>
            <a:endParaRPr lang="ca-ES" sz="2667" b="1" dirty="0">
              <a:solidFill>
                <a:prstClr val="white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7FB55457-02C0-505D-E1CA-3CD732D07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6595" y="3807195"/>
            <a:ext cx="4777204" cy="2731411"/>
          </a:xfrm>
        </p:spPr>
        <p:txBody>
          <a:bodyPr>
            <a:normAutofit/>
          </a:bodyPr>
          <a:lstStyle/>
          <a:p>
            <a:pPr>
              <a:buFont typeface="Source Sans Pro" panose="020B0503030403020204" pitchFamily="34" charset="0"/>
              <a:buChar char="―"/>
            </a:pPr>
            <a:r>
              <a:rPr lang="en-US" sz="2309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Preservation of green spaces and their ecosystem services</a:t>
            </a:r>
            <a:endParaRPr lang="ca-ES" sz="2309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260727-C06E-0E72-11EC-A6B199CA7A14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260137A-4E2C-65BB-FB1C-97BCC4D786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788" y="197126"/>
            <a:ext cx="665453" cy="20778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8886B93-CE3A-ABF7-9D37-1CC83E5EEC4A}"/>
              </a:ext>
            </a:extLst>
          </p:cNvPr>
          <p:cNvSpPr txBox="1"/>
          <p:nvPr/>
        </p:nvSpPr>
        <p:spPr>
          <a:xfrm>
            <a:off x="7595849" y="931037"/>
            <a:ext cx="523402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71">
              <a:defRPr/>
            </a:pP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Increase in green infrastructure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2A9D17E2-0E83-F32A-C3F9-D6E5E959D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24892" y="1"/>
            <a:ext cx="4846211" cy="6857999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C1737B29-9C33-7979-08F9-E55001499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4891" y="1"/>
            <a:ext cx="4846208" cy="6857995"/>
          </a:xfrm>
          <a:prstGeom prst="rect">
            <a:avLst/>
          </a:prstGeom>
          <a:effectLst/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B0CCD5C3-6C23-F45B-6A24-855451A935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05981" y="2921"/>
            <a:ext cx="4846208" cy="6857996"/>
          </a:xfrm>
          <a:prstGeom prst="rect">
            <a:avLst/>
          </a:prstGeom>
          <a:effectLst/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88995197-F905-819D-CE01-F1F91E131B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24891" y="1"/>
            <a:ext cx="4846207" cy="6857995"/>
          </a:xfrm>
          <a:prstGeom prst="rect">
            <a:avLst/>
          </a:prstGeom>
          <a:effectLst/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9333C04B-1D15-96A3-D9C5-70B432AC9B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24891" y="2"/>
            <a:ext cx="4846208" cy="68579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80025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7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94B861-1C89-22E5-2A7E-DD2D5FA83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D078825-7E01-52D4-0435-5929F343EB94}"/>
              </a:ext>
            </a:extLst>
          </p:cNvPr>
          <p:cNvSpPr txBox="1"/>
          <p:nvPr/>
        </p:nvSpPr>
        <p:spPr>
          <a:xfrm>
            <a:off x="6470298" y="908996"/>
            <a:ext cx="5234023" cy="96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71">
              <a:defRPr/>
            </a:pPr>
            <a:r>
              <a:rPr lang="ca-ES" sz="5645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13 </a:t>
            </a:r>
            <a:endParaRPr lang="ca-ES" sz="2667" b="1" dirty="0">
              <a:solidFill>
                <a:prstClr val="white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EE7D096F-9F0B-A2F9-1337-9920B5134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6595" y="3807195"/>
            <a:ext cx="4777204" cy="2731411"/>
          </a:xfrm>
        </p:spPr>
        <p:txBody>
          <a:bodyPr>
            <a:normAutofit/>
          </a:bodyPr>
          <a:lstStyle/>
          <a:p>
            <a:pPr>
              <a:buFont typeface="Source Sans Pro" panose="020B0503030403020204" pitchFamily="34" charset="0"/>
              <a:buChar char="―"/>
            </a:pPr>
            <a:r>
              <a:rPr lang="en-US" sz="2309" dirty="0">
                <a:solidFill>
                  <a:schemeClr val="bg1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Preservation of green spaces and their ecosystem services</a:t>
            </a:r>
            <a:endParaRPr lang="ca-ES" sz="2309" dirty="0">
              <a:solidFill>
                <a:schemeClr val="bg1">
                  <a:lumMod val="50000"/>
                </a:schemeClr>
              </a:solidFill>
              <a:latin typeface="Rubik" pitchFamily="2" charset="-79"/>
              <a:cs typeface="Rubik" pitchFamily="2" charset="-79"/>
            </a:endParaRPr>
          </a:p>
          <a:p>
            <a:pPr>
              <a:buFont typeface="Source Sans Pro" panose="020B0503030403020204" pitchFamily="34" charset="0"/>
              <a:buChar char="―"/>
            </a:pPr>
            <a:r>
              <a:rPr lang="en-US" sz="2309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Minimum percentage of green space area</a:t>
            </a:r>
            <a:endParaRPr lang="ca-ES" sz="2309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F4C7ED8-AFA0-85AE-87E2-5051F3861BA1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A1025F-F8D4-813D-D085-F07B6E5EDD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788" y="197126"/>
            <a:ext cx="665453" cy="20778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F034063-1A25-CB0A-8711-C34063C99384}"/>
              </a:ext>
            </a:extLst>
          </p:cNvPr>
          <p:cNvSpPr txBox="1"/>
          <p:nvPr/>
        </p:nvSpPr>
        <p:spPr>
          <a:xfrm>
            <a:off x="7595849" y="931037"/>
            <a:ext cx="523402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71">
              <a:defRPr/>
            </a:pP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Increase in green infrastructure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41274AC9-5DD3-D184-A031-4A83F1473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24892" y="1"/>
            <a:ext cx="4846211" cy="685799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2C3D59C-6B61-6F38-584A-6D895E59D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4891" y="1"/>
            <a:ext cx="4846208" cy="6857995"/>
          </a:xfrm>
          <a:prstGeom prst="rect">
            <a:avLst/>
          </a:prstGeom>
          <a:effectLst/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AE35820C-9799-5181-31AF-EC3C3CDC5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05981" y="2921"/>
            <a:ext cx="4846208" cy="6857996"/>
          </a:xfrm>
          <a:prstGeom prst="rect">
            <a:avLst/>
          </a:prstGeom>
          <a:effectLst/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26398AAD-EE81-0503-3787-6248CE4829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24891" y="1"/>
            <a:ext cx="4846207" cy="6857995"/>
          </a:xfrm>
          <a:prstGeom prst="rect">
            <a:avLst/>
          </a:prstGeom>
          <a:effectLst/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E3DC7328-1B0B-FB02-F549-E03D6153B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24891" y="2"/>
            <a:ext cx="4846208" cy="68579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63092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D78A2-A8A7-DAFE-6C8B-35207DC1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9" y="545937"/>
            <a:ext cx="11328233" cy="1143000"/>
          </a:xfrm>
        </p:spPr>
        <p:txBody>
          <a:bodyPr/>
          <a:lstStyle/>
          <a:p>
            <a:pPr algn="l"/>
            <a:r>
              <a:rPr lang="fr-FR"/>
              <a:t>House </a:t>
            </a:r>
            <a:r>
              <a:rPr lang="fr-FR" err="1"/>
              <a:t>rules</a:t>
            </a:r>
            <a:endParaRPr lang="en-GB"/>
          </a:p>
        </p:txBody>
      </p:sp>
      <p:pic>
        <p:nvPicPr>
          <p:cNvPr id="1026" name="Picture 2" descr="Microphone Audio Muted vector illustration. Mute Microphone">
            <a:extLst>
              <a:ext uri="{FF2B5EF4-FFF2-40B4-BE49-F238E27FC236}">
                <a16:creationId xmlns:a16="http://schemas.microsoft.com/office/drawing/2014/main" id="{50F7FD7A-CC75-F7BB-DFEC-FAE0422ED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059" y="2464246"/>
            <a:ext cx="1880693" cy="218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t box - Free communications icons">
            <a:extLst>
              <a:ext uri="{FF2B5EF4-FFF2-40B4-BE49-F238E27FC236}">
                <a16:creationId xmlns:a16="http://schemas.microsoft.com/office/drawing/2014/main" id="{66960272-105B-083C-BB44-AE723F5FC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742" y="2663989"/>
            <a:ext cx="1988800" cy="19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cording Images – Browse 3,114,003 Stock Photos, Vectors, and Video |  Adobe Stock">
            <a:extLst>
              <a:ext uri="{FF2B5EF4-FFF2-40B4-BE49-F238E27FC236}">
                <a16:creationId xmlns:a16="http://schemas.microsoft.com/office/drawing/2014/main" id="{7EBD296D-0414-8E7A-3F4A-C202C03FF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4532" y="2871309"/>
            <a:ext cx="3704046" cy="137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122E5C-9F85-87C2-93B1-3103E9286E77}"/>
              </a:ext>
            </a:extLst>
          </p:cNvPr>
          <p:cNvSpPr txBox="1"/>
          <p:nvPr/>
        </p:nvSpPr>
        <p:spPr>
          <a:xfrm>
            <a:off x="8831908" y="6065726"/>
            <a:ext cx="2662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the code: #NRL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766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552" y="1944220"/>
            <a:ext cx="4863115" cy="344017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497611" y="6465071"/>
            <a:ext cx="3836307" cy="2503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93271"/>
            <a:r>
              <a:rPr lang="fr-FR" sz="1027" dirty="0">
                <a:solidFill>
                  <a:prstClr val="black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Project: Joan de Batlle street in Sant Feliu de Llobregat (2021)</a:t>
            </a:r>
            <a:endParaRPr lang="es-ES" sz="1027" dirty="0">
              <a:solidFill>
                <a:prstClr val="black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96854" y="2213992"/>
            <a:ext cx="4679573" cy="331033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F7C82CA-2EB7-BB7F-E9CF-413608F0575E}"/>
              </a:ext>
            </a:extLst>
          </p:cNvPr>
          <p:cNvSpPr txBox="1"/>
          <p:nvPr/>
        </p:nvSpPr>
        <p:spPr>
          <a:xfrm>
            <a:off x="0" y="474140"/>
            <a:ext cx="121920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271">
              <a:defRPr/>
            </a:pPr>
            <a:r>
              <a:rPr lang="ca-ES" sz="4267" b="1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Sustainability</a:t>
            </a:r>
            <a:r>
              <a:rPr lang="ca-ES" sz="4267" b="1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protocol in 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11D81C0-3690-E3EE-C11A-DC91D6047744}"/>
              </a:ext>
            </a:extLst>
          </p:cNvPr>
          <p:cNvSpPr txBox="1"/>
          <p:nvPr/>
        </p:nvSpPr>
        <p:spPr>
          <a:xfrm>
            <a:off x="0" y="1249737"/>
            <a:ext cx="12192000" cy="52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271">
              <a:defRPr/>
            </a:pPr>
            <a:r>
              <a:rPr lang="ca-ES" sz="2827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Green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130382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5A833C2E-4E56-F15E-BF24-3354E6A7E8AD}"/>
              </a:ext>
            </a:extLst>
          </p:cNvPr>
          <p:cNvGraphicFramePr/>
          <p:nvPr/>
        </p:nvGraphicFramePr>
        <p:xfrm>
          <a:off x="6297011" y="2001748"/>
          <a:ext cx="4064000" cy="4508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0F04D18-2B97-7182-F561-F15FEE83A611}"/>
              </a:ext>
            </a:extLst>
          </p:cNvPr>
          <p:cNvGraphicFramePr/>
          <p:nvPr/>
        </p:nvGraphicFramePr>
        <p:xfrm>
          <a:off x="1460200" y="1986709"/>
          <a:ext cx="4064000" cy="4508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ángulo 15">
            <a:extLst>
              <a:ext uri="{FF2B5EF4-FFF2-40B4-BE49-F238E27FC236}">
                <a16:creationId xmlns:a16="http://schemas.microsoft.com/office/drawing/2014/main" id="{52C52503-319E-D585-3424-3433F5E794E6}"/>
              </a:ext>
            </a:extLst>
          </p:cNvPr>
          <p:cNvSpPr/>
          <p:nvPr/>
        </p:nvSpPr>
        <p:spPr>
          <a:xfrm>
            <a:off x="7474275" y="2451529"/>
            <a:ext cx="2661463" cy="310617"/>
          </a:xfrm>
          <a:prstGeom prst="rect">
            <a:avLst/>
          </a:prstGeom>
          <a:ln w="28575">
            <a:solidFill>
              <a:srgbClr val="0E14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D488964-813B-DE80-4AD3-37231526569F}"/>
              </a:ext>
            </a:extLst>
          </p:cNvPr>
          <p:cNvSpPr/>
          <p:nvPr/>
        </p:nvSpPr>
        <p:spPr>
          <a:xfrm>
            <a:off x="2936189" y="2451528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ca-ES" sz="1867" b="1" dirty="0">
                <a:solidFill>
                  <a:srgbClr val="0E1475"/>
                </a:solidFill>
                <a:latin typeface="Rubik" pitchFamily="2" charset="-79"/>
                <a:cs typeface="Rubik" pitchFamily="2" charset="-79"/>
              </a:rPr>
              <a:t>25 %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0E88865-736D-C79F-8312-8D4D424F3673}"/>
              </a:ext>
            </a:extLst>
          </p:cNvPr>
          <p:cNvSpPr/>
          <p:nvPr/>
        </p:nvSpPr>
        <p:spPr>
          <a:xfrm>
            <a:off x="2707283" y="3309633"/>
            <a:ext cx="1191064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55 %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D16CC00-3960-9584-128B-65E24E093B28}"/>
              </a:ext>
            </a:extLst>
          </p:cNvPr>
          <p:cNvSpPr/>
          <p:nvPr/>
        </p:nvSpPr>
        <p:spPr>
          <a:xfrm>
            <a:off x="2516056" y="4163899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30 %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4116885-2648-03B3-A38B-794E3F6E3278}"/>
              </a:ext>
            </a:extLst>
          </p:cNvPr>
          <p:cNvSpPr/>
          <p:nvPr/>
        </p:nvSpPr>
        <p:spPr>
          <a:xfrm>
            <a:off x="2460969" y="5013521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25 %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EEC8FC4-BFEE-4C78-7C8B-9AB3EDA38440}"/>
              </a:ext>
            </a:extLst>
          </p:cNvPr>
          <p:cNvSpPr/>
          <p:nvPr/>
        </p:nvSpPr>
        <p:spPr>
          <a:xfrm>
            <a:off x="7292405" y="5027779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25 %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5D746C-942A-B4B6-FE51-742267D4965E}"/>
              </a:ext>
            </a:extLst>
          </p:cNvPr>
          <p:cNvSpPr txBox="1"/>
          <p:nvPr/>
        </p:nvSpPr>
        <p:spPr>
          <a:xfrm>
            <a:off x="0" y="474140"/>
            <a:ext cx="121920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271">
              <a:defRPr/>
            </a:pPr>
            <a:r>
              <a:rPr lang="ca-ES" sz="4267" b="1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Sustainability</a:t>
            </a:r>
            <a:r>
              <a:rPr lang="ca-ES" sz="4267" b="1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protocol in 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FC5B1E-53D6-E28B-F2B0-EEABBBDACD52}"/>
              </a:ext>
            </a:extLst>
          </p:cNvPr>
          <p:cNvSpPr txBox="1"/>
          <p:nvPr/>
        </p:nvSpPr>
        <p:spPr>
          <a:xfrm>
            <a:off x="0" y="1249737"/>
            <a:ext cx="12192000" cy="52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271">
              <a:defRPr/>
            </a:pPr>
            <a:r>
              <a:rPr lang="ca-ES" sz="2827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Green infrastructure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AAAC4AA-CDA0-C720-83C4-AE133E9463EA}"/>
              </a:ext>
            </a:extLst>
          </p:cNvPr>
          <p:cNvSpPr/>
          <p:nvPr/>
        </p:nvSpPr>
        <p:spPr>
          <a:xfrm>
            <a:off x="2943473" y="2468108"/>
            <a:ext cx="1191064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75 %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2531677-DE34-A932-64D3-1B36D14470C7}"/>
              </a:ext>
            </a:extLst>
          </p:cNvPr>
          <p:cNvSpPr/>
          <p:nvPr/>
        </p:nvSpPr>
        <p:spPr>
          <a:xfrm>
            <a:off x="7378696" y="4178641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30 %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A03C0F6-BD83-A236-6630-38B4C778FED0}"/>
              </a:ext>
            </a:extLst>
          </p:cNvPr>
          <p:cNvSpPr/>
          <p:nvPr/>
        </p:nvSpPr>
        <p:spPr>
          <a:xfrm>
            <a:off x="7749640" y="3321103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70 %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8C0E03B-03CD-C675-82F7-C811F1608996}"/>
              </a:ext>
            </a:extLst>
          </p:cNvPr>
          <p:cNvSpPr/>
          <p:nvPr/>
        </p:nvSpPr>
        <p:spPr>
          <a:xfrm>
            <a:off x="8227411" y="2463564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110 %</a:t>
            </a:r>
          </a:p>
        </p:txBody>
      </p:sp>
    </p:spTree>
    <p:extLst>
      <p:ext uri="{BB962C8B-B14F-4D97-AF65-F5344CB8AC3E}">
        <p14:creationId xmlns:p14="http://schemas.microsoft.com/office/powerpoint/2010/main" val="208147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7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ECE4AB-92E7-EAAE-EBE4-0A20B274A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0E1FEA3-AC16-0CD4-D60E-72C23ECEAAFE}"/>
              </a:ext>
            </a:extLst>
          </p:cNvPr>
          <p:cNvSpPr txBox="1"/>
          <p:nvPr/>
        </p:nvSpPr>
        <p:spPr>
          <a:xfrm>
            <a:off x="6470298" y="908996"/>
            <a:ext cx="5234023" cy="96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71">
              <a:defRPr/>
            </a:pPr>
            <a:r>
              <a:rPr lang="ca-ES" sz="5645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14</a:t>
            </a:r>
            <a:endParaRPr lang="ca-ES" sz="2667" b="1" dirty="0">
              <a:solidFill>
                <a:prstClr val="white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576F701-0EC3-61BC-F16F-2B10FC4D5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6595" y="3807195"/>
            <a:ext cx="4777204" cy="2731411"/>
          </a:xfrm>
        </p:spPr>
        <p:txBody>
          <a:bodyPr>
            <a:normAutofit/>
          </a:bodyPr>
          <a:lstStyle/>
          <a:p>
            <a:pPr>
              <a:buFont typeface="Source Sans Pro" panose="020B0503030403020204" pitchFamily="34" charset="0"/>
              <a:buChar char="―"/>
            </a:pPr>
            <a:r>
              <a:rPr lang="en-US" sz="2309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Identify whether there are any species of special interest or degree of threat in the area</a:t>
            </a:r>
            <a:endParaRPr lang="ca-ES" sz="2309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4337317-FF6B-1429-3788-C6EE01F6B54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281D0A1-A9D2-596D-A9A5-F82F3B81EE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788" y="197126"/>
            <a:ext cx="665453" cy="20778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6AF9238-40B7-7260-6BE3-A0E6178931B4}"/>
              </a:ext>
            </a:extLst>
          </p:cNvPr>
          <p:cNvSpPr txBox="1"/>
          <p:nvPr/>
        </p:nvSpPr>
        <p:spPr>
          <a:xfrm>
            <a:off x="7595849" y="931037"/>
            <a:ext cx="523402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71">
              <a:defRPr/>
            </a:pP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Contribution</a:t>
            </a: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to </a:t>
            </a:r>
            <a:b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</a:b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biodiversity</a:t>
            </a:r>
            <a:endParaRPr lang="ca-ES" sz="2667" b="1" dirty="0">
              <a:solidFill>
                <a:prstClr val="white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080DB6C3-D7D1-8133-6A2C-26E8243E7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24892" y="1"/>
            <a:ext cx="4846211" cy="685799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C9A09C2-2BD5-74D9-E69D-9CB704245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4891" y="1"/>
            <a:ext cx="4846208" cy="6857995"/>
          </a:xfrm>
          <a:prstGeom prst="rect">
            <a:avLst/>
          </a:prstGeom>
          <a:effectLst/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0C84FC1-350D-A85E-6316-1A17921B14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05981" y="2921"/>
            <a:ext cx="4846208" cy="6857996"/>
          </a:xfrm>
          <a:prstGeom prst="rect">
            <a:avLst/>
          </a:prstGeom>
          <a:effectLst/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F9C4AD06-BFFB-1187-849B-834ADE1F58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24891" y="1"/>
            <a:ext cx="4846207" cy="6857995"/>
          </a:xfrm>
          <a:prstGeom prst="rect">
            <a:avLst/>
          </a:prstGeom>
          <a:effectLst/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AE3DE637-7BC6-0D09-1DE3-72522E04B4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24891" y="2"/>
            <a:ext cx="4846208" cy="68579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9836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7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0964A9-40D1-74D1-8F54-BB39076DC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25DF2A0-2D52-607C-375F-D65B69C731F2}"/>
              </a:ext>
            </a:extLst>
          </p:cNvPr>
          <p:cNvSpPr txBox="1"/>
          <p:nvPr/>
        </p:nvSpPr>
        <p:spPr>
          <a:xfrm>
            <a:off x="6470298" y="908996"/>
            <a:ext cx="5234023" cy="96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71">
              <a:defRPr/>
            </a:pPr>
            <a:r>
              <a:rPr lang="ca-ES" sz="5645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14</a:t>
            </a:r>
            <a:endParaRPr lang="ca-ES" sz="2667" b="1" dirty="0">
              <a:solidFill>
                <a:prstClr val="white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A8A2B135-30B5-04B9-011B-20AED6764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6595" y="3807195"/>
            <a:ext cx="4777204" cy="2731411"/>
          </a:xfrm>
        </p:spPr>
        <p:txBody>
          <a:bodyPr>
            <a:normAutofit/>
          </a:bodyPr>
          <a:lstStyle/>
          <a:p>
            <a:pPr>
              <a:buFont typeface="Source Sans Pro" panose="020B0503030403020204" pitchFamily="34" charset="0"/>
              <a:buChar char="―"/>
            </a:pPr>
            <a:r>
              <a:rPr lang="en-US" sz="2309" dirty="0">
                <a:solidFill>
                  <a:schemeClr val="bg1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Identify whether there are any species of special interest or degree of threat in the area</a:t>
            </a:r>
          </a:p>
          <a:p>
            <a:pPr>
              <a:buFont typeface="Source Sans Pro" panose="020B0503030403020204" pitchFamily="34" charset="0"/>
              <a:buChar char="―"/>
            </a:pPr>
            <a:r>
              <a:rPr lang="en-US" sz="2309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Minimum number of actions to increase biodiversity in the area of the project</a:t>
            </a:r>
            <a:endParaRPr lang="ca-ES" sz="2309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F6C5A65-3476-EA61-B303-CB9EC072491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04E80E-1BAA-E333-F91A-F6C60D2780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788" y="197126"/>
            <a:ext cx="665453" cy="20778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8D06C8E-5BAE-0629-9BC7-D6AE5A94D384}"/>
              </a:ext>
            </a:extLst>
          </p:cNvPr>
          <p:cNvSpPr txBox="1"/>
          <p:nvPr/>
        </p:nvSpPr>
        <p:spPr>
          <a:xfrm>
            <a:off x="7595849" y="931037"/>
            <a:ext cx="523402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71">
              <a:defRPr/>
            </a:pP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Contribution</a:t>
            </a: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to </a:t>
            </a:r>
            <a:b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</a:b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biodiversity</a:t>
            </a:r>
            <a:endParaRPr lang="ca-ES" sz="2667" b="1" dirty="0">
              <a:solidFill>
                <a:prstClr val="white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EE319BF-0CEC-CE1F-CD5A-09B7D6DE7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24892" y="1"/>
            <a:ext cx="4846211" cy="685799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9E3944B4-7FA3-8919-1831-95581ECBC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4891" y="1"/>
            <a:ext cx="4846208" cy="6857995"/>
          </a:xfrm>
          <a:prstGeom prst="rect">
            <a:avLst/>
          </a:prstGeom>
          <a:effectLst/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04C53644-A2BC-6F7B-B07B-475D4F3D7B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05981" y="2921"/>
            <a:ext cx="4846208" cy="6857996"/>
          </a:xfrm>
          <a:prstGeom prst="rect">
            <a:avLst/>
          </a:prstGeom>
          <a:effectLst/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A4AE4740-C58B-2836-7005-A3698BBDBC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24891" y="1"/>
            <a:ext cx="4846207" cy="6857995"/>
          </a:xfrm>
          <a:prstGeom prst="rect">
            <a:avLst/>
          </a:prstGeom>
          <a:effectLst/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8982F5C5-8155-338A-97CD-C5BC514682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24891" y="2"/>
            <a:ext cx="4846208" cy="68579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65064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0BEBE-5FF2-2819-97CD-B3AFED230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C3933C57-8B3F-C251-F1C5-302D91F928A3}"/>
              </a:ext>
            </a:extLst>
          </p:cNvPr>
          <p:cNvSpPr/>
          <p:nvPr/>
        </p:nvSpPr>
        <p:spPr>
          <a:xfrm>
            <a:off x="2490081" y="3367428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40 %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92864FD-C208-DE7A-8055-D5D5C0F1E8B1}"/>
              </a:ext>
            </a:extLst>
          </p:cNvPr>
          <p:cNvSpPr/>
          <p:nvPr/>
        </p:nvSpPr>
        <p:spPr>
          <a:xfrm>
            <a:off x="2826479" y="4343019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65 %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F14A9DB-ABD5-6DC1-EFCE-4686E8555F1C}"/>
              </a:ext>
            </a:extLst>
          </p:cNvPr>
          <p:cNvSpPr/>
          <p:nvPr/>
        </p:nvSpPr>
        <p:spPr>
          <a:xfrm>
            <a:off x="7977615" y="2680303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40 %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DF1C37D-5EAE-F997-CBC8-884546080BF8}"/>
              </a:ext>
            </a:extLst>
          </p:cNvPr>
          <p:cNvSpPr/>
          <p:nvPr/>
        </p:nvSpPr>
        <p:spPr>
          <a:xfrm>
            <a:off x="7977615" y="4266400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40 %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59CFB2B-7839-A791-4431-2161342F5AD9}"/>
              </a:ext>
            </a:extLst>
          </p:cNvPr>
          <p:cNvSpPr txBox="1"/>
          <p:nvPr/>
        </p:nvSpPr>
        <p:spPr>
          <a:xfrm>
            <a:off x="0" y="474140"/>
            <a:ext cx="121920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271">
              <a:defRPr/>
            </a:pPr>
            <a:r>
              <a:rPr lang="ca-ES" sz="4267" b="1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Sustainability</a:t>
            </a:r>
            <a:r>
              <a:rPr lang="ca-ES" sz="4267" b="1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protocol in 2025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C370C7-EA56-0470-536B-E4CBF0EA04FF}"/>
              </a:ext>
            </a:extLst>
          </p:cNvPr>
          <p:cNvSpPr txBox="1"/>
          <p:nvPr/>
        </p:nvSpPr>
        <p:spPr>
          <a:xfrm>
            <a:off x="0" y="1249737"/>
            <a:ext cx="12192000" cy="52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271">
              <a:defRPr/>
            </a:pPr>
            <a:r>
              <a:rPr lang="ca-ES" sz="2827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Contribution</a:t>
            </a:r>
            <a:r>
              <a:rPr lang="ca-ES" sz="2827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to </a:t>
            </a:r>
            <a:r>
              <a:rPr lang="ca-ES" sz="2827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biodiversity</a:t>
            </a:r>
            <a:endParaRPr lang="ca-ES" sz="2827" dirty="0">
              <a:solidFill>
                <a:srgbClr val="0E1475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8DC5394-CA52-A49F-01E0-EFEE06FA144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7750" y="2305802"/>
            <a:ext cx="7176501" cy="330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14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7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BD409B-ADD3-3666-05B5-826EA9C39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F860FFF-299C-A4AD-9C9E-5217C7154094}"/>
              </a:ext>
            </a:extLst>
          </p:cNvPr>
          <p:cNvSpPr txBox="1"/>
          <p:nvPr/>
        </p:nvSpPr>
        <p:spPr>
          <a:xfrm>
            <a:off x="6470298" y="908996"/>
            <a:ext cx="5234023" cy="96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71">
              <a:defRPr/>
            </a:pPr>
            <a:r>
              <a:rPr lang="ca-ES" sz="5645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15</a:t>
            </a:r>
            <a:endParaRPr lang="ca-ES" sz="2667" b="1" dirty="0">
              <a:solidFill>
                <a:prstClr val="white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35BD3673-E223-E4B1-E769-2FB2D0BF9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6595" y="3807195"/>
            <a:ext cx="4777204" cy="2731411"/>
          </a:xfrm>
        </p:spPr>
        <p:txBody>
          <a:bodyPr>
            <a:normAutofit/>
          </a:bodyPr>
          <a:lstStyle/>
          <a:p>
            <a:pPr>
              <a:buFont typeface="Source Sans Pro" panose="020B0503030403020204" pitchFamily="34" charset="0"/>
              <a:buChar char="―"/>
            </a:pPr>
            <a:r>
              <a:rPr lang="en-US" sz="2309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Minimum volume of surface run-off to manage</a:t>
            </a:r>
            <a:endParaRPr lang="ca-ES" sz="2309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B738B39-38CF-2C3D-E5CF-0EDE7F3E5A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17BB6F-F641-854A-CFC8-7FE4E4AFEA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788" y="197126"/>
            <a:ext cx="665453" cy="20778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1EF0AC5-4066-B1C4-A958-47A6CEE9785E}"/>
              </a:ext>
            </a:extLst>
          </p:cNvPr>
          <p:cNvSpPr txBox="1"/>
          <p:nvPr/>
        </p:nvSpPr>
        <p:spPr>
          <a:xfrm>
            <a:off x="7595849" y="931037"/>
            <a:ext cx="523402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71">
              <a:defRPr/>
            </a:pP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Active </a:t>
            </a: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rainwater</a:t>
            </a: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management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F9451E15-5E43-47B8-1E6C-C816CE1FD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891" y="0"/>
            <a:ext cx="4846212" cy="685800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B7B324F-0DDF-D4C7-8D58-C30936C7F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4892" y="0"/>
            <a:ext cx="4846211" cy="6858000"/>
          </a:xfrm>
          <a:prstGeom prst="rect">
            <a:avLst/>
          </a:prstGeom>
          <a:effectLst/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7776D61-7F53-9521-D9BE-2E83302927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4893" y="0"/>
            <a:ext cx="4846212" cy="6858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C0A29C99-D6C0-4CCF-003B-B07D760550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24889" y="0"/>
            <a:ext cx="4846211" cy="6858000"/>
          </a:xfrm>
          <a:prstGeom prst="rect">
            <a:avLst/>
          </a:prstGeom>
          <a:effectLst/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23EB84DB-7D8A-ABB0-91F6-784FCFFDAA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24887" y="0"/>
            <a:ext cx="4846211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41840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27F14-20A5-76FD-DD03-46629D213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70052C2F-356D-E152-88BE-BCACD6FD954C}"/>
              </a:ext>
            </a:extLst>
          </p:cNvPr>
          <p:cNvSpPr/>
          <p:nvPr/>
        </p:nvSpPr>
        <p:spPr>
          <a:xfrm>
            <a:off x="2490081" y="3367428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40 %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3CBFEE9-9443-BDCC-58EA-1B6D4FE5FBED}"/>
              </a:ext>
            </a:extLst>
          </p:cNvPr>
          <p:cNvSpPr/>
          <p:nvPr/>
        </p:nvSpPr>
        <p:spPr>
          <a:xfrm>
            <a:off x="2826479" y="4343019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65 %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3F8DFE0-E9A8-6B91-9165-3D72088CD1C6}"/>
              </a:ext>
            </a:extLst>
          </p:cNvPr>
          <p:cNvSpPr/>
          <p:nvPr/>
        </p:nvSpPr>
        <p:spPr>
          <a:xfrm>
            <a:off x="7977615" y="2680303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40 %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D6597C8-5964-74E5-E213-C2B99BA613FA}"/>
              </a:ext>
            </a:extLst>
          </p:cNvPr>
          <p:cNvSpPr/>
          <p:nvPr/>
        </p:nvSpPr>
        <p:spPr>
          <a:xfrm>
            <a:off x="7977615" y="4266400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40 %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1A4267F-A4BC-0CB8-9FCC-293EA3A14D88}"/>
              </a:ext>
            </a:extLst>
          </p:cNvPr>
          <p:cNvSpPr txBox="1"/>
          <p:nvPr/>
        </p:nvSpPr>
        <p:spPr>
          <a:xfrm>
            <a:off x="0" y="474140"/>
            <a:ext cx="121920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271">
              <a:defRPr/>
            </a:pPr>
            <a:r>
              <a:rPr lang="ca-ES" sz="4267" b="1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Sustainability</a:t>
            </a:r>
            <a:r>
              <a:rPr lang="ca-ES" sz="4267" b="1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protocol in 2025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693FDDB-8D5F-B27C-779C-05CC0432B8AF}"/>
              </a:ext>
            </a:extLst>
          </p:cNvPr>
          <p:cNvSpPr txBox="1"/>
          <p:nvPr/>
        </p:nvSpPr>
        <p:spPr>
          <a:xfrm>
            <a:off x="0" y="1249737"/>
            <a:ext cx="12192000" cy="52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271">
              <a:defRPr/>
            </a:pPr>
            <a:r>
              <a:rPr lang="ca-ES" sz="2827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Active </a:t>
            </a:r>
            <a:r>
              <a:rPr lang="ca-ES" sz="2827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rainwater</a:t>
            </a:r>
            <a:r>
              <a:rPr lang="ca-ES" sz="2827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management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3177520-4470-4E2C-929C-F2A9518A2F2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06136" y="3652735"/>
            <a:ext cx="7379729" cy="186716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215ABB7-4092-A448-5CBA-186EBB805D41}"/>
              </a:ext>
            </a:extLst>
          </p:cNvPr>
          <p:cNvSpPr txBox="1"/>
          <p:nvPr/>
        </p:nvSpPr>
        <p:spPr>
          <a:xfrm>
            <a:off x="2490083" y="2273427"/>
            <a:ext cx="7160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 defTabSz="293271"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Qualitative and quantitative identification of the main water flows in the area, soil permeability and infiltration rate.</a:t>
            </a:r>
          </a:p>
          <a:p>
            <a:pPr marL="228594" indent="-228594" defTabSz="293271">
              <a:buSzPct val="150000"/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E1475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  <a:p>
            <a:pPr marL="228594" indent="-228594" defTabSz="293271"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Management of part of the rain that falls over the drainage basin.</a:t>
            </a:r>
            <a:endParaRPr lang="ca-ES" sz="1600" dirty="0">
              <a:solidFill>
                <a:srgbClr val="0E1475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02355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7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33E153-0925-E043-0D2F-FB4D6EE72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34EFFE-80CF-FDE7-0510-456342E897BD}"/>
              </a:ext>
            </a:extLst>
          </p:cNvPr>
          <p:cNvSpPr txBox="1"/>
          <p:nvPr/>
        </p:nvSpPr>
        <p:spPr>
          <a:xfrm>
            <a:off x="6470298" y="908996"/>
            <a:ext cx="5234023" cy="96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71">
              <a:defRPr/>
            </a:pPr>
            <a:r>
              <a:rPr lang="ca-ES" sz="5645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16</a:t>
            </a:r>
            <a:endParaRPr lang="ca-ES" sz="2667" b="1" dirty="0">
              <a:solidFill>
                <a:prstClr val="white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2184825-24A0-CF2C-F901-230AE9DFA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6595" y="3807195"/>
            <a:ext cx="4777204" cy="2731411"/>
          </a:xfrm>
        </p:spPr>
        <p:txBody>
          <a:bodyPr>
            <a:normAutofit/>
          </a:bodyPr>
          <a:lstStyle/>
          <a:p>
            <a:pPr>
              <a:buFont typeface="Source Sans Pro" panose="020B0503030403020204" pitchFamily="34" charset="0"/>
              <a:buChar char="―"/>
            </a:pPr>
            <a:r>
              <a:rPr lang="en-US" sz="2309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Maximum percentage of surface area covered by heat-retaining pavement</a:t>
            </a:r>
            <a:endParaRPr lang="ca-ES" sz="2309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F65C946-46A3-ED8B-7032-C96DADB4D4A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1A0ED93-797D-8E8F-D8A1-F62058A36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788" y="197126"/>
            <a:ext cx="665453" cy="20778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80AD1AA-1F19-4777-23D9-5669E855B59C}"/>
              </a:ext>
            </a:extLst>
          </p:cNvPr>
          <p:cNvSpPr txBox="1"/>
          <p:nvPr/>
        </p:nvSpPr>
        <p:spPr>
          <a:xfrm>
            <a:off x="7595849" y="931037"/>
            <a:ext cx="523402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71">
              <a:defRPr/>
            </a:pP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Reduce</a:t>
            </a: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the</a:t>
            </a: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heat</a:t>
            </a: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island</a:t>
            </a: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b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</a:b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effect</a:t>
            </a: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in </a:t>
            </a: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the</a:t>
            </a: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urban</a:t>
            </a: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area</a:t>
            </a:r>
            <a:endParaRPr lang="ca-ES" sz="2667" b="1" dirty="0">
              <a:solidFill>
                <a:prstClr val="white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B77E2B53-836F-0DFE-88FE-469876D2C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24892" y="1"/>
            <a:ext cx="4846211" cy="685799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604601A-B281-C850-F89F-F0B372451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4891" y="3"/>
            <a:ext cx="4846207" cy="6857992"/>
          </a:xfrm>
          <a:prstGeom prst="rect">
            <a:avLst/>
          </a:prstGeom>
          <a:effectLst/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0A864595-DA8D-E248-6C25-FFCCD247C4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24886" y="-3"/>
            <a:ext cx="4846207" cy="6857992"/>
          </a:xfrm>
          <a:prstGeom prst="rect">
            <a:avLst/>
          </a:prstGeom>
          <a:effectLst/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91F5CED-2A09-2991-A929-B90CFB24DC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24875" y="-13"/>
            <a:ext cx="4846207" cy="6857992"/>
          </a:xfrm>
          <a:prstGeom prst="rect">
            <a:avLst/>
          </a:prstGeom>
          <a:effectLst/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0692F692-730F-A1FF-F235-EB4281E900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24854" y="8"/>
            <a:ext cx="4846207" cy="68579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6049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7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4A1FBF-389D-A21C-317B-C71F37D51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7D84CDB-AABD-5486-7055-246386F03EA6}"/>
              </a:ext>
            </a:extLst>
          </p:cNvPr>
          <p:cNvSpPr txBox="1"/>
          <p:nvPr/>
        </p:nvSpPr>
        <p:spPr>
          <a:xfrm>
            <a:off x="6470298" y="908996"/>
            <a:ext cx="5234023" cy="96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71">
              <a:defRPr/>
            </a:pPr>
            <a:r>
              <a:rPr lang="ca-ES" sz="5645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17</a:t>
            </a:r>
            <a:endParaRPr lang="ca-ES" sz="2667" b="1" dirty="0">
              <a:solidFill>
                <a:prstClr val="white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CA9DD53-6B6B-8956-338E-8F0850440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6595" y="3807195"/>
            <a:ext cx="4777204" cy="2731411"/>
          </a:xfrm>
        </p:spPr>
        <p:txBody>
          <a:bodyPr>
            <a:normAutofit/>
          </a:bodyPr>
          <a:lstStyle/>
          <a:p>
            <a:pPr>
              <a:buFont typeface="Source Sans Pro" panose="020B0503030403020204" pitchFamily="34" charset="0"/>
              <a:buChar char="―"/>
            </a:pPr>
            <a:r>
              <a:rPr lang="en-US" sz="2309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Maximum percentage of envelope surface area that retains heat</a:t>
            </a:r>
            <a:endParaRPr lang="ca-ES" sz="2309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77F5105-F5BA-7847-DE05-449B16022E57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F504CB3-1DC0-C930-BC3E-6D4230254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788" y="197126"/>
            <a:ext cx="665453" cy="20778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98043F7-CD26-FDF4-1816-383E3E1864FA}"/>
              </a:ext>
            </a:extLst>
          </p:cNvPr>
          <p:cNvSpPr txBox="1"/>
          <p:nvPr/>
        </p:nvSpPr>
        <p:spPr>
          <a:xfrm>
            <a:off x="7595849" y="931037"/>
            <a:ext cx="523402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3271">
              <a:defRPr/>
            </a:pP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Reduce</a:t>
            </a: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the</a:t>
            </a: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heat</a:t>
            </a: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island</a:t>
            </a: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b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</a:b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effect</a:t>
            </a:r>
            <a:r>
              <a:rPr lang="ca-ES" sz="2667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in </a:t>
            </a:r>
            <a:r>
              <a:rPr lang="ca-ES" sz="2667" b="1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buildings</a:t>
            </a:r>
            <a:endParaRPr lang="ca-ES" sz="2667" b="1" dirty="0">
              <a:solidFill>
                <a:prstClr val="white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11291B5C-5016-2D85-5E8C-CA1314B6D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24892" y="1"/>
            <a:ext cx="4846211" cy="685799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C5D1B921-F37A-455E-8D86-89A8FF464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4891" y="3"/>
            <a:ext cx="4846207" cy="6857992"/>
          </a:xfrm>
          <a:prstGeom prst="rect">
            <a:avLst/>
          </a:prstGeom>
          <a:effectLst/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72374775-65B6-AE3E-0096-A1C8DCA693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24886" y="-3"/>
            <a:ext cx="4846207" cy="6857992"/>
          </a:xfrm>
          <a:prstGeom prst="rect">
            <a:avLst/>
          </a:prstGeom>
          <a:effectLst/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59951FC2-ED43-66C9-9396-DA3441C188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24875" y="-13"/>
            <a:ext cx="4846207" cy="6857992"/>
          </a:xfrm>
          <a:prstGeom prst="rect">
            <a:avLst/>
          </a:prstGeom>
          <a:effectLst/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0E2606AD-BED8-DC1C-CF3C-2775C50BEF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24854" y="8"/>
            <a:ext cx="4846207" cy="68579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5531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0F04D18-2B97-7182-F561-F15FEE83A611}"/>
              </a:ext>
            </a:extLst>
          </p:cNvPr>
          <p:cNvGraphicFramePr/>
          <p:nvPr/>
        </p:nvGraphicFramePr>
        <p:xfrm>
          <a:off x="1460200" y="1855413"/>
          <a:ext cx="4064000" cy="4508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CAFB0932-C6FA-8F42-EEBF-D1BA7FA825FB}"/>
              </a:ext>
            </a:extLst>
          </p:cNvPr>
          <p:cNvGraphicFramePr/>
          <p:nvPr/>
        </p:nvGraphicFramePr>
        <p:xfrm>
          <a:off x="6960785" y="1855413"/>
          <a:ext cx="3747387" cy="4508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ctángulo 16">
            <a:extLst>
              <a:ext uri="{FF2B5EF4-FFF2-40B4-BE49-F238E27FC236}">
                <a16:creationId xmlns:a16="http://schemas.microsoft.com/office/drawing/2014/main" id="{3D488964-813B-DE80-4AD3-37231526569F}"/>
              </a:ext>
            </a:extLst>
          </p:cNvPr>
          <p:cNvSpPr/>
          <p:nvPr/>
        </p:nvSpPr>
        <p:spPr>
          <a:xfrm>
            <a:off x="2860575" y="2393916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ca-ES" sz="1867" b="1" dirty="0">
                <a:solidFill>
                  <a:srgbClr val="0E1475"/>
                </a:solidFill>
                <a:latin typeface="Rubik" pitchFamily="2" charset="-79"/>
                <a:cs typeface="Rubik" pitchFamily="2" charset="-79"/>
              </a:rPr>
              <a:t>20 %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D16CC00-3960-9584-128B-65E24E093B28}"/>
              </a:ext>
            </a:extLst>
          </p:cNvPr>
          <p:cNvSpPr/>
          <p:nvPr/>
        </p:nvSpPr>
        <p:spPr>
          <a:xfrm>
            <a:off x="2490081" y="3367428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40 %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4116885-2648-03B3-A38B-794E3F6E3278}"/>
              </a:ext>
            </a:extLst>
          </p:cNvPr>
          <p:cNvSpPr/>
          <p:nvPr/>
        </p:nvSpPr>
        <p:spPr>
          <a:xfrm>
            <a:off x="2826479" y="4343019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65 %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C6A3016-D604-9B45-0E52-B5F822745705}"/>
              </a:ext>
            </a:extLst>
          </p:cNvPr>
          <p:cNvSpPr/>
          <p:nvPr/>
        </p:nvSpPr>
        <p:spPr>
          <a:xfrm>
            <a:off x="7977615" y="2680303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40 %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CD662C4-FCD8-9946-6A39-D9A13DEBED9A}"/>
              </a:ext>
            </a:extLst>
          </p:cNvPr>
          <p:cNvSpPr/>
          <p:nvPr/>
        </p:nvSpPr>
        <p:spPr>
          <a:xfrm>
            <a:off x="7977615" y="4266400"/>
            <a:ext cx="964019" cy="28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ca-ES" sz="1867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40 %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1EFCF6C-FE18-4AF4-3329-555C7ADF18D1}"/>
              </a:ext>
            </a:extLst>
          </p:cNvPr>
          <p:cNvSpPr txBox="1"/>
          <p:nvPr/>
        </p:nvSpPr>
        <p:spPr>
          <a:xfrm>
            <a:off x="0" y="474140"/>
            <a:ext cx="121920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271">
              <a:defRPr/>
            </a:pPr>
            <a:r>
              <a:rPr lang="ca-ES" sz="4267" b="1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Sustainability</a:t>
            </a:r>
            <a:r>
              <a:rPr lang="ca-ES" sz="4267" b="1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protocol in 2025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191223-527E-7BBD-22DD-C476A31970F2}"/>
              </a:ext>
            </a:extLst>
          </p:cNvPr>
          <p:cNvSpPr txBox="1"/>
          <p:nvPr/>
        </p:nvSpPr>
        <p:spPr>
          <a:xfrm>
            <a:off x="0" y="1249737"/>
            <a:ext cx="12192000" cy="52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271">
              <a:defRPr/>
            </a:pPr>
            <a:r>
              <a:rPr lang="ca-ES" sz="2827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Reduction of </a:t>
            </a:r>
            <a:r>
              <a:rPr lang="ca-ES" sz="2827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the</a:t>
            </a:r>
            <a:r>
              <a:rPr lang="ca-ES" sz="2827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2827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heat</a:t>
            </a:r>
            <a:r>
              <a:rPr lang="ca-ES" sz="2827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2827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island</a:t>
            </a:r>
            <a:r>
              <a:rPr lang="ca-ES" sz="2827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2827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effect</a:t>
            </a:r>
            <a:endParaRPr lang="ca-ES" sz="2827" dirty="0">
              <a:solidFill>
                <a:srgbClr val="0E1475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57756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D562D-71E0-3850-ED7B-DE4572D88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59" y="333789"/>
            <a:ext cx="7445161" cy="763490"/>
          </a:xfrm>
        </p:spPr>
        <p:txBody>
          <a:bodyPr/>
          <a:lstStyle/>
          <a:p>
            <a:pPr algn="l"/>
            <a:r>
              <a:rPr lang="fr-FR" sz="4000"/>
              <a:t>Nature </a:t>
            </a:r>
            <a:r>
              <a:rPr lang="fr-FR" sz="4000" err="1"/>
              <a:t>Restoration</a:t>
            </a:r>
            <a:r>
              <a:rPr lang="fr-FR" sz="4000"/>
              <a:t> Law webinar </a:t>
            </a:r>
            <a:r>
              <a:rPr lang="fr-FR" sz="4000" err="1"/>
              <a:t>series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234C2-9BDF-3A4C-2D2C-84E9DFC0F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959" y="1901672"/>
            <a:ext cx="8940206" cy="469966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2000" i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March-June 2025 s</a:t>
            </a:r>
            <a:r>
              <a:rPr lang="en-GB" sz="20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upporting cities with the implementation of the NRL</a:t>
            </a:r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D6ED02-FFA4-41EC-0C9C-38762D3CEFA0}"/>
              </a:ext>
            </a:extLst>
          </p:cNvPr>
          <p:cNvSpPr txBox="1"/>
          <p:nvPr/>
        </p:nvSpPr>
        <p:spPr>
          <a:xfrm>
            <a:off x="6420543" y="290116"/>
            <a:ext cx="3904689" cy="1107996"/>
          </a:xfrm>
          <a:prstGeom prst="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Article 8: urban ecosystem restoration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net loss of urban green space or tree canopy cover in urban ecosystem areas by 2030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DE44EA-B51A-1CA5-FB91-1F9ADA0E3336}"/>
              </a:ext>
            </a:extLst>
          </p:cNvPr>
          <p:cNvSpPr txBox="1"/>
          <p:nvPr/>
        </p:nvSpPr>
        <p:spPr>
          <a:xfrm>
            <a:off x="4198063" y="3380666"/>
            <a:ext cx="1985086" cy="2308324"/>
          </a:xfrm>
          <a:prstGeom prst="rect">
            <a:avLst/>
          </a:prstGeom>
          <a:noFill/>
          <a:ln>
            <a:solidFill>
              <a:srgbClr val="FFC000"/>
            </a:solidFill>
            <a:prstDash val="lgDashDot"/>
          </a:ln>
        </p:spPr>
        <p:txBody>
          <a:bodyPr wrap="square">
            <a:spAutoFit/>
          </a:bodyPr>
          <a:lstStyle/>
          <a:p>
            <a:pPr marL="0" marR="0" lvl="0" indent="-15238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Building and spatial regulations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Policies for new developments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Policies for retrofitting existing developments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7CEBEE-D480-EF3F-8BCF-EDDE45CEF206}"/>
              </a:ext>
            </a:extLst>
          </p:cNvPr>
          <p:cNvSpPr txBox="1"/>
          <p:nvPr/>
        </p:nvSpPr>
        <p:spPr>
          <a:xfrm>
            <a:off x="6340123" y="3380666"/>
            <a:ext cx="3902286" cy="2308324"/>
          </a:xfrm>
          <a:prstGeom prst="rect">
            <a:avLst/>
          </a:prstGeom>
          <a:noFill/>
          <a:ln>
            <a:solidFill>
              <a:srgbClr val="FFC000"/>
            </a:solidFill>
            <a:prstDash val="lgDashDot"/>
          </a:ln>
        </p:spPr>
        <p:txBody>
          <a:bodyPr wrap="square" lIns="91440" tIns="45720" rIns="91440" bIns="45720" anchor="t">
            <a:spAutoFit/>
          </a:bodyPr>
          <a:lstStyle/>
          <a:p>
            <a:pPr indent="-151765" algn="ctr"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Citizen owned land</a:t>
            </a:r>
            <a:r>
              <a:rPr lang="en-GB" b="1" dirty="0">
                <a:solidFill>
                  <a:prstClr val="black"/>
                </a:solidFill>
                <a:latin typeface="Calibri"/>
              </a:rPr>
              <a:t> and business collaboration</a:t>
            </a:r>
            <a:endParaRPr lang="en-US" dirty="0">
              <a:solidFill>
                <a:prstClr val="black"/>
              </a:solidFill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Policies to engage citizens and raise awareness</a:t>
            </a:r>
            <a:endParaRPr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Policies to support greening efforts </a:t>
            </a:r>
          </a:p>
          <a:p>
            <a:pPr marL="285750" indent="-285750" algn="ctr">
              <a:buFont typeface="Arial,Sans-Serif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Policies to support business investment in offsetting? </a:t>
            </a:r>
            <a:endParaRPr lang="en-US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285750" indent="-285750" algn="ctr">
              <a:buFont typeface="Arial,Sans-Serif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Targets for business?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62F4084-6969-3AF5-E639-CC339911D6D7}"/>
              </a:ext>
            </a:extLst>
          </p:cNvPr>
          <p:cNvSpPr txBox="1">
            <a:spLocks/>
          </p:cNvSpPr>
          <p:nvPr/>
        </p:nvSpPr>
        <p:spPr>
          <a:xfrm>
            <a:off x="372959" y="2530242"/>
            <a:ext cx="9031889" cy="72798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267" kern="1200">
                <a:solidFill>
                  <a:srgbClr val="1C7DC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indent="0" algn="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33" kern="1200">
                <a:solidFill>
                  <a:srgbClr val="1C7DC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indent="0" algn="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1C7DC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indent="0" algn="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rgbClr val="1C7DC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indent="0" algn="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rgbClr val="1C7DC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152385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Cities need to rethink urban planning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A3BA01-0EB0-0B41-6ED7-5794495C2B62}"/>
              </a:ext>
            </a:extLst>
          </p:cNvPr>
          <p:cNvSpPr txBox="1"/>
          <p:nvPr/>
        </p:nvSpPr>
        <p:spPr>
          <a:xfrm>
            <a:off x="2341000" y="3380652"/>
            <a:ext cx="1673352" cy="2862322"/>
          </a:xfrm>
          <a:prstGeom prst="rect">
            <a:avLst/>
          </a:prstGeom>
          <a:noFill/>
          <a:ln>
            <a:solidFill>
              <a:srgbClr val="FFC000"/>
            </a:solidFill>
            <a:prstDash val="lgDashDot"/>
          </a:ln>
        </p:spPr>
        <p:txBody>
          <a:bodyPr wrap="square">
            <a:spAutoFit/>
          </a:bodyPr>
          <a:lstStyle/>
          <a:p>
            <a:pPr marL="0" marR="0" lvl="0" indent="-15238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Municipal roadmap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Which departments need to be involved?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policies need to be considered?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E0E66B-B10E-5301-06FF-53AA5A63E860}"/>
              </a:ext>
            </a:extLst>
          </p:cNvPr>
          <p:cNvSpPr txBox="1"/>
          <p:nvPr/>
        </p:nvSpPr>
        <p:spPr>
          <a:xfrm>
            <a:off x="10382862" y="3414008"/>
            <a:ext cx="1566527" cy="2862322"/>
          </a:xfrm>
          <a:prstGeom prst="rect">
            <a:avLst/>
          </a:prstGeom>
          <a:noFill/>
          <a:ln>
            <a:solidFill>
              <a:srgbClr val="FFC000"/>
            </a:solidFill>
            <a:prstDash val="lgDashDot"/>
          </a:ln>
        </p:spPr>
        <p:txBody>
          <a:bodyPr wrap="square">
            <a:spAutoFit/>
          </a:bodyPr>
          <a:lstStyle/>
          <a:p>
            <a:pPr marL="0" marR="0" lvl="0" indent="-15238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Restoration Plan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do cities need to do? How can cities work with member states?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457CB6-5AB4-1006-129D-98DF062C5F6E}"/>
              </a:ext>
            </a:extLst>
          </p:cNvPr>
          <p:cNvSpPr txBox="1"/>
          <p:nvPr/>
        </p:nvSpPr>
        <p:spPr>
          <a:xfrm>
            <a:off x="369861" y="3377356"/>
            <a:ext cx="1760691" cy="2585323"/>
          </a:xfrm>
          <a:prstGeom prst="rect">
            <a:avLst/>
          </a:prstGeom>
          <a:noFill/>
          <a:ln>
            <a:solidFill>
              <a:srgbClr val="FFC000"/>
            </a:solidFill>
            <a:prstDash val="lgDashDot"/>
          </a:ln>
        </p:spPr>
        <p:txBody>
          <a:bodyPr wrap="square">
            <a:spAutoFit/>
          </a:bodyPr>
          <a:lstStyle/>
          <a:p>
            <a:pPr marL="0" marR="0" lvl="0" indent="-15238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Baselines and data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are the baselines for green space and tree canopy? What data to use? </a:t>
            </a:r>
          </a:p>
        </p:txBody>
      </p:sp>
    </p:spTree>
    <p:extLst>
      <p:ext uri="{BB962C8B-B14F-4D97-AF65-F5344CB8AC3E}">
        <p14:creationId xmlns:p14="http://schemas.microsoft.com/office/powerpoint/2010/main" val="978878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7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09D558-8C2E-2311-107D-DA570401E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C8B19773-8EC7-BBB0-C388-71A99172AB67}"/>
              </a:ext>
            </a:extLst>
          </p:cNvPr>
          <p:cNvSpPr txBox="1"/>
          <p:nvPr/>
        </p:nvSpPr>
        <p:spPr>
          <a:xfrm>
            <a:off x="0" y="2800110"/>
            <a:ext cx="12192000" cy="122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7373" b="1" dirty="0">
                <a:solidFill>
                  <a:srgbClr val="87FF94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Projects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829646B-8886-F735-D2D1-731C15E9B4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788" y="197126"/>
            <a:ext cx="665453" cy="20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03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Mapa&#10;&#10;Descripción generada automáticamente">
            <a:extLst>
              <a:ext uri="{FF2B5EF4-FFF2-40B4-BE49-F238E27FC236}">
                <a16:creationId xmlns:a16="http://schemas.microsoft.com/office/drawing/2014/main" id="{8481E59B-35BF-4E3B-E377-0BEB98A95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62" y="435427"/>
            <a:ext cx="10611276" cy="6305008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810A217F-75A7-0C16-587E-69524B0D37A2}"/>
              </a:ext>
            </a:extLst>
          </p:cNvPr>
          <p:cNvSpPr/>
          <p:nvPr/>
        </p:nvSpPr>
        <p:spPr>
          <a:xfrm>
            <a:off x="5852842" y="4481123"/>
            <a:ext cx="887239" cy="887239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prstClr val="white"/>
              </a:solidFill>
              <a:latin typeface="Rubik Medium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E7F91946-CEB8-DAB7-4599-58DBE0FB29E4}"/>
              </a:ext>
            </a:extLst>
          </p:cNvPr>
          <p:cNvSpPr/>
          <p:nvPr/>
        </p:nvSpPr>
        <p:spPr>
          <a:xfrm>
            <a:off x="8796861" y="4407530"/>
            <a:ext cx="887239" cy="887239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prstClr val="white"/>
              </a:solidFill>
              <a:latin typeface="Rubik Medium"/>
            </a:endParaRPr>
          </a:p>
        </p:txBody>
      </p:sp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ED1C4DED-E34A-B081-2B41-9446E09B2295}"/>
              </a:ext>
            </a:extLst>
          </p:cNvPr>
          <p:cNvSpPr txBox="1">
            <a:spLocks/>
          </p:cNvSpPr>
          <p:nvPr/>
        </p:nvSpPr>
        <p:spPr>
          <a:xfrm>
            <a:off x="6932620" y="4221679"/>
            <a:ext cx="2307859" cy="3717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</a:pPr>
            <a:r>
              <a:rPr lang="ca-ES" sz="1800" dirty="0" err="1">
                <a:solidFill>
                  <a:prstClr val="black"/>
                </a:solidFill>
                <a:latin typeface="Rubik Medium"/>
              </a:rPr>
              <a:t>The</a:t>
            </a:r>
            <a:r>
              <a:rPr lang="ca-ES" sz="1800" dirty="0">
                <a:solidFill>
                  <a:prstClr val="black"/>
                </a:solidFill>
                <a:latin typeface="Rubik Medium"/>
              </a:rPr>
              <a:t> green </a:t>
            </a:r>
            <a:r>
              <a:rPr lang="ca-ES" sz="1800" dirty="0" err="1">
                <a:solidFill>
                  <a:prstClr val="black"/>
                </a:solidFill>
                <a:latin typeface="Rubik Medium"/>
              </a:rPr>
              <a:t>comb</a:t>
            </a:r>
            <a:endParaRPr lang="ca-ES" sz="1800" dirty="0">
              <a:solidFill>
                <a:prstClr val="black"/>
              </a:solidFill>
              <a:latin typeface="Rubik Medium"/>
            </a:endParaRPr>
          </a:p>
        </p:txBody>
      </p:sp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78704A9B-1451-DA38-1F46-7A4BD01A3AB3}"/>
              </a:ext>
            </a:extLst>
          </p:cNvPr>
          <p:cNvSpPr txBox="1">
            <a:spLocks/>
          </p:cNvSpPr>
          <p:nvPr/>
        </p:nvSpPr>
        <p:spPr>
          <a:xfrm>
            <a:off x="4319913" y="5329836"/>
            <a:ext cx="1976548" cy="3717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</a:pPr>
            <a:r>
              <a:rPr lang="ca-ES" sz="1800" dirty="0">
                <a:solidFill>
                  <a:prstClr val="black"/>
                </a:solidFill>
                <a:latin typeface="Rubik Medium"/>
              </a:rPr>
              <a:t>Cornellà Natura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1E9A17C-BEFE-0D84-455C-CB05D35C94BA}"/>
              </a:ext>
            </a:extLst>
          </p:cNvPr>
          <p:cNvSpPr/>
          <p:nvPr/>
        </p:nvSpPr>
        <p:spPr>
          <a:xfrm>
            <a:off x="6095999" y="1818156"/>
            <a:ext cx="530672" cy="530672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prstClr val="white"/>
              </a:solidFill>
              <a:latin typeface="Rubik Medium"/>
            </a:endParaRPr>
          </a:p>
        </p:txBody>
      </p:sp>
      <p:sp>
        <p:nvSpPr>
          <p:cNvPr id="7" name="Marcador de texto 1">
            <a:extLst>
              <a:ext uri="{FF2B5EF4-FFF2-40B4-BE49-F238E27FC236}">
                <a16:creationId xmlns:a16="http://schemas.microsoft.com/office/drawing/2014/main" id="{E617962C-D538-BBAB-ADD9-F85BD1161F20}"/>
              </a:ext>
            </a:extLst>
          </p:cNvPr>
          <p:cNvSpPr txBox="1">
            <a:spLocks/>
          </p:cNvSpPr>
          <p:nvPr/>
        </p:nvSpPr>
        <p:spPr>
          <a:xfrm>
            <a:off x="6488802" y="2191027"/>
            <a:ext cx="1976548" cy="3717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</a:pPr>
            <a:r>
              <a:rPr lang="ca-ES" sz="1800" dirty="0">
                <a:solidFill>
                  <a:prstClr val="black"/>
                </a:solidFill>
                <a:latin typeface="Rubik Medium"/>
              </a:rPr>
              <a:t>Green axis</a:t>
            </a:r>
          </a:p>
        </p:txBody>
      </p:sp>
    </p:spTree>
    <p:extLst>
      <p:ext uri="{BB962C8B-B14F-4D97-AF65-F5344CB8AC3E}">
        <p14:creationId xmlns:p14="http://schemas.microsoft.com/office/powerpoint/2010/main" val="371475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BDF3B0F3-8B8F-DFD2-8D3E-BFC4DDC60D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7901" y="986319"/>
            <a:ext cx="3169556" cy="535531"/>
          </a:xfrm>
        </p:spPr>
        <p:txBody>
          <a:bodyPr/>
          <a:lstStyle/>
          <a:p>
            <a:r>
              <a:rPr lang="ca-ES" sz="3200" dirty="0"/>
              <a:t>Cornellà Natura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6A7678A-65D1-A34D-2F8A-A6B02089F9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97901" y="1965048"/>
            <a:ext cx="3169556" cy="369332"/>
          </a:xfrm>
        </p:spPr>
        <p:txBody>
          <a:bodyPr/>
          <a:lstStyle/>
          <a:p>
            <a:r>
              <a:rPr lang="ca-ES" dirty="0"/>
              <a:t>Cornellà de Llobregat</a:t>
            </a:r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4866A458-EB23-A041-59CE-135A1A943A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8175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10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BDF3B0F3-8B8F-DFD2-8D3E-BFC4DDC60D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7901" y="986319"/>
            <a:ext cx="3169556" cy="978729"/>
          </a:xfrm>
        </p:spPr>
        <p:txBody>
          <a:bodyPr/>
          <a:lstStyle/>
          <a:p>
            <a:r>
              <a:rPr lang="ca-ES" sz="3200" dirty="0"/>
              <a:t>Alps </a:t>
            </a:r>
            <a:r>
              <a:rPr lang="ca-ES" sz="3200" dirty="0" err="1"/>
              <a:t>Avenue</a:t>
            </a:r>
            <a:r>
              <a:rPr lang="ca-ES" sz="3200" dirty="0"/>
              <a:t> </a:t>
            </a:r>
            <a:r>
              <a:rPr lang="ca-ES" sz="3200" dirty="0" err="1"/>
              <a:t>and</a:t>
            </a:r>
            <a:r>
              <a:rPr lang="ca-ES" sz="3200" dirty="0"/>
              <a:t> Rosa Sensat </a:t>
            </a:r>
            <a:r>
              <a:rPr lang="ca-ES" sz="3200" dirty="0" err="1"/>
              <a:t>Park</a:t>
            </a:r>
            <a:endParaRPr lang="ca-ES" sz="3200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6A7678A-65D1-A34D-2F8A-A6B02089F9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97901" y="2442263"/>
            <a:ext cx="3169556" cy="369332"/>
          </a:xfrm>
        </p:spPr>
        <p:txBody>
          <a:bodyPr/>
          <a:lstStyle/>
          <a:p>
            <a:r>
              <a:rPr lang="ca-ES" dirty="0"/>
              <a:t>Cornellà de Llobregat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A920E8B-21A5-17B9-B1A1-F6F95B52C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03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7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BDF3B0F3-8B8F-DFD2-8D3E-BFC4DDC60D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7901" y="986319"/>
            <a:ext cx="3169556" cy="978729"/>
          </a:xfrm>
        </p:spPr>
        <p:txBody>
          <a:bodyPr/>
          <a:lstStyle/>
          <a:p>
            <a:r>
              <a:rPr lang="ca-ES" sz="3200" dirty="0"/>
              <a:t>Alps </a:t>
            </a:r>
            <a:r>
              <a:rPr lang="ca-ES" sz="3200" dirty="0" err="1"/>
              <a:t>Avenue</a:t>
            </a:r>
            <a:r>
              <a:rPr lang="ca-ES" sz="3200" dirty="0"/>
              <a:t> </a:t>
            </a:r>
            <a:r>
              <a:rPr lang="ca-ES" sz="3200" dirty="0" err="1"/>
              <a:t>and</a:t>
            </a:r>
            <a:r>
              <a:rPr lang="ca-ES" sz="3200" dirty="0"/>
              <a:t> Rosa Sensat </a:t>
            </a:r>
            <a:r>
              <a:rPr lang="ca-ES" sz="3200" dirty="0" err="1"/>
              <a:t>Park</a:t>
            </a:r>
            <a:endParaRPr lang="ca-ES" sz="3200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6A7678A-65D1-A34D-2F8A-A6B02089F9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97901" y="2442263"/>
            <a:ext cx="3169556" cy="369332"/>
          </a:xfrm>
        </p:spPr>
        <p:txBody>
          <a:bodyPr/>
          <a:lstStyle/>
          <a:p>
            <a:r>
              <a:rPr lang="ca-ES" dirty="0"/>
              <a:t>Cornellà de Llobregat</a:t>
            </a:r>
          </a:p>
        </p:txBody>
      </p:sp>
      <p:pic>
        <p:nvPicPr>
          <p:cNvPr id="4" name="Imagen 3" descr="Vista de una calle&#10;&#10;Descripción generada automáticamente">
            <a:extLst>
              <a:ext uri="{FF2B5EF4-FFF2-40B4-BE49-F238E27FC236}">
                <a16:creationId xmlns:a16="http://schemas.microsoft.com/office/drawing/2014/main" id="{611BD736-E3E3-6EC1-BC47-48AB972141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8085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87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BDF3B0F3-8B8F-DFD2-8D3E-BFC4DDC60D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7901" y="986319"/>
            <a:ext cx="3169556" cy="978729"/>
          </a:xfrm>
        </p:spPr>
        <p:txBody>
          <a:bodyPr/>
          <a:lstStyle/>
          <a:p>
            <a:r>
              <a:rPr lang="ca-ES" sz="3200" dirty="0"/>
              <a:t>Alps </a:t>
            </a:r>
            <a:r>
              <a:rPr lang="ca-ES" sz="3200" dirty="0" err="1"/>
              <a:t>Avenue</a:t>
            </a:r>
            <a:r>
              <a:rPr lang="ca-ES" sz="3200" dirty="0"/>
              <a:t> </a:t>
            </a:r>
            <a:r>
              <a:rPr lang="ca-ES" sz="3200" dirty="0" err="1"/>
              <a:t>and</a:t>
            </a:r>
            <a:r>
              <a:rPr lang="ca-ES" sz="3200" dirty="0"/>
              <a:t> Rosa Sensat </a:t>
            </a:r>
            <a:r>
              <a:rPr lang="ca-ES" sz="3200" dirty="0" err="1"/>
              <a:t>Park</a:t>
            </a:r>
            <a:endParaRPr lang="ca-ES" sz="3200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6A7678A-65D1-A34D-2F8A-A6B02089F9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97901" y="2442263"/>
            <a:ext cx="3169556" cy="369332"/>
          </a:xfrm>
        </p:spPr>
        <p:txBody>
          <a:bodyPr/>
          <a:lstStyle/>
          <a:p>
            <a:r>
              <a:rPr lang="ca-ES" dirty="0"/>
              <a:t>Cornellà de Llobregat</a:t>
            </a:r>
          </a:p>
        </p:txBody>
      </p:sp>
      <p:pic>
        <p:nvPicPr>
          <p:cNvPr id="6" name="Imagen 5" descr="Vista de calle con pasto y árboles&#10;&#10;Descripción generada automáticamente">
            <a:extLst>
              <a:ext uri="{FF2B5EF4-FFF2-40B4-BE49-F238E27FC236}">
                <a16:creationId xmlns:a16="http://schemas.microsoft.com/office/drawing/2014/main" id="{567E3B67-0182-5998-4C8E-1F7ACC6607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8065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18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BDF3B0F3-8B8F-DFD2-8D3E-BFC4DDC60D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7901" y="986319"/>
            <a:ext cx="3169556" cy="978729"/>
          </a:xfrm>
        </p:spPr>
        <p:txBody>
          <a:bodyPr/>
          <a:lstStyle/>
          <a:p>
            <a:r>
              <a:rPr lang="ca-ES" sz="3200" dirty="0"/>
              <a:t>Alps </a:t>
            </a:r>
            <a:r>
              <a:rPr lang="ca-ES" sz="3200" dirty="0" err="1"/>
              <a:t>Avenue</a:t>
            </a:r>
            <a:r>
              <a:rPr lang="ca-ES" sz="3200" dirty="0"/>
              <a:t> </a:t>
            </a:r>
            <a:r>
              <a:rPr lang="ca-ES" sz="3200" dirty="0" err="1"/>
              <a:t>and</a:t>
            </a:r>
            <a:r>
              <a:rPr lang="ca-ES" sz="3200" dirty="0"/>
              <a:t> Rosa Sensat </a:t>
            </a:r>
            <a:r>
              <a:rPr lang="ca-ES" sz="3200" dirty="0" err="1"/>
              <a:t>Park</a:t>
            </a:r>
            <a:endParaRPr lang="ca-ES" sz="3200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6A7678A-65D1-A34D-2F8A-A6B02089F9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97901" y="2442263"/>
            <a:ext cx="3169556" cy="369332"/>
          </a:xfrm>
        </p:spPr>
        <p:txBody>
          <a:bodyPr/>
          <a:lstStyle/>
          <a:p>
            <a:r>
              <a:rPr lang="ca-ES" dirty="0"/>
              <a:t>Cornellà de Llobregat</a:t>
            </a:r>
          </a:p>
        </p:txBody>
      </p:sp>
      <p:pic>
        <p:nvPicPr>
          <p:cNvPr id="5" name="Imagen 4" descr="Un jardín con árboles&#10;&#10;Descripción generada automáticamente">
            <a:extLst>
              <a:ext uri="{FF2B5EF4-FFF2-40B4-BE49-F238E27FC236}">
                <a16:creationId xmlns:a16="http://schemas.microsoft.com/office/drawing/2014/main" id="{6B8AE3FC-3B05-1F3A-C95E-1CE6CB775C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729"/>
            <a:ext cx="8069179" cy="68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15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BDF3B0F3-8B8F-DFD2-8D3E-BFC4DDC60D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7901" y="986319"/>
            <a:ext cx="3169556" cy="978729"/>
          </a:xfrm>
        </p:spPr>
        <p:txBody>
          <a:bodyPr/>
          <a:lstStyle/>
          <a:p>
            <a:r>
              <a:rPr lang="ca-ES" sz="3200" dirty="0"/>
              <a:t>Alps </a:t>
            </a:r>
            <a:r>
              <a:rPr lang="ca-ES" sz="3200" dirty="0" err="1"/>
              <a:t>Avenue</a:t>
            </a:r>
            <a:r>
              <a:rPr lang="ca-ES" sz="3200" dirty="0"/>
              <a:t> </a:t>
            </a:r>
            <a:r>
              <a:rPr lang="ca-ES" sz="3200" dirty="0" err="1"/>
              <a:t>and</a:t>
            </a:r>
            <a:r>
              <a:rPr lang="ca-ES" sz="3200" dirty="0"/>
              <a:t> Rosa Sensat </a:t>
            </a:r>
            <a:r>
              <a:rPr lang="ca-ES" sz="3200" dirty="0" err="1"/>
              <a:t>Park</a:t>
            </a:r>
            <a:endParaRPr lang="ca-ES" sz="3200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6A7678A-65D1-A34D-2F8A-A6B02089F9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97901" y="2442263"/>
            <a:ext cx="3169556" cy="369332"/>
          </a:xfrm>
        </p:spPr>
        <p:txBody>
          <a:bodyPr/>
          <a:lstStyle/>
          <a:p>
            <a:r>
              <a:rPr lang="ca-ES" dirty="0"/>
              <a:t>Cornellà de Llobregat</a:t>
            </a:r>
          </a:p>
        </p:txBody>
      </p:sp>
      <p:pic>
        <p:nvPicPr>
          <p:cNvPr id="6" name="Imagen 5" descr="Un edificio de fondo&#10;&#10;Descripción generada automáticamente">
            <a:extLst>
              <a:ext uri="{FF2B5EF4-FFF2-40B4-BE49-F238E27FC236}">
                <a16:creationId xmlns:a16="http://schemas.microsoft.com/office/drawing/2014/main" id="{9190149E-78E8-F507-284F-10AA8EABF8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80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BDF3B0F3-8B8F-DFD2-8D3E-BFC4DDC60D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7901" y="986319"/>
            <a:ext cx="3169556" cy="978729"/>
          </a:xfrm>
        </p:spPr>
        <p:txBody>
          <a:bodyPr/>
          <a:lstStyle/>
          <a:p>
            <a:r>
              <a:rPr lang="ca-ES" sz="3200" dirty="0"/>
              <a:t>Alps </a:t>
            </a:r>
            <a:r>
              <a:rPr lang="ca-ES" sz="3200" dirty="0" err="1"/>
              <a:t>Avenue</a:t>
            </a:r>
            <a:r>
              <a:rPr lang="ca-ES" sz="3200" dirty="0"/>
              <a:t> </a:t>
            </a:r>
            <a:r>
              <a:rPr lang="ca-ES" sz="3200" dirty="0" err="1"/>
              <a:t>and</a:t>
            </a:r>
            <a:r>
              <a:rPr lang="ca-ES" sz="3200" dirty="0"/>
              <a:t> Rosa Sensat </a:t>
            </a:r>
            <a:r>
              <a:rPr lang="ca-ES" sz="3200" dirty="0" err="1"/>
              <a:t>Park</a:t>
            </a:r>
            <a:endParaRPr lang="ca-ES" sz="3200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6A7678A-65D1-A34D-2F8A-A6B02089F9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97901" y="2442263"/>
            <a:ext cx="3169556" cy="369332"/>
          </a:xfrm>
        </p:spPr>
        <p:txBody>
          <a:bodyPr/>
          <a:lstStyle/>
          <a:p>
            <a:r>
              <a:rPr lang="ca-ES" dirty="0"/>
              <a:t>Cornellà de Llobregat</a:t>
            </a:r>
          </a:p>
        </p:txBody>
      </p:sp>
      <p:pic>
        <p:nvPicPr>
          <p:cNvPr id="4" name="Imagen 3" descr="Un grupo de árboles&#10;&#10;Descripción generada automáticamente con confianza baja">
            <a:extLst>
              <a:ext uri="{FF2B5EF4-FFF2-40B4-BE49-F238E27FC236}">
                <a16:creationId xmlns:a16="http://schemas.microsoft.com/office/drawing/2014/main" id="{82900880-86E5-CF46-9945-FDC0C48FEE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8101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57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4E935CC-C55A-C31D-3B00-7D029D58A3A5}"/>
              </a:ext>
            </a:extLst>
          </p:cNvPr>
          <p:cNvSpPr/>
          <p:nvPr/>
        </p:nvSpPr>
        <p:spPr>
          <a:xfrm>
            <a:off x="0" y="0"/>
            <a:ext cx="811730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ES">
              <a:solidFill>
                <a:prstClr val="white"/>
              </a:solidFill>
              <a:latin typeface="Rubik Medium"/>
            </a:endParaRPr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2"/>
          </p:nvPr>
        </p:nvSpPr>
        <p:spPr>
          <a:xfrm>
            <a:off x="8597901" y="986319"/>
            <a:ext cx="3169556" cy="535531"/>
          </a:xfrm>
        </p:spPr>
        <p:txBody>
          <a:bodyPr/>
          <a:lstStyle/>
          <a:p>
            <a:r>
              <a:rPr lang="ca-ES" sz="3200" dirty="0" err="1"/>
              <a:t>The</a:t>
            </a:r>
            <a:r>
              <a:rPr lang="ca-ES" sz="3200" dirty="0"/>
              <a:t> green </a:t>
            </a:r>
            <a:r>
              <a:rPr lang="ca-ES" sz="3200" dirty="0" err="1"/>
              <a:t>comb</a:t>
            </a:r>
            <a:endParaRPr lang="ca-ES" sz="32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5"/>
          </p:nvPr>
        </p:nvSpPr>
        <p:spPr>
          <a:xfrm>
            <a:off x="8597901" y="1965050"/>
            <a:ext cx="3169556" cy="646331"/>
          </a:xfrm>
        </p:spPr>
        <p:txBody>
          <a:bodyPr/>
          <a:lstStyle/>
          <a:p>
            <a:r>
              <a:rPr lang="ca-ES" dirty="0"/>
              <a:t>Santa Coloma de Gramenet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C2F1C67-0DC6-3D64-29A2-A33469A57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3410" y="706816"/>
            <a:ext cx="6857999" cy="544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52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1EB0D-7119-5FC4-5FFB-1163938FE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6EF54-60A8-CAAB-59E0-9F665528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59" y="333789"/>
            <a:ext cx="7445161" cy="763490"/>
          </a:xfrm>
        </p:spPr>
        <p:txBody>
          <a:bodyPr/>
          <a:lstStyle/>
          <a:p>
            <a:pPr algn="l"/>
            <a:r>
              <a:rPr lang="fr-FR" sz="4000"/>
              <a:t>Nature </a:t>
            </a:r>
            <a:r>
              <a:rPr lang="fr-FR" sz="4000" err="1"/>
              <a:t>Restoration</a:t>
            </a:r>
            <a:r>
              <a:rPr lang="fr-FR" sz="4000"/>
              <a:t> Law webinar </a:t>
            </a:r>
            <a:r>
              <a:rPr lang="fr-FR" sz="4000" err="1"/>
              <a:t>series</a:t>
            </a:r>
            <a:endParaRPr lang="en-GB" sz="4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C6659-956C-821C-B727-EA8AA8BBAC4E}"/>
              </a:ext>
            </a:extLst>
          </p:cNvPr>
          <p:cNvSpPr txBox="1"/>
          <p:nvPr/>
        </p:nvSpPr>
        <p:spPr>
          <a:xfrm>
            <a:off x="6994959" y="250037"/>
            <a:ext cx="2549485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net loss of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urban green space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tree canopy cover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urban ecosystem areas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2030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2B44E-D2A1-53AE-771D-E4BF5050EE81}"/>
              </a:ext>
            </a:extLst>
          </p:cNvPr>
          <p:cNvSpPr txBox="1"/>
          <p:nvPr/>
        </p:nvSpPr>
        <p:spPr>
          <a:xfrm>
            <a:off x="387789" y="4280837"/>
            <a:ext cx="3369590" cy="1461939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rgbClr val="00586E"/>
                </a:solidFill>
                <a:latin typeface="Calibri" panose="020F0502020204030204"/>
              </a:rPr>
              <a:t>Bristol on the Biodiversity Net Gain</a:t>
            </a:r>
            <a:endParaRPr lang="en-GB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GB" sz="11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All new developments must achieve biodiversity gain of 10%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GB" sz="11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How UK policy of BNG applied in Bristol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GB" sz="11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Process for understanding biodiversity baseline of a site and calculating whether a planning proposal needs the requirements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0AAD91-D255-1500-F980-E3DE69309425}"/>
              </a:ext>
            </a:extLst>
          </p:cNvPr>
          <p:cNvSpPr txBox="1"/>
          <p:nvPr/>
        </p:nvSpPr>
        <p:spPr>
          <a:xfrm>
            <a:off x="372959" y="1889010"/>
            <a:ext cx="878932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Webinar #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1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looked at the starting point: what are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definitions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to  be aware of? what are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baseline years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?</a:t>
            </a:r>
            <a:endParaRPr kumimoji="0" lang="en-GB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A32DA-ACB2-29DD-A7A5-66048798B1D4}"/>
              </a:ext>
            </a:extLst>
          </p:cNvPr>
          <p:cNvSpPr txBox="1"/>
          <p:nvPr/>
        </p:nvSpPr>
        <p:spPr>
          <a:xfrm>
            <a:off x="372959" y="2749886"/>
            <a:ext cx="1070956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Webinar #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2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looked at </a:t>
            </a:r>
            <a:r>
              <a:rPr lang="en-GB" sz="20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urban nature plans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: how can cities plan for nature restoration? What guidance is out there?</a:t>
            </a:r>
            <a:endParaRPr lang="en-GB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6877AF-418F-70F2-35CB-E7D03A603119}"/>
              </a:ext>
            </a:extLst>
          </p:cNvPr>
          <p:cNvSpPr txBox="1"/>
          <p:nvPr/>
        </p:nvSpPr>
        <p:spPr>
          <a:xfrm>
            <a:off x="4362804" y="4280836"/>
            <a:ext cx="3595377" cy="196977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rgbClr val="00586E"/>
                </a:solidFill>
                <a:latin typeface="Calibri" panose="020F0502020204030204"/>
              </a:rPr>
              <a:t>Paris</a:t>
            </a:r>
            <a:r>
              <a:rPr lang="en-GB" sz="1200" dirty="0">
                <a:solidFill>
                  <a:srgbClr val="00586E"/>
                </a:solidFill>
                <a:latin typeface="Calibri" panose="020F0502020204030204"/>
              </a:rPr>
              <a:t> </a:t>
            </a:r>
            <a:r>
              <a:rPr lang="en-GB" sz="1200" b="1" dirty="0">
                <a:solidFill>
                  <a:srgbClr val="00586E"/>
                </a:solidFill>
                <a:latin typeface="Calibri" panose="020F0502020204030204"/>
              </a:rPr>
              <a:t>on their </a:t>
            </a:r>
            <a:r>
              <a:rPr lang="en-GB" sz="1200" b="1" dirty="0" err="1">
                <a:solidFill>
                  <a:srgbClr val="00586E"/>
                </a:solidFill>
                <a:latin typeface="Calibri" panose="020F0502020204030204"/>
              </a:rPr>
              <a:t>BioClimatic</a:t>
            </a:r>
            <a:r>
              <a:rPr lang="en-GB" sz="1200" b="1" dirty="0">
                <a:solidFill>
                  <a:srgbClr val="00586E"/>
                </a:solidFill>
                <a:latin typeface="Calibri" panose="020F0502020204030204"/>
              </a:rPr>
              <a:t> Plan</a:t>
            </a:r>
            <a:endParaRPr lang="en-GB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GB" sz="1100" dirty="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BioClimatic</a:t>
            </a:r>
            <a:r>
              <a:rPr lang="en-GB" sz="1100" dirty="0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 Urban Master Plan sets out regulations for land use and developments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GB" sz="1100" dirty="0">
                <a:latin typeface="+mj-lt"/>
                <a:ea typeface="Calibri"/>
                <a:cs typeface="Calibri"/>
              </a:rPr>
              <a:t>On all plots of land larger than 150 m2, up to 65% of open space must be provided in projects, with no possibility of derogation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GB" sz="1100" dirty="0">
                <a:latin typeface="+mj-lt"/>
                <a:ea typeface="Calibri"/>
                <a:cs typeface="Calibri"/>
              </a:rPr>
              <a:t>Green Building Index: all new constructions, major renovations, extensions, or building elevations (numerical value based on specific criteria—including local context, project type, and structural possibilities)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52F7AA-AEC0-100D-E85F-B0BE7D0D352A}"/>
              </a:ext>
            </a:extLst>
          </p:cNvPr>
          <p:cNvSpPr txBox="1"/>
          <p:nvPr/>
        </p:nvSpPr>
        <p:spPr>
          <a:xfrm>
            <a:off x="8434620" y="4280837"/>
            <a:ext cx="3369591" cy="196977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rgbClr val="00586E"/>
                </a:solidFill>
                <a:latin typeface="Calibri" panose="020F0502020204030204"/>
              </a:rPr>
              <a:t>University of Naples on soft and hard policies</a:t>
            </a:r>
            <a:endParaRPr lang="en-GB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Definitions and benefits of each hard and soft regulations: hard regulations set minimum standards and can mobilise funding, while soft regulations can foster cross-collaboration and provide more flexibility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GB" sz="1100" dirty="0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Emerging tools for hard and soft regulation in relation to the NRL including Urban Nature Plans / Master Plans (hard and knowledge sharing and co-design methods (soft)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C9E800-464C-6D6A-FF9A-CC398F9F8E8D}"/>
              </a:ext>
            </a:extLst>
          </p:cNvPr>
          <p:cNvCxnSpPr/>
          <p:nvPr/>
        </p:nvCxnSpPr>
        <p:spPr>
          <a:xfrm flipV="1">
            <a:off x="3921812" y="5011806"/>
            <a:ext cx="276558" cy="2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2A3C42C-7A39-9BA6-687F-281201F248FD}"/>
              </a:ext>
            </a:extLst>
          </p:cNvPr>
          <p:cNvCxnSpPr>
            <a:cxnSpLocks/>
          </p:cNvCxnSpPr>
          <p:nvPr/>
        </p:nvCxnSpPr>
        <p:spPr>
          <a:xfrm flipV="1">
            <a:off x="8075602" y="5011806"/>
            <a:ext cx="276558" cy="2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3EAE425-F267-8FF4-AB65-A57B187F97AD}"/>
              </a:ext>
            </a:extLst>
          </p:cNvPr>
          <p:cNvSpPr txBox="1"/>
          <p:nvPr/>
        </p:nvSpPr>
        <p:spPr>
          <a:xfrm>
            <a:off x="372958" y="3576806"/>
            <a:ext cx="1150509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Webinar #3 looked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building regulations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spatial plans: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what policies for new and existing developments? </a:t>
            </a:r>
            <a:endParaRPr lang="en-GB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61189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2"/>
          </p:nvPr>
        </p:nvSpPr>
        <p:spPr>
          <a:xfrm>
            <a:off x="8597901" y="986319"/>
            <a:ext cx="3169556" cy="978729"/>
          </a:xfrm>
        </p:spPr>
        <p:txBody>
          <a:bodyPr/>
          <a:lstStyle/>
          <a:p>
            <a:r>
              <a:rPr lang="ca-ES" sz="3200" dirty="0"/>
              <a:t>Salzereda </a:t>
            </a:r>
            <a:r>
              <a:rPr lang="ca-ES" sz="3200" dirty="0" err="1"/>
              <a:t>Promenade</a:t>
            </a:r>
            <a:endParaRPr lang="ca-ES" sz="32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5"/>
          </p:nvPr>
        </p:nvSpPr>
        <p:spPr>
          <a:xfrm>
            <a:off x="8597901" y="1965050"/>
            <a:ext cx="3169556" cy="646331"/>
          </a:xfrm>
        </p:spPr>
        <p:txBody>
          <a:bodyPr/>
          <a:lstStyle/>
          <a:p>
            <a:r>
              <a:rPr lang="ca-ES" dirty="0"/>
              <a:t>Santa Coloma de Gramenet</a:t>
            </a:r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200BD0AB-DD29-2CEA-7218-7F0623864F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E2E1330-ED8F-F47D-4C97-53CFDE8BE6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084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18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200BD0AB-DD29-2CEA-7218-7F0623864F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2B8911-0617-A972-9493-4E35B7D661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8084820" cy="6858263"/>
          </a:xfrm>
          <a:prstGeom prst="rect">
            <a:avLst/>
          </a:prstGeom>
        </p:spPr>
      </p:pic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6262DDDF-D5B1-50BD-902F-269072A975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7901" y="986319"/>
            <a:ext cx="3169556" cy="978729"/>
          </a:xfrm>
        </p:spPr>
        <p:txBody>
          <a:bodyPr/>
          <a:lstStyle/>
          <a:p>
            <a:r>
              <a:rPr lang="ca-ES" sz="3200" dirty="0"/>
              <a:t>Salzereda </a:t>
            </a:r>
            <a:r>
              <a:rPr lang="ca-ES" sz="3200" dirty="0" err="1"/>
              <a:t>Promenade</a:t>
            </a:r>
            <a:endParaRPr lang="ca-ES" sz="3200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974175C4-2E8D-5516-3EE9-28F5B77642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97901" y="1965050"/>
            <a:ext cx="3169556" cy="646331"/>
          </a:xfrm>
        </p:spPr>
        <p:txBody>
          <a:bodyPr/>
          <a:lstStyle/>
          <a:p>
            <a:r>
              <a:rPr lang="ca-ES" dirty="0"/>
              <a:t>Santa Coloma de Gramenet</a:t>
            </a:r>
          </a:p>
        </p:txBody>
      </p:sp>
    </p:spTree>
    <p:extLst>
      <p:ext uri="{BB962C8B-B14F-4D97-AF65-F5344CB8AC3E}">
        <p14:creationId xmlns:p14="http://schemas.microsoft.com/office/powerpoint/2010/main" val="1768826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200BD0AB-DD29-2CEA-7218-7F0623864F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2B8C4A-55FB-2797-4DDA-D27D3B4200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5219"/>
            <a:ext cx="8084820" cy="6842783"/>
          </a:xfrm>
          <a:prstGeom prst="rect">
            <a:avLst/>
          </a:prstGeom>
        </p:spPr>
      </p:pic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C3F6D21E-3168-C3D4-19C7-2DF0390819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7901" y="986319"/>
            <a:ext cx="3169556" cy="978729"/>
          </a:xfrm>
        </p:spPr>
        <p:txBody>
          <a:bodyPr/>
          <a:lstStyle/>
          <a:p>
            <a:r>
              <a:rPr lang="ca-ES" sz="3200" dirty="0"/>
              <a:t>Salzereda </a:t>
            </a:r>
            <a:r>
              <a:rPr lang="ca-ES" sz="3200" dirty="0" err="1"/>
              <a:t>Promenade</a:t>
            </a:r>
            <a:endParaRPr lang="ca-ES" sz="3200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B24A1E02-8517-142B-225D-B4A7DFD60E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97901" y="1965050"/>
            <a:ext cx="3169556" cy="646331"/>
          </a:xfrm>
        </p:spPr>
        <p:txBody>
          <a:bodyPr/>
          <a:lstStyle/>
          <a:p>
            <a:r>
              <a:rPr lang="ca-ES" dirty="0"/>
              <a:t>Santa Coloma de Gramenet</a:t>
            </a:r>
          </a:p>
        </p:txBody>
      </p:sp>
    </p:spTree>
    <p:extLst>
      <p:ext uri="{BB962C8B-B14F-4D97-AF65-F5344CB8AC3E}">
        <p14:creationId xmlns:p14="http://schemas.microsoft.com/office/powerpoint/2010/main" val="5653880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200BD0AB-DD29-2CEA-7218-7F0623864F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D7FCC7-555B-3F75-9B1B-9C1BBC2BDB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8084820" cy="6851313"/>
          </a:xfrm>
          <a:prstGeom prst="rect">
            <a:avLst/>
          </a:prstGeom>
        </p:spPr>
      </p:pic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AE4BC326-8153-64DD-80A6-3CDC9753DE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7901" y="986319"/>
            <a:ext cx="3169556" cy="978729"/>
          </a:xfrm>
        </p:spPr>
        <p:txBody>
          <a:bodyPr/>
          <a:lstStyle/>
          <a:p>
            <a:r>
              <a:rPr lang="ca-ES" sz="3200" dirty="0"/>
              <a:t>Salzereda </a:t>
            </a:r>
            <a:r>
              <a:rPr lang="ca-ES" sz="3200" dirty="0" err="1"/>
              <a:t>Promenade</a:t>
            </a:r>
            <a:endParaRPr lang="ca-ES" sz="3200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B9F54069-9412-6B61-51DB-E21F617DAD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97901" y="1965050"/>
            <a:ext cx="3169556" cy="646331"/>
          </a:xfrm>
        </p:spPr>
        <p:txBody>
          <a:bodyPr/>
          <a:lstStyle/>
          <a:p>
            <a:r>
              <a:rPr lang="ca-ES" dirty="0"/>
              <a:t>Santa Coloma de Gramenet</a:t>
            </a:r>
          </a:p>
        </p:txBody>
      </p:sp>
    </p:spTree>
    <p:extLst>
      <p:ext uri="{BB962C8B-B14F-4D97-AF65-F5344CB8AC3E}">
        <p14:creationId xmlns:p14="http://schemas.microsoft.com/office/powerpoint/2010/main" val="128744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200BD0AB-DD29-2CEA-7218-7F0623864F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067729-DC90-F858-2A1A-B8FA19D840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577"/>
            <a:ext cx="8084819" cy="6858000"/>
          </a:xfrm>
          <a:prstGeom prst="rect">
            <a:avLst/>
          </a:prstGeom>
        </p:spPr>
      </p:pic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BDF3B0F3-8B8F-DFD2-8D3E-BFC4DDC60D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7901" y="986319"/>
            <a:ext cx="3169556" cy="978729"/>
          </a:xfrm>
        </p:spPr>
        <p:txBody>
          <a:bodyPr/>
          <a:lstStyle/>
          <a:p>
            <a:r>
              <a:rPr lang="ca-ES" sz="3200" dirty="0"/>
              <a:t>Salzereda </a:t>
            </a:r>
            <a:r>
              <a:rPr lang="ca-ES" sz="3200" dirty="0" err="1"/>
              <a:t>Promenade</a:t>
            </a:r>
            <a:endParaRPr lang="ca-ES" sz="3200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6A7678A-65D1-A34D-2F8A-A6B02089F9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97901" y="1965050"/>
            <a:ext cx="3169556" cy="646331"/>
          </a:xfrm>
        </p:spPr>
        <p:txBody>
          <a:bodyPr/>
          <a:lstStyle/>
          <a:p>
            <a:r>
              <a:rPr lang="ca-ES" dirty="0"/>
              <a:t>Santa Coloma de Gramenet</a:t>
            </a:r>
          </a:p>
        </p:txBody>
      </p:sp>
    </p:spTree>
    <p:extLst>
      <p:ext uri="{BB962C8B-B14F-4D97-AF65-F5344CB8AC3E}">
        <p14:creationId xmlns:p14="http://schemas.microsoft.com/office/powerpoint/2010/main" val="33792482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71AA0-AA75-7840-595F-0AE1A32D3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ujo de un mapa&#10;&#10;El contenido generado por IA puede ser incorrecto.">
            <a:extLst>
              <a:ext uri="{FF2B5EF4-FFF2-40B4-BE49-F238E27FC236}">
                <a16:creationId xmlns:a16="http://schemas.microsoft.com/office/drawing/2014/main" id="{2F63B3E1-CBAB-BDBD-0F24-82CAB31FE4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4821" cy="6858000"/>
          </a:xfrm>
          <a:prstGeom prst="rect">
            <a:avLst/>
          </a:prstGeom>
          <a:ln>
            <a:noFill/>
          </a:ln>
        </p:spPr>
      </p:pic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93FD268E-31AB-571D-599D-B0F02CB9A4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7901" y="986320"/>
            <a:ext cx="3169556" cy="535531"/>
          </a:xfrm>
        </p:spPr>
        <p:txBody>
          <a:bodyPr/>
          <a:lstStyle/>
          <a:p>
            <a:r>
              <a:rPr lang="ca-ES" sz="3200" dirty="0"/>
              <a:t>Green axis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CB798104-37B4-84D3-FD27-F65DDE301E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97901" y="1965050"/>
            <a:ext cx="3169556" cy="646331"/>
          </a:xfrm>
        </p:spPr>
        <p:txBody>
          <a:bodyPr/>
          <a:lstStyle/>
          <a:p>
            <a:r>
              <a:rPr lang="ca-ES" dirty="0"/>
              <a:t>Santa Andreu de </a:t>
            </a:r>
            <a:br>
              <a:rPr lang="ca-ES" dirty="0"/>
            </a:br>
            <a:r>
              <a:rPr lang="ca-ES" dirty="0"/>
              <a:t>la Barca</a:t>
            </a:r>
          </a:p>
        </p:txBody>
      </p:sp>
    </p:spTree>
    <p:extLst>
      <p:ext uri="{BB962C8B-B14F-4D97-AF65-F5344CB8AC3E}">
        <p14:creationId xmlns:p14="http://schemas.microsoft.com/office/powerpoint/2010/main" val="14219837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0CD03-2380-3851-4369-633A7587C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4A11A9-5064-1155-0882-5FF9CD71A1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8084821" cy="6857999"/>
          </a:xfrm>
          <a:prstGeom prst="rect">
            <a:avLst/>
          </a:prstGeom>
        </p:spPr>
      </p:pic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666A427C-0401-5564-2BA4-B62A89D926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7901" y="986320"/>
            <a:ext cx="3169556" cy="535531"/>
          </a:xfrm>
        </p:spPr>
        <p:txBody>
          <a:bodyPr/>
          <a:lstStyle/>
          <a:p>
            <a:r>
              <a:rPr lang="ca-ES" sz="3200" dirty="0"/>
              <a:t>Green axis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1F79459F-1842-BC66-917E-880D39708C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97901" y="1965050"/>
            <a:ext cx="3169556" cy="646331"/>
          </a:xfrm>
        </p:spPr>
        <p:txBody>
          <a:bodyPr/>
          <a:lstStyle/>
          <a:p>
            <a:r>
              <a:rPr lang="ca-ES" dirty="0"/>
              <a:t>Santa Andreu de </a:t>
            </a:r>
            <a:br>
              <a:rPr lang="ca-ES" dirty="0"/>
            </a:br>
            <a:r>
              <a:rPr lang="ca-ES" dirty="0"/>
              <a:t>la Barca</a:t>
            </a:r>
          </a:p>
        </p:txBody>
      </p:sp>
    </p:spTree>
    <p:extLst>
      <p:ext uri="{BB962C8B-B14F-4D97-AF65-F5344CB8AC3E}">
        <p14:creationId xmlns:p14="http://schemas.microsoft.com/office/powerpoint/2010/main" val="11590138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FBEB5-95D9-18BE-7D1A-614FDA899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CC2CF9A-4B5E-0C2F-4CCE-51A5E31C8D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8084821" cy="6857999"/>
          </a:xfrm>
          <a:prstGeom prst="rect">
            <a:avLst/>
          </a:prstGeom>
        </p:spPr>
      </p:pic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D2BD855C-42E7-2A50-0794-736654E951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97901" y="986320"/>
            <a:ext cx="3169556" cy="535531"/>
          </a:xfrm>
        </p:spPr>
        <p:txBody>
          <a:bodyPr/>
          <a:lstStyle/>
          <a:p>
            <a:r>
              <a:rPr lang="ca-ES" sz="3200" dirty="0"/>
              <a:t>Green axis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F3EC1DA9-6BC6-0F9E-ABE1-4E1DE7BA54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97901" y="1965050"/>
            <a:ext cx="3169556" cy="646331"/>
          </a:xfrm>
        </p:spPr>
        <p:txBody>
          <a:bodyPr/>
          <a:lstStyle/>
          <a:p>
            <a:r>
              <a:rPr lang="ca-ES" dirty="0"/>
              <a:t>Santa Andreu de </a:t>
            </a:r>
            <a:br>
              <a:rPr lang="ca-ES" dirty="0"/>
            </a:br>
            <a:r>
              <a:rPr lang="ca-ES" dirty="0"/>
              <a:t>la Barca</a:t>
            </a:r>
          </a:p>
        </p:txBody>
      </p:sp>
      <p:pic>
        <p:nvPicPr>
          <p:cNvPr id="4" name="Imagen 3" descr="Diagrama, Mapa&#10;&#10;El contenido generado por IA puede ser incorrecto.">
            <a:extLst>
              <a:ext uri="{FF2B5EF4-FFF2-40B4-BE49-F238E27FC236}">
                <a16:creationId xmlns:a16="http://schemas.microsoft.com/office/drawing/2014/main" id="{C6244B8C-4EB0-0464-BB02-449DBF3D93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193397">
            <a:off x="-131410" y="621400"/>
            <a:ext cx="7701687" cy="540973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777793D-D8B7-9B77-5733-5649B01AB47C}"/>
              </a:ext>
            </a:extLst>
          </p:cNvPr>
          <p:cNvSpPr/>
          <p:nvPr/>
        </p:nvSpPr>
        <p:spPr>
          <a:xfrm>
            <a:off x="8087688" y="2011502"/>
            <a:ext cx="549528" cy="220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Rubik Medium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19A6D29-E57C-8E86-106A-23745599559D}"/>
              </a:ext>
            </a:extLst>
          </p:cNvPr>
          <p:cNvSpPr/>
          <p:nvPr/>
        </p:nvSpPr>
        <p:spPr>
          <a:xfrm>
            <a:off x="8597900" y="2811602"/>
            <a:ext cx="549528" cy="220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Rubik Medium"/>
            </a:endParaRPr>
          </a:p>
        </p:txBody>
      </p:sp>
    </p:spTree>
    <p:extLst>
      <p:ext uri="{BB962C8B-B14F-4D97-AF65-F5344CB8AC3E}">
        <p14:creationId xmlns:p14="http://schemas.microsoft.com/office/powerpoint/2010/main" val="9590817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C8C50-3C2B-42C8-AC26-5E670F97E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46EACCA6-B3BA-6A78-CE1F-7FDAB706E8A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Un dibujo de una ciudad&#10;&#10;El contenido generado por IA puede ser incorrecto.">
            <a:extLst>
              <a:ext uri="{FF2B5EF4-FFF2-40B4-BE49-F238E27FC236}">
                <a16:creationId xmlns:a16="http://schemas.microsoft.com/office/drawing/2014/main" id="{CA2FB3BA-E14A-D7FB-7F07-CDBAE5043D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20326AD-0DF4-7D1C-3645-C18905A59FA4}"/>
              </a:ext>
            </a:extLst>
          </p:cNvPr>
          <p:cNvSpPr/>
          <p:nvPr/>
        </p:nvSpPr>
        <p:spPr>
          <a:xfrm>
            <a:off x="0" y="1435354"/>
            <a:ext cx="12192000" cy="4715715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lnSpc>
                <a:spcPts val="18000"/>
              </a:lnSpc>
            </a:pPr>
            <a:r>
              <a:rPr lang="en-US" sz="20000" dirty="0">
                <a:solidFill>
                  <a:prstClr val="white"/>
                </a:solidFill>
                <a:latin typeface="Rubik SemiBold" pitchFamily="2" charset="-79"/>
                <a:ea typeface="Source Sans Pro SemiBold" panose="020B0603030403020204" pitchFamily="34" charset="0"/>
                <a:cs typeface="Rubik SemiBold" pitchFamily="2" charset="-79"/>
              </a:rPr>
              <a:t>TOP</a:t>
            </a:r>
          </a:p>
          <a:p>
            <a:pPr algn="ctr" defTabSz="609585">
              <a:lnSpc>
                <a:spcPts val="18000"/>
              </a:lnSpc>
            </a:pPr>
            <a:r>
              <a:rPr lang="en-US" sz="20000" dirty="0">
                <a:solidFill>
                  <a:prstClr val="white"/>
                </a:solidFill>
                <a:latin typeface="Rubik SemiBold" pitchFamily="2" charset="-79"/>
                <a:ea typeface="Source Sans Pro SemiBold" panose="020B0603030403020204" pitchFamily="34" charset="0"/>
                <a:cs typeface="Rubik SemiBold" pitchFamily="2" charset="-79"/>
              </a:rPr>
              <a:t>SEC</a:t>
            </a:r>
            <a:endParaRPr lang="es-ES" sz="20000" dirty="0">
              <a:solidFill>
                <a:prstClr val="white"/>
              </a:solidFill>
              <a:latin typeface="Rubik SemiBold" pitchFamily="2" charset="-79"/>
              <a:ea typeface="Source Sans Pro SemiBold" panose="020B0603030403020204" pitchFamily="34" charset="0"/>
              <a:cs typeface="Rubik SemiBold" pitchFamily="2" charset="-79"/>
            </a:endParaRPr>
          </a:p>
        </p:txBody>
      </p:sp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C28B33A9-562E-1073-10E3-D589DDD279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8"/>
            <a:ext cx="805620" cy="251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5">
            <a:extLst>
              <a:ext uri="{FF2B5EF4-FFF2-40B4-BE49-F238E27FC236}">
                <a16:creationId xmlns:a16="http://schemas.microsoft.com/office/drawing/2014/main" id="{1E099183-C58A-4C12-A835-1E13A70873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9078" y="196957"/>
            <a:ext cx="805620" cy="2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423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2E0DD-D84E-C7FE-AC56-71FBBCD10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D01ADC28-01E0-DA1B-018F-E3F89F3426A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le of garbage next to a factory&#10;&#10;AI-generated content may be incorrect.">
            <a:extLst>
              <a:ext uri="{FF2B5EF4-FFF2-40B4-BE49-F238E27FC236}">
                <a16:creationId xmlns:a16="http://schemas.microsoft.com/office/drawing/2014/main" id="{0DD7230F-A33C-400A-3CC7-44608B54F6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197" y="1056335"/>
            <a:ext cx="1893600" cy="1893600"/>
          </a:xfrm>
          <a:prstGeom prst="rect">
            <a:avLst/>
          </a:prstGeom>
        </p:spPr>
      </p:pic>
      <p:pic>
        <p:nvPicPr>
          <p:cNvPr id="15" name="Imagen 4">
            <a:extLst>
              <a:ext uri="{FF2B5EF4-FFF2-40B4-BE49-F238E27FC236}">
                <a16:creationId xmlns:a16="http://schemas.microsoft.com/office/drawing/2014/main" id="{4C5AFEFC-B251-83C5-01FA-895E851A52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625" y="1055095"/>
            <a:ext cx="1894841" cy="1894840"/>
          </a:xfrm>
          <a:prstGeom prst="ellipse">
            <a:avLst/>
          </a:prstGeom>
        </p:spPr>
      </p:pic>
      <p:sp>
        <p:nvSpPr>
          <p:cNvPr id="6" name="QuadreDeText 14">
            <a:extLst>
              <a:ext uri="{FF2B5EF4-FFF2-40B4-BE49-F238E27FC236}">
                <a16:creationId xmlns:a16="http://schemas.microsoft.com/office/drawing/2014/main" id="{5E296CFD-BF41-BC96-2C24-E1DBC1938AF0}"/>
              </a:ext>
            </a:extLst>
          </p:cNvPr>
          <p:cNvSpPr txBox="1"/>
          <p:nvPr/>
        </p:nvSpPr>
        <p:spPr>
          <a:xfrm>
            <a:off x="4930866" y="5247517"/>
            <a:ext cx="23302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/>
            <a:r>
              <a:rPr lang="en-GB" sz="1400" dirty="0">
                <a:solidFill>
                  <a:prstClr val="black"/>
                </a:solidFill>
                <a:latin typeface="Rubik" pitchFamily="2" charset="-79"/>
                <a:cs typeface="Rubik" pitchFamily="2" charset="-79"/>
              </a:rPr>
              <a:t>Increase in organic waste</a:t>
            </a:r>
          </a:p>
        </p:txBody>
      </p:sp>
      <p:pic>
        <p:nvPicPr>
          <p:cNvPr id="14" name="Imagen 10">
            <a:extLst>
              <a:ext uri="{FF2B5EF4-FFF2-40B4-BE49-F238E27FC236}">
                <a16:creationId xmlns:a16="http://schemas.microsoft.com/office/drawing/2014/main" id="{DD2996DE-D096-7397-5423-CFDB7AFD4E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973" y="1055095"/>
            <a:ext cx="1894840" cy="1894840"/>
          </a:xfrm>
          <a:prstGeom prst="ellipse">
            <a:avLst/>
          </a:prstGeom>
          <a:ln>
            <a:solidFill>
              <a:schemeClr val="bg2"/>
            </a:solidFill>
          </a:ln>
        </p:spPr>
      </p:pic>
      <p:sp>
        <p:nvSpPr>
          <p:cNvPr id="4" name="QuadreDeText 12">
            <a:extLst>
              <a:ext uri="{FF2B5EF4-FFF2-40B4-BE49-F238E27FC236}">
                <a16:creationId xmlns:a16="http://schemas.microsoft.com/office/drawing/2014/main" id="{4FF6C3D5-503B-BB49-700B-20E41A0AB096}"/>
              </a:ext>
            </a:extLst>
          </p:cNvPr>
          <p:cNvSpPr txBox="1"/>
          <p:nvPr/>
        </p:nvSpPr>
        <p:spPr>
          <a:xfrm>
            <a:off x="557015" y="5247518"/>
            <a:ext cx="2744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Rubik" pitchFamily="2" charset="-79"/>
                <a:cs typeface="Rubik" pitchFamily="2" charset="-79"/>
              </a:defRPr>
            </a:lvl1pPr>
          </a:lstStyle>
          <a:p>
            <a:pPr defTabSz="457189"/>
            <a:r>
              <a:rPr lang="en-GB" dirty="0">
                <a:solidFill>
                  <a:prstClr val="black"/>
                </a:solidFill>
              </a:rPr>
              <a:t>Heat waves and</a:t>
            </a:r>
          </a:p>
          <a:p>
            <a:pPr defTabSz="457189"/>
            <a:r>
              <a:rPr lang="en-GB" dirty="0">
                <a:solidFill>
                  <a:prstClr val="black"/>
                </a:solidFill>
              </a:rPr>
              <a:t>recurring drought periods</a:t>
            </a:r>
          </a:p>
        </p:txBody>
      </p:sp>
      <p:sp>
        <p:nvSpPr>
          <p:cNvPr id="5" name="QuadreDeText 13">
            <a:extLst>
              <a:ext uri="{FF2B5EF4-FFF2-40B4-BE49-F238E27FC236}">
                <a16:creationId xmlns:a16="http://schemas.microsoft.com/office/drawing/2014/main" id="{B6079460-359B-AF94-816C-088592D5AC6B}"/>
              </a:ext>
            </a:extLst>
          </p:cNvPr>
          <p:cNvSpPr txBox="1"/>
          <p:nvPr/>
        </p:nvSpPr>
        <p:spPr>
          <a:xfrm>
            <a:off x="8702678" y="5247517"/>
            <a:ext cx="31070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/>
            <a:r>
              <a:rPr lang="en-GB" sz="1400" dirty="0">
                <a:solidFill>
                  <a:prstClr val="black"/>
                </a:solidFill>
                <a:latin typeface="Rubik" pitchFamily="2" charset="-79"/>
                <a:cs typeface="Rubik" pitchFamily="2" charset="-79"/>
              </a:rPr>
              <a:t>Loss of biodiversity</a:t>
            </a:r>
          </a:p>
          <a:p>
            <a:pPr algn="ctr" defTabSz="457189"/>
            <a:r>
              <a:rPr lang="en-GB" sz="1400" dirty="0">
                <a:solidFill>
                  <a:prstClr val="black"/>
                </a:solidFill>
                <a:latin typeface="Rubik" pitchFamily="2" charset="-79"/>
                <a:cs typeface="Rubik" pitchFamily="2" charset="-79"/>
              </a:rPr>
              <a:t>within urban areas</a:t>
            </a:r>
          </a:p>
        </p:txBody>
      </p:sp>
      <p:sp>
        <p:nvSpPr>
          <p:cNvPr id="7" name="Signe més 15">
            <a:extLst>
              <a:ext uri="{FF2B5EF4-FFF2-40B4-BE49-F238E27FC236}">
                <a16:creationId xmlns:a16="http://schemas.microsoft.com/office/drawing/2014/main" id="{4697180B-16BB-1356-EED1-50175FDEA060}"/>
              </a:ext>
            </a:extLst>
          </p:cNvPr>
          <p:cNvSpPr/>
          <p:nvPr/>
        </p:nvSpPr>
        <p:spPr>
          <a:xfrm>
            <a:off x="3790936" y="3534529"/>
            <a:ext cx="436379" cy="436379"/>
          </a:xfrm>
          <a:prstGeom prst="mathPl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Rubik Medium"/>
            </a:endParaRPr>
          </a:p>
        </p:txBody>
      </p:sp>
      <p:sp>
        <p:nvSpPr>
          <p:cNvPr id="8" name="Signe més 16">
            <a:extLst>
              <a:ext uri="{FF2B5EF4-FFF2-40B4-BE49-F238E27FC236}">
                <a16:creationId xmlns:a16="http://schemas.microsoft.com/office/drawing/2014/main" id="{62AD7C8C-130C-6655-34C3-D3FB4A8B6D7D}"/>
              </a:ext>
            </a:extLst>
          </p:cNvPr>
          <p:cNvSpPr/>
          <p:nvPr/>
        </p:nvSpPr>
        <p:spPr>
          <a:xfrm>
            <a:off x="7964685" y="3534529"/>
            <a:ext cx="436379" cy="436379"/>
          </a:xfrm>
          <a:prstGeom prst="mathPl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Rubik Medium"/>
            </a:endParaRPr>
          </a:p>
        </p:txBody>
      </p:sp>
      <p:pic>
        <p:nvPicPr>
          <p:cNvPr id="24" name="Picture 23" descr="A thermometer on a street&#10;&#10;AI-generated content may be incorrect.">
            <a:extLst>
              <a:ext uri="{FF2B5EF4-FFF2-40B4-BE49-F238E27FC236}">
                <a16:creationId xmlns:a16="http://schemas.microsoft.com/office/drawing/2014/main" id="{8A93F3C2-FE8C-17C6-A47C-9E719C524B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68" y="2287792"/>
            <a:ext cx="2902725" cy="2902725"/>
          </a:xfrm>
          <a:prstGeom prst="rect">
            <a:avLst/>
          </a:prstGeom>
        </p:spPr>
      </p:pic>
      <p:pic>
        <p:nvPicPr>
          <p:cNvPr id="26" name="Picture 25" descr="A pile of food waste&#10;&#10;AI-generated content may be incorrect.">
            <a:extLst>
              <a:ext uri="{FF2B5EF4-FFF2-40B4-BE49-F238E27FC236}">
                <a16:creationId xmlns:a16="http://schemas.microsoft.com/office/drawing/2014/main" id="{12DC5824-A5CA-9A93-2558-E96F3E682F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858" y="2287794"/>
            <a:ext cx="2916287" cy="2916287"/>
          </a:xfrm>
          <a:prstGeom prst="rect">
            <a:avLst/>
          </a:prstGeom>
        </p:spPr>
      </p:pic>
      <p:pic>
        <p:nvPicPr>
          <p:cNvPr id="13" name="Picture 12" descr="A cat walking on a brick surface with a bird in the background&#10;&#10;AI-generated content may be incorrect.">
            <a:extLst>
              <a:ext uri="{FF2B5EF4-FFF2-40B4-BE49-F238E27FC236}">
                <a16:creationId xmlns:a16="http://schemas.microsoft.com/office/drawing/2014/main" id="{4CF47A95-55FF-EBFC-C9ED-24EE8FFC7CC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046" y="2287794"/>
            <a:ext cx="2916287" cy="2916287"/>
          </a:xfrm>
          <a:prstGeom prst="rect">
            <a:avLst/>
          </a:prstGeom>
        </p:spPr>
      </p:pic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DD162032-8A48-C93C-D62E-78E9112D5C7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466" y="6215970"/>
            <a:ext cx="2160255" cy="481980"/>
          </a:xfrm>
          <a:prstGeom prst="rect">
            <a:avLst/>
          </a:prstGeom>
        </p:spPr>
      </p:pic>
      <p:pic>
        <p:nvPicPr>
          <p:cNvPr id="12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B799CD8C-FAE4-CD3D-74A5-78419C88BDC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62" y="6041008"/>
            <a:ext cx="1279781" cy="656941"/>
          </a:xfrm>
          <a:prstGeom prst="rect">
            <a:avLst/>
          </a:prstGeom>
        </p:spPr>
      </p:pic>
      <p:sp>
        <p:nvSpPr>
          <p:cNvPr id="16" name="Marcador de texto 14">
            <a:extLst>
              <a:ext uri="{FF2B5EF4-FFF2-40B4-BE49-F238E27FC236}">
                <a16:creationId xmlns:a16="http://schemas.microsoft.com/office/drawing/2014/main" id="{6B8E0187-3DB2-50AC-23A7-33CD9DAD019D}"/>
              </a:ext>
            </a:extLst>
          </p:cNvPr>
          <p:cNvSpPr txBox="1">
            <a:spLocks/>
          </p:cNvSpPr>
          <p:nvPr/>
        </p:nvSpPr>
        <p:spPr>
          <a:xfrm>
            <a:off x="2" y="6001450"/>
            <a:ext cx="121919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s-ES" dirty="0" err="1">
                <a:solidFill>
                  <a:prstClr val="black"/>
                </a:solidFill>
                <a:latin typeface="Rubik SemiBold" pitchFamily="2" charset="-79"/>
                <a:cs typeface="Rubik SemiBold" pitchFamily="2" charset="-79"/>
              </a:rPr>
              <a:t>Challenges</a:t>
            </a:r>
            <a:endParaRPr lang="es-ES" dirty="0">
              <a:solidFill>
                <a:prstClr val="black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3F60230B-B0D1-7C0D-3F54-D07327A1F631}"/>
              </a:ext>
            </a:extLst>
          </p:cNvPr>
          <p:cNvSpPr txBox="1">
            <a:spLocks/>
          </p:cNvSpPr>
          <p:nvPr/>
        </p:nvSpPr>
        <p:spPr>
          <a:xfrm>
            <a:off x="72801" y="87392"/>
            <a:ext cx="9130113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7"/>
            <a:r>
              <a:rPr lang="es-ES" sz="2000" dirty="0">
                <a:solidFill>
                  <a:prstClr val="black"/>
                </a:solidFill>
              </a:rPr>
              <a:t>EUI – Innovative </a:t>
            </a:r>
            <a:r>
              <a:rPr lang="es-ES" sz="2000" dirty="0" err="1">
                <a:solidFill>
                  <a:prstClr val="black"/>
                </a:solidFill>
              </a:rPr>
              <a:t>Actions</a:t>
            </a:r>
            <a:endParaRPr lang="es-ES" sz="2000" dirty="0">
              <a:solidFill>
                <a:prstClr val="black"/>
              </a:solidFill>
            </a:endParaRPr>
          </a:p>
        </p:txBody>
      </p:sp>
      <p:sp>
        <p:nvSpPr>
          <p:cNvPr id="9" name="Marcador de texto 14">
            <a:extLst>
              <a:ext uri="{FF2B5EF4-FFF2-40B4-BE49-F238E27FC236}">
                <a16:creationId xmlns:a16="http://schemas.microsoft.com/office/drawing/2014/main" id="{51ACA331-B605-7E71-8105-C131FC001FBA}"/>
              </a:ext>
            </a:extLst>
          </p:cNvPr>
          <p:cNvSpPr txBox="1">
            <a:spLocks/>
          </p:cNvSpPr>
          <p:nvPr/>
        </p:nvSpPr>
        <p:spPr>
          <a:xfrm>
            <a:off x="2" y="456724"/>
            <a:ext cx="121919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s-ES" dirty="0">
                <a:solidFill>
                  <a:prstClr val="black"/>
                </a:solidFill>
                <a:latin typeface="Rubik SemiBold" pitchFamily="2" charset="-79"/>
                <a:cs typeface="Rubik SemiBold" pitchFamily="2" charset="-79"/>
              </a:rPr>
              <a:t>TOP SEC</a:t>
            </a:r>
          </a:p>
        </p:txBody>
      </p:sp>
    </p:spTree>
    <p:extLst>
      <p:ext uri="{BB962C8B-B14F-4D97-AF65-F5344CB8AC3E}">
        <p14:creationId xmlns:p14="http://schemas.microsoft.com/office/powerpoint/2010/main" val="1057484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D562D-71E0-3850-ED7B-DE4572D88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63" y="659926"/>
            <a:ext cx="9932330" cy="1288617"/>
          </a:xfrm>
        </p:spPr>
        <p:txBody>
          <a:bodyPr lIns="91440" tIns="45720" rIns="91440" bIns="45720" anchor="t"/>
          <a:lstStyle/>
          <a:p>
            <a:pPr algn="l"/>
            <a:r>
              <a:rPr lang="fr-FR" sz="3600" dirty="0">
                <a:latin typeface="Arial"/>
                <a:cs typeface="Arial"/>
              </a:rPr>
              <a:t>Webinar #4: </a:t>
            </a:r>
            <a:r>
              <a:rPr lang="en-GB" sz="3600" dirty="0">
                <a:latin typeface="Arial"/>
                <a:cs typeface="Arial"/>
              </a:rPr>
              <a:t> Greening regulations on municipally-owned and managed land</a:t>
            </a:r>
            <a:endParaRPr lang="en-GB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11FA5-C71A-71A2-51B9-27FD7E5D3C0D}"/>
              </a:ext>
            </a:extLst>
          </p:cNvPr>
          <p:cNvSpPr txBox="1"/>
          <p:nvPr/>
        </p:nvSpPr>
        <p:spPr>
          <a:xfrm>
            <a:off x="554355" y="2626343"/>
            <a:ext cx="1108329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Sustainability Protocol of the Area Metropolitan Barcelona</a:t>
            </a:r>
            <a:endParaRPr lang="en-GB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Speaker: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Albert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Gassull</a:t>
            </a: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Director of Public Space Services, AMB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152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64D07-AFEB-42F9-6EB2-4FB57D0F2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13B9C0F9-1159-BE40-7709-6E520C50CCC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:a16="http://schemas.microsoft.com/office/drawing/2014/main" id="{A849643C-C8F3-42EE-D50B-D42497F0B3DE}"/>
              </a:ext>
            </a:extLst>
          </p:cNvPr>
          <p:cNvGrpSpPr/>
          <p:nvPr/>
        </p:nvGrpSpPr>
        <p:grpSpPr>
          <a:xfrm>
            <a:off x="266922" y="1671143"/>
            <a:ext cx="3515716" cy="3515716"/>
            <a:chOff x="266921" y="1671142"/>
            <a:chExt cx="3515716" cy="3515716"/>
          </a:xfrm>
        </p:grpSpPr>
        <p:pic>
          <p:nvPicPr>
            <p:cNvPr id="4" name="Picture 2" descr="Impermeabilización de cubiertas - T-MAX RESTAURA Barcelona">
              <a:extLst>
                <a:ext uri="{FF2B5EF4-FFF2-40B4-BE49-F238E27FC236}">
                  <a16:creationId xmlns:a16="http://schemas.microsoft.com/office/drawing/2014/main" id="{17C5BBDF-E6F4-D88B-95A8-AFC4CE1207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6921" y="1671142"/>
              <a:ext cx="3515716" cy="351571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ítulo 2">
              <a:extLst>
                <a:ext uri="{FF2B5EF4-FFF2-40B4-BE49-F238E27FC236}">
                  <a16:creationId xmlns:a16="http://schemas.microsoft.com/office/drawing/2014/main" id="{259C1EA4-A36E-4BD4-D763-4A8B7590BA5C}"/>
                </a:ext>
              </a:extLst>
            </p:cNvPr>
            <p:cNvSpPr txBox="1">
              <a:spLocks/>
            </p:cNvSpPr>
            <p:nvPr/>
          </p:nvSpPr>
          <p:spPr>
            <a:xfrm>
              <a:off x="266921" y="3120842"/>
              <a:ext cx="3515716" cy="1098297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7200" kern="1200" baseline="0">
                  <a:solidFill>
                    <a:schemeClr val="tx1"/>
                  </a:solidFill>
                  <a:latin typeface="Rubik SemiBold" pitchFamily="2" charset="-79"/>
                  <a:ea typeface="+mj-ea"/>
                  <a:cs typeface="Rubik SemiBold" pitchFamily="2" charset="-79"/>
                </a:defRPr>
              </a:lvl1pPr>
            </a:lstStyle>
            <a:p>
              <a:pPr defTabSz="914377"/>
              <a:r>
                <a:rPr lang="es-ES" sz="2400" dirty="0">
                  <a:solidFill>
                    <a:prstClr val="white"/>
                  </a:solidFill>
                </a:rPr>
                <a:t>↓ COST</a:t>
              </a:r>
            </a:p>
            <a:p>
              <a:pPr defTabSz="914377"/>
              <a:r>
                <a:rPr lang="es-ES" sz="2400" dirty="0">
                  <a:solidFill>
                    <a:prstClr val="white"/>
                  </a:solidFill>
                </a:rPr>
                <a:t>↓ BIODIVERSITY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1D46795-0907-A18B-0280-25AC0F3758C6}"/>
              </a:ext>
            </a:extLst>
          </p:cNvPr>
          <p:cNvGrpSpPr/>
          <p:nvPr/>
        </p:nvGrpSpPr>
        <p:grpSpPr>
          <a:xfrm>
            <a:off x="8102017" y="1671143"/>
            <a:ext cx="4145475" cy="3515716"/>
            <a:chOff x="3969396" y="1671142"/>
            <a:chExt cx="4145475" cy="3515716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DC754ECA-8086-C932-CF96-E4BDF0FA2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4276" y="1671142"/>
              <a:ext cx="3515716" cy="3515716"/>
            </a:xfrm>
            <a:prstGeom prst="ellipse">
              <a:avLst/>
            </a:prstGeom>
          </p:spPr>
        </p:pic>
        <p:sp>
          <p:nvSpPr>
            <p:cNvPr id="7" name="Título 2">
              <a:extLst>
                <a:ext uri="{FF2B5EF4-FFF2-40B4-BE49-F238E27FC236}">
                  <a16:creationId xmlns:a16="http://schemas.microsoft.com/office/drawing/2014/main" id="{654D4A31-C8FB-D315-5CE0-F853AEDB9966}"/>
                </a:ext>
              </a:extLst>
            </p:cNvPr>
            <p:cNvSpPr txBox="1">
              <a:spLocks/>
            </p:cNvSpPr>
            <p:nvPr/>
          </p:nvSpPr>
          <p:spPr>
            <a:xfrm>
              <a:off x="3969396" y="2999076"/>
              <a:ext cx="4145475" cy="1341828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7200" kern="1200" baseline="0">
                  <a:solidFill>
                    <a:schemeClr val="tx1"/>
                  </a:solidFill>
                  <a:latin typeface="Rubik SemiBold" pitchFamily="2" charset="-79"/>
                  <a:ea typeface="+mj-ea"/>
                  <a:cs typeface="Rubik SemiBold" pitchFamily="2" charset="-79"/>
                </a:defRPr>
              </a:lvl1pPr>
            </a:lstStyle>
            <a:p>
              <a:pPr defTabSz="914377"/>
              <a:r>
                <a:rPr lang="es-ES" sz="2400" dirty="0">
                  <a:solidFill>
                    <a:prstClr val="white"/>
                  </a:solidFill>
                </a:rPr>
                <a:t>↑ COST</a:t>
              </a:r>
            </a:p>
            <a:p>
              <a:pPr defTabSz="914377"/>
              <a:r>
                <a:rPr lang="es-ES" sz="2400" dirty="0">
                  <a:solidFill>
                    <a:prstClr val="white"/>
                  </a:solidFill>
                </a:rPr>
                <a:t>↑ BIODIVERSITY</a:t>
              </a:r>
            </a:p>
          </p:txBody>
        </p:sp>
      </p:grpSp>
      <p:pic>
        <p:nvPicPr>
          <p:cNvPr id="8" name="Imagen 7" descr="Un dibujo de un árbol&#10;&#10;El contenido generado por IA puede ser incorrecto.">
            <a:extLst>
              <a:ext uri="{FF2B5EF4-FFF2-40B4-BE49-F238E27FC236}">
                <a16:creationId xmlns:a16="http://schemas.microsoft.com/office/drawing/2014/main" id="{28E7BCE8-4FF3-AA75-86CA-EB7FC73BA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1910" y="1671143"/>
            <a:ext cx="3515716" cy="3515716"/>
          </a:xfrm>
          <a:prstGeom prst="ellipse">
            <a:avLst/>
          </a:prstGeom>
        </p:spPr>
      </p:pic>
      <p:sp>
        <p:nvSpPr>
          <p:cNvPr id="12" name="Título 2">
            <a:extLst>
              <a:ext uri="{FF2B5EF4-FFF2-40B4-BE49-F238E27FC236}">
                <a16:creationId xmlns:a16="http://schemas.microsoft.com/office/drawing/2014/main" id="{76C4593C-6019-CDA2-86A6-EAC67E5F7AAB}"/>
              </a:ext>
            </a:extLst>
          </p:cNvPr>
          <p:cNvSpPr txBox="1">
            <a:spLocks/>
          </p:cNvSpPr>
          <p:nvPr/>
        </p:nvSpPr>
        <p:spPr>
          <a:xfrm>
            <a:off x="4306666" y="1900781"/>
            <a:ext cx="3515716" cy="109829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baseline="0">
                <a:solidFill>
                  <a:schemeClr val="tx1"/>
                </a:solidFill>
                <a:latin typeface="Rubik SemiBold" pitchFamily="2" charset="-79"/>
                <a:ea typeface="+mj-ea"/>
                <a:cs typeface="Rubik SemiBold" pitchFamily="2" charset="-79"/>
              </a:defRPr>
            </a:lvl1pPr>
          </a:lstStyle>
          <a:p>
            <a:pPr defTabSz="914377"/>
            <a:r>
              <a:rPr lang="es-ES" sz="2400" dirty="0">
                <a:solidFill>
                  <a:prstClr val="white"/>
                </a:solidFill>
              </a:rPr>
              <a:t>↓ COST</a:t>
            </a:r>
          </a:p>
          <a:p>
            <a:pPr defTabSz="914377"/>
            <a:r>
              <a:rPr lang="es-ES" sz="2400" dirty="0">
                <a:solidFill>
                  <a:prstClr val="white"/>
                </a:solidFill>
              </a:rPr>
              <a:t>↑ BIODIVERSITY</a:t>
            </a:r>
          </a:p>
        </p:txBody>
      </p:sp>
      <p:sp>
        <p:nvSpPr>
          <p:cNvPr id="13" name="Título 2">
            <a:extLst>
              <a:ext uri="{FF2B5EF4-FFF2-40B4-BE49-F238E27FC236}">
                <a16:creationId xmlns:a16="http://schemas.microsoft.com/office/drawing/2014/main" id="{05B0F1CD-7E72-FE33-C53A-62A68962C8E9}"/>
              </a:ext>
            </a:extLst>
          </p:cNvPr>
          <p:cNvSpPr txBox="1">
            <a:spLocks/>
          </p:cNvSpPr>
          <p:nvPr/>
        </p:nvSpPr>
        <p:spPr>
          <a:xfrm>
            <a:off x="4341910" y="4160372"/>
            <a:ext cx="3515716" cy="109829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baseline="0">
                <a:solidFill>
                  <a:schemeClr val="tx1"/>
                </a:solidFill>
                <a:latin typeface="Rubik SemiBold" pitchFamily="2" charset="-79"/>
                <a:ea typeface="+mj-ea"/>
                <a:cs typeface="Rubik SemiBold" pitchFamily="2" charset="-79"/>
              </a:defRPr>
            </a:lvl1pPr>
          </a:lstStyle>
          <a:p>
            <a:pPr defTabSz="914377"/>
            <a:r>
              <a:rPr lang="es-ES" sz="2800" dirty="0">
                <a:solidFill>
                  <a:prstClr val="white"/>
                </a:solidFill>
              </a:rPr>
              <a:t>TOP SEC</a:t>
            </a:r>
          </a:p>
        </p:txBody>
      </p:sp>
      <p:pic>
        <p:nvPicPr>
          <p:cNvPr id="16" name="Imagen 15" descr="Texto&#10;&#10;El contenido generado por IA puede ser incorrecto.">
            <a:extLst>
              <a:ext uri="{FF2B5EF4-FFF2-40B4-BE49-F238E27FC236}">
                <a16:creationId xmlns:a16="http://schemas.microsoft.com/office/drawing/2014/main" id="{CE77397E-FD8B-1D59-8DA8-A30735E122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466" y="6215970"/>
            <a:ext cx="2160255" cy="481980"/>
          </a:xfrm>
          <a:prstGeom prst="rect">
            <a:avLst/>
          </a:prstGeom>
        </p:spPr>
      </p:pic>
      <p:pic>
        <p:nvPicPr>
          <p:cNvPr id="17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0D4561BB-D0A2-584A-CAFD-36262FB36D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62" y="6041008"/>
            <a:ext cx="1279781" cy="656941"/>
          </a:xfrm>
          <a:prstGeom prst="rect">
            <a:avLst/>
          </a:prstGeom>
        </p:spPr>
      </p:pic>
      <p:sp>
        <p:nvSpPr>
          <p:cNvPr id="18" name="Marcador de texto 14">
            <a:extLst>
              <a:ext uri="{FF2B5EF4-FFF2-40B4-BE49-F238E27FC236}">
                <a16:creationId xmlns:a16="http://schemas.microsoft.com/office/drawing/2014/main" id="{7BED626E-A976-2FC0-26A7-CB2C3D265024}"/>
              </a:ext>
            </a:extLst>
          </p:cNvPr>
          <p:cNvSpPr txBox="1">
            <a:spLocks/>
          </p:cNvSpPr>
          <p:nvPr/>
        </p:nvSpPr>
        <p:spPr>
          <a:xfrm>
            <a:off x="2" y="456724"/>
            <a:ext cx="1219199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s-ES" dirty="0">
                <a:solidFill>
                  <a:prstClr val="black"/>
                </a:solidFill>
                <a:latin typeface="Rubik SemiBold" pitchFamily="2" charset="-79"/>
                <a:cs typeface="Rubik SemiBold" pitchFamily="2" charset="-79"/>
              </a:rPr>
              <a:t>TOP SEC</a:t>
            </a:r>
          </a:p>
        </p:txBody>
      </p:sp>
      <p:sp>
        <p:nvSpPr>
          <p:cNvPr id="19" name="Marcador de texto 14">
            <a:extLst>
              <a:ext uri="{FF2B5EF4-FFF2-40B4-BE49-F238E27FC236}">
                <a16:creationId xmlns:a16="http://schemas.microsoft.com/office/drawing/2014/main" id="{00069FDD-DA49-8A22-F2F1-2F342918EDD6}"/>
              </a:ext>
            </a:extLst>
          </p:cNvPr>
          <p:cNvSpPr txBox="1">
            <a:spLocks/>
          </p:cNvSpPr>
          <p:nvPr/>
        </p:nvSpPr>
        <p:spPr>
          <a:xfrm>
            <a:off x="72801" y="87392"/>
            <a:ext cx="9130113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7"/>
            <a:r>
              <a:rPr lang="es-ES" sz="2000" dirty="0">
                <a:solidFill>
                  <a:prstClr val="black"/>
                </a:solidFill>
              </a:rPr>
              <a:t>EUI – Innovative </a:t>
            </a:r>
            <a:r>
              <a:rPr lang="es-ES" sz="2000" dirty="0" err="1">
                <a:solidFill>
                  <a:prstClr val="black"/>
                </a:solidFill>
              </a:rPr>
              <a:t>Actions</a:t>
            </a:r>
            <a:endParaRPr lang="es-ES" sz="2000" dirty="0">
              <a:solidFill>
                <a:prstClr val="black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FA729C9-343D-BFA0-9630-BAA7DA8DFF19}"/>
              </a:ext>
            </a:extLst>
          </p:cNvPr>
          <p:cNvSpPr txBox="1"/>
          <p:nvPr/>
        </p:nvSpPr>
        <p:spPr>
          <a:xfrm>
            <a:off x="2" y="844773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/>
            <a:r>
              <a:rPr lang="en-US" dirty="0">
                <a:solidFill>
                  <a:prstClr val="black"/>
                </a:solidFill>
                <a:latin typeface="Rubik Medium"/>
              </a:rPr>
              <a:t>Roof with maximum benefits and minimal investment</a:t>
            </a:r>
            <a:endParaRPr lang="es-ES" dirty="0">
              <a:solidFill>
                <a:prstClr val="black"/>
              </a:solidFill>
              <a:latin typeface="Rubik SemiBold" pitchFamily="2" charset="-79"/>
              <a:cs typeface="Rubik SemiBol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21393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44282-87D0-8E8E-1C24-217F9D92E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Mapa&#10;&#10;Descripción generada automáticamente">
            <a:extLst>
              <a:ext uri="{FF2B5EF4-FFF2-40B4-BE49-F238E27FC236}">
                <a16:creationId xmlns:a16="http://schemas.microsoft.com/office/drawing/2014/main" id="{CEB6FFD6-BE75-42A7-2925-3548E36CB3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884" y="276496"/>
            <a:ext cx="8994233" cy="630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76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7336F-6E09-9792-57E1-7C85AC746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1B1EA31-209E-45D6-B48E-7C3C506D8D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884" y="276496"/>
            <a:ext cx="8994233" cy="630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91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734687-4E6C-2533-252A-8E41B3229584}"/>
              </a:ext>
            </a:extLst>
          </p:cNvPr>
          <p:cNvSpPr/>
          <p:nvPr/>
        </p:nvSpPr>
        <p:spPr>
          <a:xfrm>
            <a:off x="6080573" y="-1017"/>
            <a:ext cx="6111427" cy="6859017"/>
          </a:xfrm>
          <a:prstGeom prst="rect">
            <a:avLst/>
          </a:prstGeom>
          <a:solidFill>
            <a:srgbClr val="87FF9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07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uadroTexto 15">
            <a:extLst>
              <a:ext uri="{FF2B5EF4-FFF2-40B4-BE49-F238E27FC236}">
                <a16:creationId xmlns:a16="http://schemas.microsoft.com/office/drawing/2014/main" id="{0AFB0B84-8AB8-A1B8-E30C-5BA6C09FA829}"/>
              </a:ext>
            </a:extLst>
          </p:cNvPr>
          <p:cNvSpPr txBox="1"/>
          <p:nvPr/>
        </p:nvSpPr>
        <p:spPr>
          <a:xfrm>
            <a:off x="7096663" y="4864173"/>
            <a:ext cx="3485173" cy="1284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93271">
              <a:lnSpc>
                <a:spcPct val="150000"/>
              </a:lnSpc>
              <a:defRPr/>
            </a:pPr>
            <a:r>
              <a:rPr lang="ca-ES" sz="1796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amb_metropolis</a:t>
            </a:r>
            <a:endParaRPr lang="ca-ES" sz="1796" dirty="0">
              <a:solidFill>
                <a:srgbClr val="0E1475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  <a:p>
            <a:pPr defTabSz="293271">
              <a:lnSpc>
                <a:spcPct val="150000"/>
              </a:lnSpc>
              <a:defRPr/>
            </a:pPr>
            <a:r>
              <a:rPr lang="ca-ES" sz="1796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espaipublicAMB</a:t>
            </a:r>
            <a:endParaRPr lang="ca-ES" sz="1796" dirty="0">
              <a:solidFill>
                <a:srgbClr val="0E1475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  <a:p>
            <a:pPr defTabSz="293271">
              <a:lnSpc>
                <a:spcPct val="150000"/>
              </a:lnSpc>
              <a:defRPr/>
            </a:pPr>
            <a:r>
              <a:rPr lang="ca-ES" sz="1796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espai públic AMB	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C59B372-EF5B-14B3-9566-FB96D53F5F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390" y="5007154"/>
            <a:ext cx="265645" cy="26564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52886D8-4F57-DD54-943C-3FB0C63EF2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904" y="5424715"/>
            <a:ext cx="263811" cy="2638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3A5268C-4E62-5BE7-FC39-E94D19E7B4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7352" y="5733271"/>
            <a:ext cx="292507" cy="463580"/>
          </a:xfrm>
          <a:prstGeom prst="rect">
            <a:avLst/>
          </a:prstGeom>
        </p:spPr>
      </p:pic>
      <p:sp>
        <p:nvSpPr>
          <p:cNvPr id="12" name="CuadroTexto 15">
            <a:extLst>
              <a:ext uri="{FF2B5EF4-FFF2-40B4-BE49-F238E27FC236}">
                <a16:creationId xmlns:a16="http://schemas.microsoft.com/office/drawing/2014/main" id="{E9577DCA-12AB-0B54-095B-67621016A394}"/>
              </a:ext>
            </a:extLst>
          </p:cNvPr>
          <p:cNvSpPr txBox="1"/>
          <p:nvPr/>
        </p:nvSpPr>
        <p:spPr>
          <a:xfrm>
            <a:off x="6633064" y="3743726"/>
            <a:ext cx="3834099" cy="9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93271">
              <a:defRPr/>
            </a:pPr>
            <a:r>
              <a:rPr lang="ca-ES" sz="1796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More</a:t>
            </a:r>
            <a:r>
              <a:rPr lang="ca-ES" sz="1796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1796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information</a:t>
            </a:r>
            <a:endParaRPr lang="ca-ES" sz="1796" dirty="0">
              <a:solidFill>
                <a:srgbClr val="0E1475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  <a:p>
            <a:pPr defTabSz="293271">
              <a:defRPr/>
            </a:pPr>
            <a:r>
              <a:rPr lang="ca-ES" sz="1796" b="1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espaipublic@amb.cat</a:t>
            </a:r>
          </a:p>
          <a:p>
            <a:pPr defTabSz="293271">
              <a:defRPr/>
            </a:pPr>
            <a:r>
              <a:rPr lang="ca-ES" sz="1796" b="1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www.amb.cat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B266B62-3937-CD92-8731-653525B313E7}"/>
              </a:ext>
            </a:extLst>
          </p:cNvPr>
          <p:cNvSpPr txBox="1"/>
          <p:nvPr/>
        </p:nvSpPr>
        <p:spPr>
          <a:xfrm>
            <a:off x="6080573" y="651316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ca-ES" sz="1600" b="1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Download</a:t>
            </a:r>
            <a:r>
              <a:rPr lang="ca-ES" sz="1600" b="1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1600" b="1" dirty="0" err="1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the</a:t>
            </a:r>
            <a:r>
              <a:rPr lang="ca-ES" sz="1600" b="1" dirty="0">
                <a:solidFill>
                  <a:srgbClr val="0E1475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protocol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0977500B-E5E2-3E49-BC52-ADF6C26E37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6154" y="6298964"/>
            <a:ext cx="1047004" cy="32693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8C47D89-ABEE-B8F3-B105-D483E71C1A93}"/>
              </a:ext>
            </a:extLst>
          </p:cNvPr>
          <p:cNvSpPr/>
          <p:nvPr/>
        </p:nvSpPr>
        <p:spPr>
          <a:xfrm>
            <a:off x="-15427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E778C46F-3846-137B-6F33-E306E3C700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60596" y="1228448"/>
            <a:ext cx="1920525" cy="192052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5E0E84B-8764-9E43-5E87-9B119EFDF404}"/>
              </a:ext>
            </a:extLst>
          </p:cNvPr>
          <p:cNvSpPr txBox="1"/>
          <p:nvPr/>
        </p:nvSpPr>
        <p:spPr>
          <a:xfrm>
            <a:off x="-15425" y="2258940"/>
            <a:ext cx="6095999" cy="4237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3271">
              <a:defRPr/>
            </a:pPr>
            <a:r>
              <a:rPr lang="ca-ES" sz="7200" b="1" dirty="0" err="1">
                <a:solidFill>
                  <a:srgbClr val="87FF94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Thank</a:t>
            </a:r>
            <a:r>
              <a:rPr lang="ca-ES" sz="7200" b="1" dirty="0">
                <a:solidFill>
                  <a:srgbClr val="87FF94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br>
              <a:rPr lang="ca-ES" sz="7200" b="1" dirty="0">
                <a:solidFill>
                  <a:srgbClr val="87FF94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</a:br>
            <a:r>
              <a:rPr lang="ca-ES" sz="7200" b="1" dirty="0" err="1">
                <a:solidFill>
                  <a:srgbClr val="87FF94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you</a:t>
            </a:r>
            <a:r>
              <a:rPr lang="ca-ES" sz="7200" b="1" dirty="0">
                <a:solidFill>
                  <a:srgbClr val="87FF94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!</a:t>
            </a:r>
            <a:br>
              <a:rPr lang="ca-ES" sz="7200" b="1" dirty="0">
                <a:solidFill>
                  <a:srgbClr val="87FF94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</a:br>
            <a:br>
              <a:rPr lang="ca-ES" sz="7200" b="1" dirty="0">
                <a:solidFill>
                  <a:srgbClr val="87FF94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</a:br>
            <a:r>
              <a:rPr lang="ca-ES" sz="2667" b="1" dirty="0">
                <a:solidFill>
                  <a:srgbClr val="87FF94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Albert </a:t>
            </a:r>
            <a:r>
              <a:rPr lang="ca-ES" sz="2667" b="1" dirty="0" err="1">
                <a:solidFill>
                  <a:srgbClr val="87FF94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Gassull</a:t>
            </a:r>
            <a:br>
              <a:rPr lang="ca-ES" sz="2667" b="1" dirty="0">
                <a:solidFill>
                  <a:srgbClr val="87FF94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</a:br>
            <a:endParaRPr lang="ca-ES" sz="2667" b="1" dirty="0">
              <a:solidFill>
                <a:srgbClr val="87FF94"/>
              </a:solidFill>
              <a:latin typeface="Rubik" pitchFamily="2" charset="-79"/>
              <a:ea typeface="Source Sans Pro" panose="020B0503030403020204" pitchFamily="34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778798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C11FA5-C71A-71A2-51B9-27FD7E5D3C0D}"/>
              </a:ext>
            </a:extLst>
          </p:cNvPr>
          <p:cNvSpPr txBox="1"/>
          <p:nvPr/>
        </p:nvSpPr>
        <p:spPr>
          <a:xfrm>
            <a:off x="4190566" y="2588739"/>
            <a:ext cx="351676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7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Q&amp;A</a:t>
            </a:r>
            <a:endParaRPr kumimoji="0" lang="en-GB" sz="70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237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74D35-4AED-CA23-E66B-223DA1A61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D5A0B3-5E7B-3EA1-4237-F47658D5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67" y="640309"/>
            <a:ext cx="9591825" cy="732818"/>
          </a:xfrm>
        </p:spPr>
        <p:txBody>
          <a:bodyPr/>
          <a:lstStyle/>
          <a:p>
            <a:pPr algn="l"/>
            <a:r>
              <a:rPr lang="en-GB" sz="3600"/>
              <a:t>Nature Restoration Law webinar series: what’s next?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D2EAE2-8EB5-31C3-9D30-DBBC20A7A5A3}"/>
              </a:ext>
            </a:extLst>
          </p:cNvPr>
          <p:cNvSpPr txBox="1"/>
          <p:nvPr/>
        </p:nvSpPr>
        <p:spPr>
          <a:xfrm>
            <a:off x="479805" y="2094843"/>
            <a:ext cx="4805427" cy="272151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indent="-151765" algn="ctr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GB" b="1" dirty="0">
                <a:latin typeface="Calibri"/>
                <a:ea typeface="Calibri"/>
                <a:cs typeface="Calibri"/>
              </a:rPr>
              <a:t>Webinar #5: Restoring nature on c</a:t>
            </a:r>
            <a:r>
              <a:rPr lang="en-GB" b="1" dirty="0">
                <a:latin typeface="Calibri"/>
                <a:ea typeface="Calibri"/>
                <a:cs typeface="Calibri"/>
              </a:rPr>
              <a:t>itizen owned land and business collaboration</a:t>
            </a:r>
          </a:p>
          <a:p>
            <a:pPr indent="-151765" algn="ctr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Wednesday 28</a:t>
            </a:r>
            <a:r>
              <a:rPr lang="en-GB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May at 10.00-12.00 CEST</a:t>
            </a:r>
            <a:endParaRPr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➡️ </a:t>
            </a:r>
            <a:r>
              <a:rPr lang="en-GB" sz="16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Gijs Norden</a:t>
            </a:r>
            <a:r>
              <a:rPr lang="en-GB" sz="16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Greening without Borders, city of Rotterdam</a:t>
            </a:r>
          </a:p>
          <a:p>
            <a:pPr algn="ctr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  <a:defRPr/>
            </a:pPr>
            <a:endParaRPr lang="en-GB" sz="1600" dirty="0">
              <a:latin typeface="Calibri"/>
              <a:ea typeface="Calibri"/>
              <a:cs typeface="Calibri"/>
            </a:endParaRPr>
          </a:p>
          <a:p>
            <a:pPr algn="ctr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  <a:defRPr/>
            </a:pPr>
            <a:r>
              <a:rPr lang="en-GB" sz="1600" dirty="0">
                <a:latin typeface="Calibri"/>
                <a:ea typeface="Calibri"/>
                <a:cs typeface="Calibri"/>
              </a:rPr>
              <a:t>Save-the-date </a:t>
            </a:r>
            <a:endParaRPr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39EC3B-9FE3-3534-15C7-A164380E67D5}"/>
              </a:ext>
            </a:extLst>
          </p:cNvPr>
          <p:cNvSpPr txBox="1"/>
          <p:nvPr/>
        </p:nvSpPr>
        <p:spPr>
          <a:xfrm>
            <a:off x="6906768" y="2094843"/>
            <a:ext cx="4551426" cy="45425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indent="-151765" algn="ctr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GB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Webinar #6 </a:t>
            </a:r>
            <a:r>
              <a:rPr lang="en-GB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Arial"/>
              </a:rPr>
              <a:t>(final)</a:t>
            </a:r>
            <a:r>
              <a:rPr kumimoji="0" lang="en-GB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:</a:t>
            </a:r>
            <a:r>
              <a:rPr lang="en-GB" b="1" dirty="0">
                <a:latin typeface="Calibri"/>
                <a:ea typeface="Times New Roman" panose="02020603050405020304" pitchFamily="18" charset="0"/>
                <a:cs typeface="Arial"/>
              </a:rPr>
              <a:t> collaboration for National Restoration Plans</a:t>
            </a:r>
            <a:endParaRPr lang="en-GB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Calibri"/>
              <a:cs typeface="Arial"/>
            </a:endParaRPr>
          </a:p>
          <a:p>
            <a:pPr indent="-151765" algn="ctr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GB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Thursday 12 June at 10.00-11.45 CEST</a:t>
            </a:r>
          </a:p>
          <a:p>
            <a:pPr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➡️ </a:t>
            </a:r>
            <a:r>
              <a:rPr lang="en-GB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Kristian Kvist</a:t>
            </a:r>
            <a:r>
              <a:rPr lang="en-GB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Expert, Forest Ecosystem Restoration, European Environment Agency</a:t>
            </a:r>
            <a:endParaRPr lang="en-GB" sz="1600" dirty="0">
              <a:solidFill>
                <a:srgbClr val="000000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ts val="1600"/>
              </a:lnSpc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➡️ </a:t>
            </a:r>
            <a:r>
              <a:rPr lang="en-GB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Axelle Griffon</a:t>
            </a:r>
            <a:r>
              <a:rPr lang="en-GB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Senior Policy Advisor Environment and Mobility, Council of European Municipalities and Regions</a:t>
            </a:r>
            <a:endParaRPr lang="en-GB" sz="1600" dirty="0">
              <a:solidFill>
                <a:srgbClr val="000000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➡️ </a:t>
            </a:r>
            <a:r>
              <a:rPr lang="en-GB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Laura Maki</a:t>
            </a:r>
            <a:r>
              <a:rPr lang="en-GB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Senior Advisor, Finish Association of Municipalities </a:t>
            </a:r>
            <a:endParaRPr lang="en-GB" sz="1600" dirty="0">
              <a:solidFill>
                <a:srgbClr val="00000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➡️ </a:t>
            </a:r>
            <a:r>
              <a:rPr lang="en-GB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Virve Hokkanen</a:t>
            </a:r>
            <a:r>
              <a:rPr lang="en-GB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Senior Specialist in the Ministry for Environment</a:t>
            </a:r>
            <a:endParaRPr lang="en-GB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/>
              <a:cs typeface="Calibri"/>
            </a:endParaRPr>
          </a:p>
          <a:p>
            <a:pPr algn="ctr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GB" sz="1600" dirty="0">
                <a:latin typeface="Calibri"/>
                <a:ea typeface="Calibri"/>
                <a:cs typeface="Calibri"/>
              </a:rPr>
              <a:t>Registration: </a:t>
            </a:r>
            <a:r>
              <a:rPr lang="en-GB" sz="1600" dirty="0">
                <a:latin typeface="Calibri"/>
                <a:ea typeface="Calibri"/>
                <a:cs typeface="Calibri"/>
                <a:hlinkClick r:id="rId3"/>
              </a:rPr>
              <a:t>here</a:t>
            </a:r>
            <a:endParaRPr lang="en-GB" sz="1600" dirty="0">
              <a:latin typeface="Calibri"/>
              <a:ea typeface="Calibri"/>
              <a:cs typeface="Calibri"/>
            </a:endParaRPr>
          </a:p>
          <a:p>
            <a:pPr lvl="0" algn="l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endParaRPr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D6B25D9-BDAE-E895-5881-87B55E1A363F}"/>
              </a:ext>
            </a:extLst>
          </p:cNvPr>
          <p:cNvCxnSpPr>
            <a:cxnSpLocks/>
          </p:cNvCxnSpPr>
          <p:nvPr/>
        </p:nvCxnSpPr>
        <p:spPr>
          <a:xfrm>
            <a:off x="5933752" y="3624943"/>
            <a:ext cx="32449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D43D944-6458-4B66-98B4-D5FEF9551584}"/>
              </a:ext>
            </a:extLst>
          </p:cNvPr>
          <p:cNvSpPr txBox="1"/>
          <p:nvPr/>
        </p:nvSpPr>
        <p:spPr>
          <a:xfrm>
            <a:off x="2690622" y="6354851"/>
            <a:ext cx="45514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https://www.urbanagenda.urban-initiative.eu/news-events</a:t>
            </a:r>
          </a:p>
        </p:txBody>
      </p:sp>
    </p:spTree>
    <p:extLst>
      <p:ext uri="{BB962C8B-B14F-4D97-AF65-F5344CB8AC3E}">
        <p14:creationId xmlns:p14="http://schemas.microsoft.com/office/powerpoint/2010/main" val="4026827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50D071AD-5E05-D13A-784F-7D4C037CA342}"/>
              </a:ext>
            </a:extLst>
          </p:cNvPr>
          <p:cNvSpPr txBox="1"/>
          <p:nvPr/>
        </p:nvSpPr>
        <p:spPr>
          <a:xfrm>
            <a:off x="6374039" y="592941"/>
            <a:ext cx="4845551" cy="296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3733" b="1" dirty="0" err="1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Sustainability</a:t>
            </a:r>
            <a:r>
              <a:rPr lang="ca-ES" sz="3733" b="1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protocol</a:t>
            </a:r>
          </a:p>
          <a:p>
            <a:pPr defTabSz="609585"/>
            <a:r>
              <a:rPr lang="en-US" sz="3733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Environmental criteria for AMB and IMPSOL projects and works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0EB93C-5724-AA2B-F7A4-94500943ED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6154" y="6298965"/>
            <a:ext cx="1047004" cy="326929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F35C0622-9D9C-0DF1-0E94-CED7960E8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937" y="656937"/>
            <a:ext cx="5500868" cy="555544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9F9BFAD-6DF7-738D-48B7-D53271720CD6}"/>
              </a:ext>
            </a:extLst>
          </p:cNvPr>
          <p:cNvSpPr txBox="1"/>
          <p:nvPr/>
        </p:nvSpPr>
        <p:spPr>
          <a:xfrm>
            <a:off x="6394750" y="4878562"/>
            <a:ext cx="500838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34">
              <a:defRPr/>
            </a:pPr>
            <a:r>
              <a:rPr lang="ca-ES" sz="1867" b="1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Albert Gassull</a:t>
            </a:r>
          </a:p>
          <a:p>
            <a:pPr defTabSz="862034">
              <a:defRPr/>
            </a:pPr>
            <a:r>
              <a:rPr lang="ca-ES" sz="1867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Director of </a:t>
            </a:r>
            <a:r>
              <a:rPr lang="ca-ES" sz="1867" dirty="0" err="1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Public</a:t>
            </a:r>
            <a:r>
              <a:rPr lang="ca-ES" sz="1867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1867" dirty="0" err="1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Space</a:t>
            </a:r>
            <a:r>
              <a:rPr lang="ca-ES" sz="1867" dirty="0">
                <a:solidFill>
                  <a:srgbClr val="FFB8F7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Services </a:t>
            </a:r>
          </a:p>
        </p:txBody>
      </p:sp>
    </p:spTree>
    <p:extLst>
      <p:ext uri="{BB962C8B-B14F-4D97-AF65-F5344CB8AC3E}">
        <p14:creationId xmlns:p14="http://schemas.microsoft.com/office/powerpoint/2010/main" val="2024532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Vista de una ciudad&#10;&#10;Descripción generada automáticamente">
            <a:extLst>
              <a:ext uri="{FF2B5EF4-FFF2-40B4-BE49-F238E27FC236}">
                <a16:creationId xmlns:a16="http://schemas.microsoft.com/office/drawing/2014/main" id="{ED5270B5-9FF4-C9F4-6D09-270AE7D69A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50" y="-29496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500C4A7-4FB4-F368-885D-06C7DEBA98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788" y="197126"/>
            <a:ext cx="665453" cy="207789"/>
          </a:xfrm>
          <a:prstGeom prst="rect">
            <a:avLst/>
          </a:prstGeom>
        </p:spPr>
      </p:pic>
      <p:sp>
        <p:nvSpPr>
          <p:cNvPr id="5" name="CuadroTexto 20">
            <a:extLst>
              <a:ext uri="{FF2B5EF4-FFF2-40B4-BE49-F238E27FC236}">
                <a16:creationId xmlns:a16="http://schemas.microsoft.com/office/drawing/2014/main" id="{84DAF7D0-CE52-CCE6-B3C2-221550FB1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05" y="391879"/>
            <a:ext cx="94475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189"/>
            <a:r>
              <a:rPr lang="en-US" altLang="en-US" sz="3200" dirty="0">
                <a:solidFill>
                  <a:prstClr val="white"/>
                </a:solidFill>
                <a:latin typeface="Rubik SemiBold"/>
                <a:ea typeface="Source Sans Pro Black" panose="020B0803030403020204" pitchFamily="34" charset="0"/>
              </a:rPr>
              <a:t>Premature deaths in urban areas in Europe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A2F2850-3F9D-A770-AA47-03E304B69D1E}"/>
              </a:ext>
            </a:extLst>
          </p:cNvPr>
          <p:cNvSpPr txBox="1"/>
          <p:nvPr/>
        </p:nvSpPr>
        <p:spPr>
          <a:xfrm>
            <a:off x="739200" y="1248000"/>
            <a:ext cx="7536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altLang="en-US" sz="2400" dirty="0" err="1">
                <a:solidFill>
                  <a:prstClr val="white"/>
                </a:solidFill>
                <a:latin typeface="Rubik" pitchFamily="2" charset="-79"/>
                <a:ea typeface="Source Sans Pro Black" panose="020B0803030403020204" pitchFamily="34" charset="0"/>
                <a:cs typeface="Rubik" pitchFamily="2" charset="-79"/>
              </a:rPr>
              <a:t>ISGlobal</a:t>
            </a:r>
            <a:r>
              <a:rPr lang="en-US" altLang="en-US" sz="2400" dirty="0">
                <a:solidFill>
                  <a:prstClr val="white"/>
                </a:solidFill>
                <a:latin typeface="Rubik" pitchFamily="2" charset="-79"/>
                <a:ea typeface="Source Sans Pro Black" panose="020B0803030403020204" pitchFamily="34" charset="0"/>
                <a:cs typeface="Rubik" pitchFamily="2" charset="-79"/>
              </a:rPr>
              <a:t> 2021</a:t>
            </a:r>
          </a:p>
          <a:p>
            <a:pPr defTabSz="609585"/>
            <a:r>
              <a:rPr lang="ca-ES" sz="2400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	PM</a:t>
            </a:r>
            <a:r>
              <a:rPr lang="ca-ES" sz="2400" baseline="-25000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2,5  </a:t>
            </a:r>
            <a:r>
              <a:rPr lang="ca-ES" sz="2400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125.000</a:t>
            </a:r>
            <a:br>
              <a:rPr lang="ca-ES" sz="2400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</a:br>
            <a:r>
              <a:rPr lang="ca-ES" sz="2400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	</a:t>
            </a:r>
            <a:r>
              <a:rPr lang="ca-ES" sz="2400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NO</a:t>
            </a:r>
            <a:r>
              <a:rPr lang="ca-ES" sz="2400" baseline="-25000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2  </a:t>
            </a:r>
            <a:r>
              <a:rPr lang="ca-ES" sz="2400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80.000</a:t>
            </a:r>
            <a:br>
              <a:rPr lang="ca-ES" sz="2400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</a:br>
            <a:r>
              <a:rPr lang="ca-ES" sz="2400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	</a:t>
            </a:r>
            <a:r>
              <a:rPr lang="ca-ES" sz="2400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Lack</a:t>
            </a:r>
            <a:r>
              <a:rPr lang="ca-ES" sz="2400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of green </a:t>
            </a:r>
            <a:r>
              <a:rPr lang="ca-ES" sz="2400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spaces</a:t>
            </a:r>
            <a:r>
              <a:rPr lang="ca-ES" sz="2400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 </a:t>
            </a:r>
            <a:r>
              <a:rPr lang="ca-ES" sz="2400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43.000</a:t>
            </a:r>
            <a:br>
              <a:rPr lang="ca-ES" sz="2400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</a:br>
            <a:r>
              <a:rPr lang="ca-ES" sz="2400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	</a:t>
            </a:r>
            <a:r>
              <a:rPr lang="ca-ES" sz="2400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Noise-related</a:t>
            </a:r>
            <a:r>
              <a:rPr lang="ca-ES" sz="2400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2400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ischemic</a:t>
            </a:r>
            <a:r>
              <a:rPr lang="ca-ES" sz="2400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2400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heart</a:t>
            </a:r>
            <a:r>
              <a:rPr lang="ca-ES" sz="2400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  <a:r>
              <a:rPr lang="ca-ES" sz="2400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disease</a:t>
            </a:r>
            <a:r>
              <a:rPr lang="ca-ES" sz="2400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 </a:t>
            </a:r>
            <a:r>
              <a:rPr lang="ca-ES" sz="2400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3.600 </a:t>
            </a:r>
          </a:p>
          <a:p>
            <a:pPr defTabSz="609585"/>
            <a:r>
              <a:rPr lang="ca-ES" sz="2400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</a:t>
            </a:r>
          </a:p>
          <a:p>
            <a:pPr defTabSz="609585"/>
            <a:r>
              <a:rPr lang="en-US" altLang="en-US" sz="2400" dirty="0" err="1">
                <a:solidFill>
                  <a:prstClr val="white"/>
                </a:solidFill>
                <a:latin typeface="Rubik" pitchFamily="2" charset="-79"/>
                <a:ea typeface="Source Sans Pro Black" panose="020B0803030403020204" pitchFamily="34" charset="0"/>
                <a:cs typeface="Rubik" pitchFamily="2" charset="-79"/>
              </a:rPr>
              <a:t>ISGlobal</a:t>
            </a:r>
            <a:r>
              <a:rPr lang="en-US" altLang="en-US" sz="2400" dirty="0">
                <a:solidFill>
                  <a:prstClr val="white"/>
                </a:solidFill>
                <a:latin typeface="Rubik" pitchFamily="2" charset="-79"/>
                <a:ea typeface="Source Sans Pro Black" panose="020B0803030403020204" pitchFamily="34" charset="0"/>
                <a:cs typeface="Rubik" pitchFamily="2" charset="-79"/>
              </a:rPr>
              <a:t> 2023</a:t>
            </a:r>
          </a:p>
          <a:p>
            <a:pPr defTabSz="609585"/>
            <a:r>
              <a:rPr lang="ca-ES" sz="2400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	</a:t>
            </a:r>
            <a:r>
              <a:rPr lang="ca-ES" sz="2400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High</a:t>
            </a:r>
            <a:r>
              <a:rPr lang="ca-ES" sz="2400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temperatures in </a:t>
            </a:r>
            <a:r>
              <a:rPr lang="ca-ES" sz="2400" dirty="0" err="1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summer</a:t>
            </a:r>
            <a:r>
              <a:rPr lang="ca-ES" sz="2400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  </a:t>
            </a:r>
            <a:r>
              <a:rPr lang="ca-ES" sz="2400" b="1" dirty="0">
                <a:solidFill>
                  <a:prstClr val="white"/>
                </a:solidFill>
                <a:latin typeface="Rubik" pitchFamily="2" charset="-79"/>
                <a:ea typeface="Source Sans Pro" panose="020B0503030403020204" pitchFamily="34" charset="0"/>
                <a:cs typeface="Rubik" pitchFamily="2" charset="-79"/>
              </a:rPr>
              <a:t>47.000</a:t>
            </a:r>
          </a:p>
        </p:txBody>
      </p:sp>
      <p:sp>
        <p:nvSpPr>
          <p:cNvPr id="8" name="CuadroTexto 20">
            <a:extLst>
              <a:ext uri="{FF2B5EF4-FFF2-40B4-BE49-F238E27FC236}">
                <a16:creationId xmlns:a16="http://schemas.microsoft.com/office/drawing/2014/main" id="{A1D7D0AC-21A8-891A-3E96-1208A0E8F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558" y="4809605"/>
            <a:ext cx="476776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57189"/>
            <a:r>
              <a:rPr lang="en-GB" altLang="en-US" sz="6400" dirty="0">
                <a:solidFill>
                  <a:prstClr val="white"/>
                </a:solidFill>
                <a:latin typeface="Rubik SemiBold"/>
                <a:ea typeface="Source Sans Pro Black" panose="020B0803030403020204" pitchFamily="34" charset="0"/>
              </a:rPr>
              <a:t>+ 300.000</a:t>
            </a:r>
            <a:br>
              <a:rPr lang="en-GB" altLang="en-US" sz="8000" dirty="0">
                <a:solidFill>
                  <a:prstClr val="white"/>
                </a:solidFill>
                <a:latin typeface="Rubik SemiBold"/>
                <a:ea typeface="Source Sans Pro Black" panose="020B0803030403020204" pitchFamily="34" charset="0"/>
              </a:rPr>
            </a:br>
            <a:r>
              <a:rPr lang="en-GB" altLang="en-US" dirty="0">
                <a:solidFill>
                  <a:prstClr val="white"/>
                </a:solidFill>
                <a:latin typeface="Rubik" pitchFamily="2" charset="-79"/>
                <a:ea typeface="Source Sans Pro Black" panose="020B0803030403020204" pitchFamily="34" charset="0"/>
                <a:cs typeface="Rubik" pitchFamily="2" charset="-79"/>
              </a:rPr>
              <a:t>annual deaths</a:t>
            </a:r>
          </a:p>
        </p:txBody>
      </p:sp>
      <p:sp>
        <p:nvSpPr>
          <p:cNvPr id="9" name="CuadroTexto 20">
            <a:extLst>
              <a:ext uri="{FF2B5EF4-FFF2-40B4-BE49-F238E27FC236}">
                <a16:creationId xmlns:a16="http://schemas.microsoft.com/office/drawing/2014/main" id="{B0350EF4-3CC8-EE36-4957-3EAF5BBC6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2135" y="4809605"/>
            <a:ext cx="4616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57189"/>
            <a:r>
              <a:rPr lang="en-GB" altLang="en-US" sz="6400" dirty="0">
                <a:solidFill>
                  <a:prstClr val="white"/>
                </a:solidFill>
                <a:latin typeface="Rubik SemiBold"/>
                <a:ea typeface="Source Sans Pro Black" panose="020B0803030403020204" pitchFamily="34" charset="0"/>
              </a:rPr>
              <a:t>-36</a:t>
            </a:r>
            <a:br>
              <a:rPr lang="en-GB" altLang="en-US" sz="8000" dirty="0">
                <a:solidFill>
                  <a:prstClr val="white"/>
                </a:solidFill>
                <a:latin typeface="Rubik SemiBold"/>
                <a:ea typeface="Source Sans Pro Black" panose="020B0803030403020204" pitchFamily="34" charset="0"/>
              </a:rPr>
            </a:br>
            <a:r>
              <a:rPr lang="en-GB" altLang="en-US" dirty="0">
                <a:solidFill>
                  <a:prstClr val="white"/>
                </a:solidFill>
                <a:latin typeface="Rubik" pitchFamily="2" charset="-79"/>
                <a:ea typeface="Source Sans Pro Black" panose="020B0803030403020204" pitchFamily="34" charset="0"/>
                <a:cs typeface="Rubik" pitchFamily="2" charset="-79"/>
              </a:rPr>
              <a:t>extinct species since 2015</a:t>
            </a:r>
          </a:p>
        </p:txBody>
      </p:sp>
    </p:spTree>
    <p:extLst>
      <p:ext uri="{BB962C8B-B14F-4D97-AF65-F5344CB8AC3E}">
        <p14:creationId xmlns:p14="http://schemas.microsoft.com/office/powerpoint/2010/main" val="147986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7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910ACE-6146-6626-C977-BC2A0065C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D78E5CF-4D7C-5DE8-00B3-47A97FEAA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788" y="197126"/>
            <a:ext cx="665453" cy="207789"/>
          </a:xfrm>
          <a:prstGeom prst="rect">
            <a:avLst/>
          </a:prstGeom>
        </p:spPr>
      </p:pic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FD9826D3-8ED9-AE57-FDAB-42495657E401}"/>
              </a:ext>
            </a:extLst>
          </p:cNvPr>
          <p:cNvCxnSpPr>
            <a:cxnSpLocks/>
          </p:cNvCxnSpPr>
          <p:nvPr/>
        </p:nvCxnSpPr>
        <p:spPr>
          <a:xfrm flipV="1">
            <a:off x="5120641" y="3154647"/>
            <a:ext cx="6057111" cy="1367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1CC72491-5868-739E-FFA7-7031E3BCD48A}"/>
              </a:ext>
            </a:extLst>
          </p:cNvPr>
          <p:cNvCxnSpPr>
            <a:cxnSpLocks/>
          </p:cNvCxnSpPr>
          <p:nvPr/>
        </p:nvCxnSpPr>
        <p:spPr>
          <a:xfrm>
            <a:off x="1189328" y="3168321"/>
            <a:ext cx="393131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9ACAABEB-8E6A-81AC-3603-2C69710DF203}"/>
              </a:ext>
            </a:extLst>
          </p:cNvPr>
          <p:cNvSpPr/>
          <p:nvPr/>
        </p:nvSpPr>
        <p:spPr>
          <a:xfrm>
            <a:off x="1011141" y="2990134"/>
            <a:ext cx="356375" cy="356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8D6C80-C224-3E8D-9F7E-6B70CA9F37A0}"/>
              </a:ext>
            </a:extLst>
          </p:cNvPr>
          <p:cNvSpPr txBox="1"/>
          <p:nvPr/>
        </p:nvSpPr>
        <p:spPr>
          <a:xfrm>
            <a:off x="655037" y="3757713"/>
            <a:ext cx="214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European </a:t>
            </a:r>
            <a:b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</a:br>
            <a: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Green </a:t>
            </a:r>
            <a:r>
              <a:rPr lang="ca-ES" sz="1600" dirty="0" err="1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Deal</a:t>
            </a:r>
            <a: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B22C910-183C-6083-1006-DF751C3072AA}"/>
              </a:ext>
            </a:extLst>
          </p:cNvPr>
          <p:cNvSpPr txBox="1"/>
          <p:nvPr/>
        </p:nvSpPr>
        <p:spPr>
          <a:xfrm>
            <a:off x="680807" y="2182087"/>
            <a:ext cx="214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Dec </a:t>
            </a:r>
            <a:b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</a:br>
            <a:r>
              <a:rPr lang="ca-ES" sz="1600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2019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98A0F2B-B89F-4A28-F9E7-B51CA6B8544D}"/>
              </a:ext>
            </a:extLst>
          </p:cNvPr>
          <p:cNvSpPr/>
          <p:nvPr/>
        </p:nvSpPr>
        <p:spPr>
          <a:xfrm>
            <a:off x="2314155" y="2990134"/>
            <a:ext cx="356375" cy="356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9E4BDF3-0DA2-51BE-64DC-F623BBAEE251}"/>
              </a:ext>
            </a:extLst>
          </p:cNvPr>
          <p:cNvSpPr txBox="1"/>
          <p:nvPr/>
        </p:nvSpPr>
        <p:spPr>
          <a:xfrm>
            <a:off x="2184856" y="2182087"/>
            <a:ext cx="214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May </a:t>
            </a:r>
            <a:b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</a:br>
            <a:r>
              <a:rPr lang="ca-ES" sz="1600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2020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8655A36-4B8D-D0F0-513B-765193E573FF}"/>
              </a:ext>
            </a:extLst>
          </p:cNvPr>
          <p:cNvSpPr/>
          <p:nvPr/>
        </p:nvSpPr>
        <p:spPr>
          <a:xfrm>
            <a:off x="4952326" y="2981807"/>
            <a:ext cx="356375" cy="356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FADCDA-146F-2268-3FD6-61624BE36008}"/>
              </a:ext>
            </a:extLst>
          </p:cNvPr>
          <p:cNvSpPr txBox="1"/>
          <p:nvPr/>
        </p:nvSpPr>
        <p:spPr>
          <a:xfrm>
            <a:off x="4856369" y="2182087"/>
            <a:ext cx="214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1600" dirty="0" err="1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Aug</a:t>
            </a:r>
            <a:b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</a:br>
            <a:r>
              <a:rPr lang="ca-ES" sz="1600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2024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66908F9-B37D-D10B-7D98-850D9BF057DB}"/>
              </a:ext>
            </a:extLst>
          </p:cNvPr>
          <p:cNvSpPr txBox="1"/>
          <p:nvPr/>
        </p:nvSpPr>
        <p:spPr>
          <a:xfrm>
            <a:off x="2184856" y="3757713"/>
            <a:ext cx="214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Biodiversity </a:t>
            </a:r>
            <a:r>
              <a:rPr lang="ca-ES" sz="1600" dirty="0" err="1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strategy</a:t>
            </a:r>
            <a: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 2030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135C798-8D41-26F4-62F7-08490872C097}"/>
              </a:ext>
            </a:extLst>
          </p:cNvPr>
          <p:cNvSpPr txBox="1"/>
          <p:nvPr/>
        </p:nvSpPr>
        <p:spPr>
          <a:xfrm>
            <a:off x="4856369" y="3757713"/>
            <a:ext cx="2140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1600" dirty="0" err="1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Nature</a:t>
            </a:r>
            <a: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 </a:t>
            </a:r>
            <a:b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</a:br>
            <a:r>
              <a:rPr lang="ca-ES" sz="1600" dirty="0" err="1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Restoration</a:t>
            </a:r>
            <a: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 </a:t>
            </a:r>
            <a:b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</a:br>
            <a: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Law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72D028E-A733-8D63-0805-4B426C0368F8}"/>
              </a:ext>
            </a:extLst>
          </p:cNvPr>
          <p:cNvSpPr txBox="1"/>
          <p:nvPr/>
        </p:nvSpPr>
        <p:spPr>
          <a:xfrm>
            <a:off x="194289" y="1459148"/>
            <a:ext cx="214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2400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EU</a:t>
            </a:r>
          </a:p>
        </p:txBody>
      </p:sp>
    </p:spTree>
    <p:extLst>
      <p:ext uri="{BB962C8B-B14F-4D97-AF65-F5344CB8AC3E}">
        <p14:creationId xmlns:p14="http://schemas.microsoft.com/office/powerpoint/2010/main" val="1516326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7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3EB83D-62D4-6C94-4EEC-F6D1BEA7C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50E85-4ACB-5F75-AC35-799AE09D7F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788" y="197126"/>
            <a:ext cx="665453" cy="207789"/>
          </a:xfrm>
          <a:prstGeom prst="rect">
            <a:avLst/>
          </a:prstGeom>
        </p:spPr>
      </p:pic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787FA99B-6BBC-8323-F85B-F394EDE48C2A}"/>
              </a:ext>
            </a:extLst>
          </p:cNvPr>
          <p:cNvCxnSpPr>
            <a:cxnSpLocks/>
            <a:endCxn id="17" idx="6"/>
          </p:cNvCxnSpPr>
          <p:nvPr/>
        </p:nvCxnSpPr>
        <p:spPr>
          <a:xfrm flipV="1">
            <a:off x="5120641" y="3154647"/>
            <a:ext cx="6057111" cy="13675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031EF5-96C1-BD6C-C24E-34BF8D6FA88D}"/>
              </a:ext>
            </a:extLst>
          </p:cNvPr>
          <p:cNvCxnSpPr>
            <a:cxnSpLocks/>
          </p:cNvCxnSpPr>
          <p:nvPr/>
        </p:nvCxnSpPr>
        <p:spPr>
          <a:xfrm>
            <a:off x="1189328" y="3168321"/>
            <a:ext cx="3931312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17258B13-B046-5E38-D14F-13946D81058F}"/>
              </a:ext>
            </a:extLst>
          </p:cNvPr>
          <p:cNvSpPr/>
          <p:nvPr/>
        </p:nvSpPr>
        <p:spPr>
          <a:xfrm>
            <a:off x="1011141" y="2990134"/>
            <a:ext cx="356375" cy="35637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80B617-E027-B07B-813A-E5B53C96FD43}"/>
              </a:ext>
            </a:extLst>
          </p:cNvPr>
          <p:cNvSpPr txBox="1"/>
          <p:nvPr/>
        </p:nvSpPr>
        <p:spPr>
          <a:xfrm>
            <a:off x="655037" y="3757713"/>
            <a:ext cx="214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1600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European </a:t>
            </a:r>
            <a:br>
              <a:rPr lang="ca-ES" sz="1600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</a:br>
            <a:r>
              <a:rPr lang="ca-ES" sz="1600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Green </a:t>
            </a:r>
            <a:r>
              <a:rPr lang="ca-ES" sz="1600" dirty="0" err="1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Deal</a:t>
            </a:r>
            <a:r>
              <a:rPr lang="ca-ES" sz="1600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DB1F3B-2628-1A6C-EF88-F872D7EBD3DA}"/>
              </a:ext>
            </a:extLst>
          </p:cNvPr>
          <p:cNvSpPr txBox="1"/>
          <p:nvPr/>
        </p:nvSpPr>
        <p:spPr>
          <a:xfrm>
            <a:off x="680807" y="2182087"/>
            <a:ext cx="214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1600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Dec </a:t>
            </a:r>
            <a:br>
              <a:rPr lang="ca-ES" sz="1600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</a:br>
            <a:r>
              <a:rPr lang="ca-ES" sz="1600" b="1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2019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CDDF11A-206E-3997-C5FA-AC41F4E703B8}"/>
              </a:ext>
            </a:extLst>
          </p:cNvPr>
          <p:cNvSpPr/>
          <p:nvPr/>
        </p:nvSpPr>
        <p:spPr>
          <a:xfrm>
            <a:off x="2314155" y="2990134"/>
            <a:ext cx="356375" cy="35637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8C52939-8963-697D-4164-32FB984958FA}"/>
              </a:ext>
            </a:extLst>
          </p:cNvPr>
          <p:cNvSpPr txBox="1"/>
          <p:nvPr/>
        </p:nvSpPr>
        <p:spPr>
          <a:xfrm>
            <a:off x="2184856" y="2182087"/>
            <a:ext cx="214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1600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May </a:t>
            </a:r>
            <a:br>
              <a:rPr lang="ca-ES" sz="1600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</a:br>
            <a:r>
              <a:rPr lang="ca-ES" sz="1600" b="1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2020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D01E3D9-BF0B-CD3C-576D-8A92E1CC146E}"/>
              </a:ext>
            </a:extLst>
          </p:cNvPr>
          <p:cNvSpPr/>
          <p:nvPr/>
        </p:nvSpPr>
        <p:spPr>
          <a:xfrm>
            <a:off x="4952326" y="2981807"/>
            <a:ext cx="356375" cy="35637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32486B5-4F5F-ACD9-8D64-5E29C093FF79}"/>
              </a:ext>
            </a:extLst>
          </p:cNvPr>
          <p:cNvSpPr txBox="1"/>
          <p:nvPr/>
        </p:nvSpPr>
        <p:spPr>
          <a:xfrm>
            <a:off x="4856369" y="2182087"/>
            <a:ext cx="214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1600" dirty="0" err="1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Aug</a:t>
            </a:r>
            <a:br>
              <a:rPr lang="ca-ES" sz="1600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</a:br>
            <a:r>
              <a:rPr lang="ca-ES" sz="1600" b="1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2024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42E24C8-D0D3-E0A9-38EC-442EDB26A046}"/>
              </a:ext>
            </a:extLst>
          </p:cNvPr>
          <p:cNvSpPr txBox="1"/>
          <p:nvPr/>
        </p:nvSpPr>
        <p:spPr>
          <a:xfrm>
            <a:off x="2184856" y="3757713"/>
            <a:ext cx="214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1600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Biodiversity </a:t>
            </a:r>
            <a:r>
              <a:rPr lang="ca-ES" sz="1600" dirty="0" err="1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strategy</a:t>
            </a:r>
            <a:r>
              <a:rPr lang="ca-ES" sz="1600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 2030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A195FC8-1B65-D6CA-3EAF-13FA58133FFB}"/>
              </a:ext>
            </a:extLst>
          </p:cNvPr>
          <p:cNvSpPr txBox="1"/>
          <p:nvPr/>
        </p:nvSpPr>
        <p:spPr>
          <a:xfrm>
            <a:off x="4856369" y="3757713"/>
            <a:ext cx="2140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1600" dirty="0" err="1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Nature</a:t>
            </a:r>
            <a:r>
              <a:rPr lang="ca-ES" sz="1600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 </a:t>
            </a:r>
            <a:br>
              <a:rPr lang="ca-ES" sz="1600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</a:br>
            <a:r>
              <a:rPr lang="ca-ES" sz="1600" dirty="0" err="1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Restoration</a:t>
            </a:r>
            <a:r>
              <a:rPr lang="ca-ES" sz="1600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 </a:t>
            </a:r>
            <a:br>
              <a:rPr lang="ca-ES" sz="1600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</a:br>
            <a:r>
              <a:rPr lang="ca-ES" sz="1600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Law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E1EFAC0-A51E-E883-9CD8-B1B8751C2FC7}"/>
              </a:ext>
            </a:extLst>
          </p:cNvPr>
          <p:cNvSpPr txBox="1"/>
          <p:nvPr/>
        </p:nvSpPr>
        <p:spPr>
          <a:xfrm>
            <a:off x="194289" y="1459148"/>
            <a:ext cx="214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2400" b="1" dirty="0">
                <a:solidFill>
                  <a:prstClr val="white">
                    <a:lumMod val="50000"/>
                  </a:prstClr>
                </a:solidFill>
                <a:latin typeface="Rubik" pitchFamily="2" charset="-79"/>
                <a:cs typeface="Rubik" pitchFamily="2" charset="-79"/>
              </a:rPr>
              <a:t>EU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54C5610-ED6A-8510-0905-865F45A92E89}"/>
              </a:ext>
            </a:extLst>
          </p:cNvPr>
          <p:cNvSpPr txBox="1"/>
          <p:nvPr/>
        </p:nvSpPr>
        <p:spPr>
          <a:xfrm>
            <a:off x="6154674" y="1449878"/>
            <a:ext cx="1802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2400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Members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E520C6E-60D6-7BC0-2AE9-789315E287D8}"/>
              </a:ext>
            </a:extLst>
          </p:cNvPr>
          <p:cNvSpPr txBox="1"/>
          <p:nvPr/>
        </p:nvSpPr>
        <p:spPr>
          <a:xfrm>
            <a:off x="8893511" y="3734206"/>
            <a:ext cx="2544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/>
            <a:r>
              <a:rPr lang="en-U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Review the National Restoration Plans</a:t>
            </a:r>
            <a:br>
              <a:rPr lang="en-U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</a:br>
            <a:r>
              <a:rPr lang="en-U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and every </a:t>
            </a:r>
            <a:r>
              <a:rPr lang="en-US" sz="1600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10 years</a:t>
            </a:r>
            <a:endParaRPr lang="ca-ES" sz="1600" b="1" dirty="0">
              <a:solidFill>
                <a:prstClr val="white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0053979-3DEF-0938-D855-1941D4196DFE}"/>
              </a:ext>
            </a:extLst>
          </p:cNvPr>
          <p:cNvSpPr txBox="1"/>
          <p:nvPr/>
        </p:nvSpPr>
        <p:spPr>
          <a:xfrm>
            <a:off x="9251305" y="2172902"/>
            <a:ext cx="214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/>
            <a:r>
              <a:rPr lang="ca-ES" sz="1600" dirty="0" err="1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June</a:t>
            </a:r>
            <a:b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</a:br>
            <a:r>
              <a:rPr lang="ca-ES" sz="1600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2032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C1851CFF-0DE4-325C-A1E1-A8C699DF6D16}"/>
              </a:ext>
            </a:extLst>
          </p:cNvPr>
          <p:cNvSpPr/>
          <p:nvPr/>
        </p:nvSpPr>
        <p:spPr>
          <a:xfrm>
            <a:off x="10821377" y="2976459"/>
            <a:ext cx="356375" cy="356375"/>
          </a:xfrm>
          <a:prstGeom prst="ellipse">
            <a:avLst/>
          </a:prstGeom>
          <a:solidFill>
            <a:srgbClr val="0E147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EA2711C-97D6-A138-4602-DC3F0A30C285}"/>
              </a:ext>
            </a:extLst>
          </p:cNvPr>
          <p:cNvSpPr/>
          <p:nvPr/>
        </p:nvSpPr>
        <p:spPr>
          <a:xfrm>
            <a:off x="7475383" y="2976458"/>
            <a:ext cx="356375" cy="356375"/>
          </a:xfrm>
          <a:prstGeom prst="ellipse">
            <a:avLst/>
          </a:prstGeom>
          <a:solidFill>
            <a:srgbClr val="0E147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A087B65-9F33-3295-AF47-7B0AB1F6E321}"/>
              </a:ext>
            </a:extLst>
          </p:cNvPr>
          <p:cNvSpPr txBox="1"/>
          <p:nvPr/>
        </p:nvSpPr>
        <p:spPr>
          <a:xfrm>
            <a:off x="7438489" y="3724585"/>
            <a:ext cx="1720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Final version of </a:t>
            </a:r>
            <a:br>
              <a:rPr lang="en-U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</a:br>
            <a:r>
              <a:rPr lang="en-U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the National Restoration Plans </a:t>
            </a:r>
            <a:endParaRPr lang="ca-ES" sz="1600" b="1" dirty="0">
              <a:solidFill>
                <a:prstClr val="white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B9E5EF0-6DA5-7AE5-BDC9-8F05A42C24C0}"/>
              </a:ext>
            </a:extLst>
          </p:cNvPr>
          <p:cNvSpPr txBox="1"/>
          <p:nvPr/>
        </p:nvSpPr>
        <p:spPr>
          <a:xfrm>
            <a:off x="7369325" y="2169006"/>
            <a:ext cx="214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1600" dirty="0" err="1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Sep</a:t>
            </a:r>
            <a:b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</a:br>
            <a:r>
              <a:rPr lang="ca-ES" sz="1600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2027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9161C933-7622-8FFD-9197-3292E95DCD5A}"/>
              </a:ext>
            </a:extLst>
          </p:cNvPr>
          <p:cNvSpPr/>
          <p:nvPr/>
        </p:nvSpPr>
        <p:spPr>
          <a:xfrm>
            <a:off x="6254183" y="2982222"/>
            <a:ext cx="356375" cy="356375"/>
          </a:xfrm>
          <a:prstGeom prst="ellipse">
            <a:avLst/>
          </a:prstGeom>
          <a:solidFill>
            <a:srgbClr val="0E147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ca-E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A691E8B-051C-5056-939A-0B8722AEADDF}"/>
              </a:ext>
            </a:extLst>
          </p:cNvPr>
          <p:cNvSpPr txBox="1"/>
          <p:nvPr/>
        </p:nvSpPr>
        <p:spPr>
          <a:xfrm>
            <a:off x="6158227" y="2172902"/>
            <a:ext cx="214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ca-ES" sz="1600" dirty="0" err="1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Sep</a:t>
            </a:r>
            <a:br>
              <a:rPr lang="ca-E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</a:br>
            <a:r>
              <a:rPr lang="ca-ES" sz="1600" b="1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2026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87C9059-C4CC-42AC-AE63-7C76F72ABF5D}"/>
              </a:ext>
            </a:extLst>
          </p:cNvPr>
          <p:cNvSpPr txBox="1"/>
          <p:nvPr/>
        </p:nvSpPr>
        <p:spPr>
          <a:xfrm>
            <a:off x="6096000" y="3736093"/>
            <a:ext cx="1579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Draft of </a:t>
            </a:r>
            <a:br>
              <a:rPr lang="en-U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</a:br>
            <a:r>
              <a:rPr lang="en-US" sz="1600" dirty="0">
                <a:solidFill>
                  <a:prstClr val="white"/>
                </a:solidFill>
                <a:latin typeface="Rubik" pitchFamily="2" charset="-79"/>
                <a:cs typeface="Rubik" pitchFamily="2" charset="-79"/>
              </a:rPr>
              <a:t>the National Restoration Plans </a:t>
            </a:r>
            <a:endParaRPr lang="ca-ES" sz="1600" b="1" dirty="0">
              <a:solidFill>
                <a:prstClr val="white"/>
              </a:solidFill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3573617"/>
      </p:ext>
    </p:extLst>
  </p:cSld>
  <p:clrMapOvr>
    <a:masterClrMapping/>
  </p:clrMapOvr>
</p:sld>
</file>

<file path=ppt/theme/theme1.xml><?xml version="1.0" encoding="utf-8"?>
<a:theme xmlns:a="http://schemas.openxmlformats.org/drawingml/2006/main" name="UA_Circular Economy_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 General_ppt template.potx" id="{B56D6873-8129-4581-8C2E-4A1B3B6FCA0D}" vid="{BC4FC7FC-F556-414E-BFA1-2A3035396211}"/>
    </a:ext>
  </a:extLst>
</a:theme>
</file>

<file path=ppt/theme/theme10.xml><?xml version="1.0" encoding="utf-8"?>
<a:theme xmlns:a="http://schemas.openxmlformats.org/drawingml/2006/main" name="CONTINGUTS BLANC">
  <a:themeElements>
    <a:clrScheme name="AM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4472C4"/>
      </a:accent2>
      <a:accent3>
        <a:srgbClr val="70AD47"/>
      </a:accent3>
      <a:accent4>
        <a:srgbClr val="FFDB01"/>
      </a:accent4>
      <a:accent5>
        <a:srgbClr val="C00000"/>
      </a:accent5>
      <a:accent6>
        <a:srgbClr val="FF0000"/>
      </a:accent6>
      <a:hlink>
        <a:srgbClr val="0563C1"/>
      </a:hlink>
      <a:folHlink>
        <a:srgbClr val="954F72"/>
      </a:folHlink>
    </a:clrScheme>
    <a:fontScheme name="Rubik">
      <a:majorFont>
        <a:latin typeface="Rubik SemiBold"/>
        <a:ea typeface=""/>
        <a:cs typeface=""/>
      </a:majorFont>
      <a:minorFont>
        <a:latin typeface="Rubik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Espoo">
  <a:themeElements>
    <a:clrScheme name="Espoon kaupunki">
      <a:dk1>
        <a:sysClr val="windowText" lastClr="000000"/>
      </a:dk1>
      <a:lt1>
        <a:sysClr val="window" lastClr="FFFFFF"/>
      </a:lt1>
      <a:dk2>
        <a:srgbClr val="091C38"/>
      </a:dk2>
      <a:lt2>
        <a:srgbClr val="C9D4DD"/>
      </a:lt2>
      <a:accent1>
        <a:srgbClr val="0047B6"/>
      </a:accent1>
      <a:accent2>
        <a:srgbClr val="FFC386"/>
      </a:accent2>
      <a:accent3>
        <a:srgbClr val="014B30"/>
      </a:accent3>
      <a:accent4>
        <a:srgbClr val="FF4F57"/>
      </a:accent4>
      <a:accent5>
        <a:srgbClr val="FCA5C7"/>
      </a:accent5>
      <a:accent6>
        <a:srgbClr val="FDE6DB"/>
      </a:accent6>
      <a:hlink>
        <a:srgbClr val="0047B6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0047B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01 Espoon PowerPoint-malli.potx" id="{394720CF-70F8-4820-B853-02F48B92462B}" vid="{8CA3B158-F224-42C4-910A-4984F556E2D9}"/>
    </a:ext>
  </a:extLst>
</a:theme>
</file>

<file path=ppt/theme/theme3.xml><?xml version="1.0" encoding="utf-8"?>
<a:theme xmlns:a="http://schemas.openxmlformats.org/drawingml/2006/main" name="Thème_Ville_de_Paris">
  <a:themeElements>
    <a:clrScheme name="Ville de Paris - PowerPoint">
      <a:dk1>
        <a:srgbClr val="071F32"/>
      </a:dk1>
      <a:lt1>
        <a:sysClr val="window" lastClr="FFFFFF"/>
      </a:lt1>
      <a:dk2>
        <a:srgbClr val="071F32"/>
      </a:dk2>
      <a:lt2>
        <a:srgbClr val="F0F0F0"/>
      </a:lt2>
      <a:accent1>
        <a:srgbClr val="25DCCC"/>
      </a:accent1>
      <a:accent2>
        <a:srgbClr val="FFCD00"/>
      </a:accent2>
      <a:accent3>
        <a:srgbClr val="FB394A"/>
      </a:accent3>
      <a:accent4>
        <a:srgbClr val="3ECD2E"/>
      </a:accent4>
      <a:accent5>
        <a:srgbClr val="FF3300"/>
      </a:accent5>
      <a:accent6>
        <a:srgbClr val="354BCF"/>
      </a:accent6>
      <a:hlink>
        <a:srgbClr val="31EEF3"/>
      </a:hlink>
      <a:folHlink>
        <a:srgbClr val="F0F0F0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ème_Ville_de_Paris" id="{8AB8F81D-34FF-4596-9008-B2B43E32F2EB}" vid="{533D02D3-79B6-4905-ACB6-FABA96D02E91}"/>
    </a:ext>
  </a:extLst>
</a:theme>
</file>

<file path=ppt/theme/theme4.xml><?xml version="1.0" encoding="utf-8"?>
<a:theme xmlns:a="http://schemas.openxmlformats.org/drawingml/2006/main" name="Ville de Paris - Partie 1">
  <a:themeElements>
    <a:clrScheme name="Ville de Paris - PowerPoint">
      <a:dk1>
        <a:srgbClr val="071F32"/>
      </a:dk1>
      <a:lt1>
        <a:sysClr val="window" lastClr="FFFFFF"/>
      </a:lt1>
      <a:dk2>
        <a:srgbClr val="071F32"/>
      </a:dk2>
      <a:lt2>
        <a:srgbClr val="F0F0F0"/>
      </a:lt2>
      <a:accent1>
        <a:srgbClr val="25DCCC"/>
      </a:accent1>
      <a:accent2>
        <a:srgbClr val="FFCD00"/>
      </a:accent2>
      <a:accent3>
        <a:srgbClr val="FB394A"/>
      </a:accent3>
      <a:accent4>
        <a:srgbClr val="3ECD2E"/>
      </a:accent4>
      <a:accent5>
        <a:srgbClr val="FF3300"/>
      </a:accent5>
      <a:accent6>
        <a:srgbClr val="354BCF"/>
      </a:accent6>
      <a:hlink>
        <a:srgbClr val="31EEF3"/>
      </a:hlink>
      <a:folHlink>
        <a:srgbClr val="F0F0F0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ésentation1" id="{24935C6C-5BE7-3642-9754-D247BE079794}" vid="{41C100BE-0D3E-7E4D-861C-537861C41808}"/>
    </a:ext>
  </a:extLst>
</a:theme>
</file>

<file path=ppt/theme/theme5.xml><?xml version="1.0" encoding="utf-8"?>
<a:theme xmlns:a="http://schemas.openxmlformats.org/drawingml/2006/main" name="BLANC">
  <a:themeElements>
    <a:clrScheme name="AM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4472C4"/>
      </a:accent2>
      <a:accent3>
        <a:srgbClr val="70AD47"/>
      </a:accent3>
      <a:accent4>
        <a:srgbClr val="FFDB01"/>
      </a:accent4>
      <a:accent5>
        <a:srgbClr val="C00000"/>
      </a:accent5>
      <a:accent6>
        <a:srgbClr val="FF0000"/>
      </a:accent6>
      <a:hlink>
        <a:srgbClr val="0563C1"/>
      </a:hlink>
      <a:folHlink>
        <a:srgbClr val="954F72"/>
      </a:folHlink>
    </a:clrScheme>
    <a:fontScheme name="Rubik">
      <a:majorFont>
        <a:latin typeface="Rubik SemiBold"/>
        <a:ea typeface=""/>
        <a:cs typeface=""/>
      </a:majorFont>
      <a:minorFont>
        <a:latin typeface="Rubik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BLANC">
  <a:themeElements>
    <a:clrScheme name="AM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4472C4"/>
      </a:accent2>
      <a:accent3>
        <a:srgbClr val="70AD47"/>
      </a:accent3>
      <a:accent4>
        <a:srgbClr val="FFDB01"/>
      </a:accent4>
      <a:accent5>
        <a:srgbClr val="C00000"/>
      </a:accent5>
      <a:accent6>
        <a:srgbClr val="FF0000"/>
      </a:accent6>
      <a:hlink>
        <a:srgbClr val="0563C1"/>
      </a:hlink>
      <a:folHlink>
        <a:srgbClr val="954F72"/>
      </a:folHlink>
    </a:clrScheme>
    <a:fontScheme name="Rubik">
      <a:majorFont>
        <a:latin typeface="Rubik SemiBold"/>
        <a:ea typeface=""/>
        <a:cs typeface=""/>
      </a:majorFont>
      <a:minorFont>
        <a:latin typeface="Rubik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NEGR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4472C4"/>
      </a:accent2>
      <a:accent3>
        <a:srgbClr val="AC0000"/>
      </a:accent3>
      <a:accent4>
        <a:srgbClr val="DE0000"/>
      </a:accent4>
      <a:accent5>
        <a:srgbClr val="FED838"/>
      </a:accent5>
      <a:accent6>
        <a:srgbClr val="538F35"/>
      </a:accent6>
      <a:hlink>
        <a:srgbClr val="0563C1"/>
      </a:hlink>
      <a:folHlink>
        <a:srgbClr val="954F72"/>
      </a:folHlink>
    </a:clrScheme>
    <a:fontScheme name="Rubik">
      <a:majorFont>
        <a:latin typeface="Rubik SemiBold"/>
        <a:ea typeface=""/>
        <a:cs typeface=""/>
      </a:majorFont>
      <a:minorFont>
        <a:latin typeface="Rubik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E1475"/>
      </a:accent1>
      <a:accent2>
        <a:srgbClr val="87FF94"/>
      </a:accent2>
      <a:accent3>
        <a:srgbClr val="FFB8F7"/>
      </a:accent3>
      <a:accent4>
        <a:srgbClr val="BFBFB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58146b2-274b-4226-9504-207b8a4cc1ba">
      <Terms xmlns="http://schemas.microsoft.com/office/infopath/2007/PartnerControls"/>
    </lcf76f155ced4ddcb4097134ff3c332f>
    <TaxCatchAll xmlns="0d10a1db-cb7b-47df-a367-3cb4a7090fa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BDEE40DCD8E2419E01055EECC563B1" ma:contentTypeVersion="15" ma:contentTypeDescription="Create a new document." ma:contentTypeScope="" ma:versionID="adf1b2c6afdd17156ae4fb6d996c1a7b">
  <xsd:schema xmlns:xsd="http://www.w3.org/2001/XMLSchema" xmlns:xs="http://www.w3.org/2001/XMLSchema" xmlns:p="http://schemas.microsoft.com/office/2006/metadata/properties" xmlns:ns2="f58146b2-274b-4226-9504-207b8a4cc1ba" xmlns:ns3="0d10a1db-cb7b-47df-a367-3cb4a7090fad" targetNamespace="http://schemas.microsoft.com/office/2006/metadata/properties" ma:root="true" ma:fieldsID="b5a9048d7d20ee5aded48bb649c0bdd9" ns2:_="" ns3:_="">
    <xsd:import namespace="f58146b2-274b-4226-9504-207b8a4cc1ba"/>
    <xsd:import namespace="0d10a1db-cb7b-47df-a367-3cb4a7090f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8146b2-274b-4226-9504-207b8a4cc1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4fd23e0-4e92-4052-93a3-35dc230bb3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10a1db-cb7b-47df-a367-3cb4a7090fa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3fe14a90-41b1-4696-a725-4016c3e23af1}" ma:internalName="TaxCatchAll" ma:showField="CatchAllData" ma:web="0d10a1db-cb7b-47df-a367-3cb4a7090f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EB4799-9F11-4947-8190-1CD2AB75A8EB}">
  <ds:schemaRefs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0d10a1db-cb7b-47df-a367-3cb4a7090fad"/>
    <ds:schemaRef ds:uri="f58146b2-274b-4226-9504-207b8a4cc1ba"/>
  </ds:schemaRefs>
</ds:datastoreItem>
</file>

<file path=customXml/itemProps2.xml><?xml version="1.0" encoding="utf-8"?>
<ds:datastoreItem xmlns:ds="http://schemas.openxmlformats.org/officeDocument/2006/customXml" ds:itemID="{0D1E2F73-7AC2-47A9-98B8-83DF2390E0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B0D18D-E980-46B2-A864-E2E6DA72D72D}">
  <ds:schemaRefs>
    <ds:schemaRef ds:uri="0d10a1db-cb7b-47df-a367-3cb4a7090fad"/>
    <ds:schemaRef ds:uri="f58146b2-274b-4226-9504-207b8a4cc1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1728</Words>
  <Application>Microsoft Macintosh PowerPoint</Application>
  <PresentationFormat>Widescreen</PresentationFormat>
  <Paragraphs>310</Paragraphs>
  <Slides>55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55</vt:i4>
      </vt:variant>
    </vt:vector>
  </HeadingPairs>
  <TitlesOfParts>
    <vt:vector size="80" baseType="lpstr">
      <vt:lpstr>Aptos</vt:lpstr>
      <vt:lpstr>Arial</vt:lpstr>
      <vt:lpstr>Arial,Sans-Serif</vt:lpstr>
      <vt:lpstr>Calibri</vt:lpstr>
      <vt:lpstr>Calibri Light</vt:lpstr>
      <vt:lpstr>Montserrat</vt:lpstr>
      <vt:lpstr>Rubik</vt:lpstr>
      <vt:lpstr>Rubik Light</vt:lpstr>
      <vt:lpstr>Rubik Medium</vt:lpstr>
      <vt:lpstr>Rubik SemiBold</vt:lpstr>
      <vt:lpstr>Source Sans Pro</vt:lpstr>
      <vt:lpstr>Times</vt:lpstr>
      <vt:lpstr>Times New Roman</vt:lpstr>
      <vt:lpstr>Trebuchet MS</vt:lpstr>
      <vt:lpstr>Ubuntu</vt:lpstr>
      <vt:lpstr>UA_Circular Economy_ppt template</vt:lpstr>
      <vt:lpstr>Espoo</vt:lpstr>
      <vt:lpstr>Thème_Ville_de_Paris</vt:lpstr>
      <vt:lpstr>Ville de Paris - Partie 1</vt:lpstr>
      <vt:lpstr>BLANC</vt:lpstr>
      <vt:lpstr>1_BLANC</vt:lpstr>
      <vt:lpstr>NEGRE</vt:lpstr>
      <vt:lpstr>1_Tema de Office</vt:lpstr>
      <vt:lpstr>2_Tema de Office</vt:lpstr>
      <vt:lpstr>CONTINGUTS BLANC</vt:lpstr>
      <vt:lpstr>PowerPoint Presentation</vt:lpstr>
      <vt:lpstr>House rules</vt:lpstr>
      <vt:lpstr>Nature Restoration Law webinar series</vt:lpstr>
      <vt:lpstr>Nature Restoration Law webinar series</vt:lpstr>
      <vt:lpstr>Webinar #4:  Greening regulations on municipally-owned and managed 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Nature Restoration Law webinar series: what’s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Leon Kapetas</dc:creator>
  <cp:lastModifiedBy>Haris Biskos</cp:lastModifiedBy>
  <cp:revision>9</cp:revision>
  <dcterms:created xsi:type="dcterms:W3CDTF">2025-04-17T09:59:12Z</dcterms:created>
  <dcterms:modified xsi:type="dcterms:W3CDTF">2025-05-19T12:10:14Z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0x010100C5BDEE40DCD8E2419E01055EECC563B1</vt:lpwstr>
  </property>
  <property fmtid="{D5CDD505-2E9C-101B-9397-08002B2CF9AE}" pid="3" name="MediaServiceImageTags">
    <vt:lpwstr/>
  </property>
</Properties>
</file>