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2.xml" ContentType="application/vnd.openxmlformats-officedocument.theme+xml"/>
  <Override PartName="/ppt/tags/tag2.xml" ContentType="application/vnd.openxmlformats-officedocument.presentationml.tags+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3.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ink/ink1.xml" ContentType="application/inkml+xml"/>
  <Override PartName="/ppt/ink/ink2.xml" ContentType="application/inkml+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1" r:id="rId5"/>
    <p:sldMasterId id="2147483721" r:id="rId6"/>
    <p:sldMasterId id="2147483730" r:id="rId7"/>
    <p:sldMasterId id="2147483755" r:id="rId8"/>
    <p:sldMasterId id="2147483795" r:id="rId9"/>
    <p:sldMasterId id="2147483823" r:id="rId10"/>
    <p:sldMasterId id="2147483874" r:id="rId11"/>
    <p:sldMasterId id="2147483879" r:id="rId12"/>
    <p:sldMasterId id="2147483891" r:id="rId13"/>
    <p:sldMasterId id="2147483897" r:id="rId14"/>
    <p:sldMasterId id="2147483927" r:id="rId15"/>
    <p:sldMasterId id="2147483931" r:id="rId16"/>
    <p:sldMasterId id="2147483943" r:id="rId17"/>
  </p:sldMasterIdLst>
  <p:notesMasterIdLst>
    <p:notesMasterId r:id="rId113"/>
  </p:notesMasterIdLst>
  <p:sldIdLst>
    <p:sldId id="257" r:id="rId18"/>
    <p:sldId id="277" r:id="rId19"/>
    <p:sldId id="2145707911" r:id="rId20"/>
    <p:sldId id="2145707910" r:id="rId21"/>
    <p:sldId id="305" r:id="rId22"/>
    <p:sldId id="307" r:id="rId23"/>
    <p:sldId id="314" r:id="rId24"/>
    <p:sldId id="316" r:id="rId25"/>
    <p:sldId id="317" r:id="rId26"/>
    <p:sldId id="332" r:id="rId27"/>
    <p:sldId id="318" r:id="rId28"/>
    <p:sldId id="2145707925" r:id="rId29"/>
    <p:sldId id="311" r:id="rId30"/>
    <p:sldId id="320" r:id="rId31"/>
    <p:sldId id="333" r:id="rId32"/>
    <p:sldId id="2145707926" r:id="rId33"/>
    <p:sldId id="322" r:id="rId34"/>
    <p:sldId id="2145707927" r:id="rId35"/>
    <p:sldId id="324" r:id="rId36"/>
    <p:sldId id="325" r:id="rId37"/>
    <p:sldId id="326" r:id="rId38"/>
    <p:sldId id="2145707928" r:id="rId39"/>
    <p:sldId id="327" r:id="rId40"/>
    <p:sldId id="328" r:id="rId41"/>
    <p:sldId id="329" r:id="rId42"/>
    <p:sldId id="331" r:id="rId43"/>
    <p:sldId id="279" r:id="rId44"/>
    <p:sldId id="272" r:id="rId45"/>
    <p:sldId id="263" r:id="rId46"/>
    <p:sldId id="289" r:id="rId47"/>
    <p:sldId id="2145707929" r:id="rId48"/>
    <p:sldId id="2145707930" r:id="rId49"/>
    <p:sldId id="309" r:id="rId50"/>
    <p:sldId id="304" r:id="rId51"/>
    <p:sldId id="2145707931" r:id="rId52"/>
    <p:sldId id="308" r:id="rId53"/>
    <p:sldId id="310" r:id="rId54"/>
    <p:sldId id="280" r:id="rId55"/>
    <p:sldId id="288" r:id="rId56"/>
    <p:sldId id="2145707932" r:id="rId57"/>
    <p:sldId id="315" r:id="rId58"/>
    <p:sldId id="2145707933" r:id="rId59"/>
    <p:sldId id="312" r:id="rId60"/>
    <p:sldId id="313" r:id="rId61"/>
    <p:sldId id="281" r:id="rId62"/>
    <p:sldId id="292" r:id="rId63"/>
    <p:sldId id="2145707934" r:id="rId64"/>
    <p:sldId id="2145707935" r:id="rId65"/>
    <p:sldId id="2145707936" r:id="rId66"/>
    <p:sldId id="2145707937" r:id="rId67"/>
    <p:sldId id="286" r:id="rId68"/>
    <p:sldId id="2145707938" r:id="rId69"/>
    <p:sldId id="2145707939" r:id="rId70"/>
    <p:sldId id="2145707940" r:id="rId71"/>
    <p:sldId id="2145707941" r:id="rId72"/>
    <p:sldId id="2145707942" r:id="rId73"/>
    <p:sldId id="2145707943" r:id="rId74"/>
    <p:sldId id="330" r:id="rId75"/>
    <p:sldId id="319" r:id="rId76"/>
    <p:sldId id="256" r:id="rId77"/>
    <p:sldId id="2145707924" r:id="rId78"/>
    <p:sldId id="258" r:id="rId79"/>
    <p:sldId id="268" r:id="rId80"/>
    <p:sldId id="347" r:id="rId81"/>
    <p:sldId id="338" r:id="rId82"/>
    <p:sldId id="336" r:id="rId83"/>
    <p:sldId id="339" r:id="rId84"/>
    <p:sldId id="340" r:id="rId85"/>
    <p:sldId id="334" r:id="rId86"/>
    <p:sldId id="259" r:id="rId87"/>
    <p:sldId id="344" r:id="rId88"/>
    <p:sldId id="348" r:id="rId89"/>
    <p:sldId id="266" r:id="rId90"/>
    <p:sldId id="321" r:id="rId91"/>
    <p:sldId id="349" r:id="rId92"/>
    <p:sldId id="350" r:id="rId93"/>
    <p:sldId id="351" r:id="rId94"/>
    <p:sldId id="306" r:id="rId95"/>
    <p:sldId id="522" r:id="rId96"/>
    <p:sldId id="541" r:id="rId97"/>
    <p:sldId id="840" r:id="rId98"/>
    <p:sldId id="841" r:id="rId99"/>
    <p:sldId id="847" r:id="rId100"/>
    <p:sldId id="850" r:id="rId101"/>
    <p:sldId id="833" r:id="rId102"/>
    <p:sldId id="434" r:id="rId103"/>
    <p:sldId id="569" r:id="rId104"/>
    <p:sldId id="849" r:id="rId105"/>
    <p:sldId id="535" r:id="rId106"/>
    <p:sldId id="566" r:id="rId107"/>
    <p:sldId id="529" r:id="rId108"/>
    <p:sldId id="726" r:id="rId109"/>
    <p:sldId id="845" r:id="rId110"/>
    <p:sldId id="2145707920" r:id="rId111"/>
    <p:sldId id="2145707919"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075A4D-9713-452B-88DC-D0B1CFDEC2E9}">
          <p14:sldIdLst>
            <p14:sldId id="257"/>
            <p14:sldId id="277"/>
            <p14:sldId id="2145707911"/>
            <p14:sldId id="2145707910"/>
            <p14:sldId id="305"/>
            <p14:sldId id="307"/>
            <p14:sldId id="314"/>
            <p14:sldId id="316"/>
            <p14:sldId id="317"/>
            <p14:sldId id="332"/>
            <p14:sldId id="318"/>
            <p14:sldId id="2145707925"/>
            <p14:sldId id="311"/>
            <p14:sldId id="320"/>
            <p14:sldId id="333"/>
            <p14:sldId id="2145707926"/>
            <p14:sldId id="322"/>
            <p14:sldId id="2145707927"/>
            <p14:sldId id="324"/>
            <p14:sldId id="325"/>
            <p14:sldId id="326"/>
            <p14:sldId id="2145707928"/>
            <p14:sldId id="327"/>
            <p14:sldId id="328"/>
            <p14:sldId id="329"/>
            <p14:sldId id="331"/>
            <p14:sldId id="279"/>
            <p14:sldId id="272"/>
            <p14:sldId id="263"/>
            <p14:sldId id="289"/>
            <p14:sldId id="2145707929"/>
            <p14:sldId id="2145707930"/>
            <p14:sldId id="309"/>
            <p14:sldId id="304"/>
            <p14:sldId id="2145707931"/>
            <p14:sldId id="308"/>
            <p14:sldId id="310"/>
            <p14:sldId id="280"/>
            <p14:sldId id="288"/>
            <p14:sldId id="2145707932"/>
            <p14:sldId id="315"/>
            <p14:sldId id="2145707933"/>
            <p14:sldId id="312"/>
            <p14:sldId id="313"/>
            <p14:sldId id="281"/>
            <p14:sldId id="292"/>
            <p14:sldId id="2145707934"/>
            <p14:sldId id="2145707935"/>
            <p14:sldId id="2145707936"/>
            <p14:sldId id="2145707937"/>
            <p14:sldId id="286"/>
            <p14:sldId id="2145707938"/>
            <p14:sldId id="2145707939"/>
            <p14:sldId id="2145707940"/>
            <p14:sldId id="2145707941"/>
            <p14:sldId id="2145707942"/>
            <p14:sldId id="2145707943"/>
            <p14:sldId id="330"/>
            <p14:sldId id="319"/>
            <p14:sldId id="256"/>
            <p14:sldId id="2145707924"/>
            <p14:sldId id="258"/>
            <p14:sldId id="268"/>
            <p14:sldId id="347"/>
            <p14:sldId id="338"/>
            <p14:sldId id="336"/>
            <p14:sldId id="339"/>
            <p14:sldId id="340"/>
            <p14:sldId id="334"/>
            <p14:sldId id="259"/>
            <p14:sldId id="344"/>
            <p14:sldId id="348"/>
            <p14:sldId id="266"/>
            <p14:sldId id="321"/>
            <p14:sldId id="349"/>
            <p14:sldId id="350"/>
            <p14:sldId id="351"/>
            <p14:sldId id="306"/>
          </p14:sldIdLst>
        </p14:section>
        <p14:section name="Titles" id="{CE4C922D-B3A0-9A47-B144-1641EF03A1A2}">
          <p14:sldIdLst>
            <p14:sldId id="522"/>
            <p14:sldId id="541"/>
            <p14:sldId id="840"/>
            <p14:sldId id="841"/>
            <p14:sldId id="847"/>
            <p14:sldId id="850"/>
            <p14:sldId id="833"/>
            <p14:sldId id="434"/>
            <p14:sldId id="569"/>
            <p14:sldId id="849"/>
            <p14:sldId id="535"/>
            <p14:sldId id="566"/>
            <p14:sldId id="529"/>
            <p14:sldId id="726"/>
            <p14:sldId id="845"/>
          </p14:sldIdLst>
        </p14:section>
        <p14:section name="Oletusosa" id="{83062EE9-B481-4043-9663-47EB8496244E}">
          <p14:sldIdLst>
            <p14:sldId id="2145707920"/>
            <p14:sldId id="21457079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yer, Victoire" initials="PV" lastIdx="2" clrIdx="0">
    <p:extLst>
      <p:ext uri="{19B8F6BF-5375-455C-9EA6-DF929625EA0E}">
        <p15:presenceInfo xmlns:p15="http://schemas.microsoft.com/office/powerpoint/2012/main" userId="S-1-5-21-2433314350-180028157-2062083177-5006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29FFF-D5AD-35F1-3188-AEF748CB0FFB}" v="37" dt="2025-05-28T07:17:42.128"/>
    <p1510:client id="{9540169B-F835-31DA-339C-8848F54F69F2}" v="122" dt="2025-05-27T14:45:55.381"/>
    <p1510:client id="{C2B9B97B-0CA5-470D-8E03-0B213D5881B2}" v="8" dt="2025-05-27T12:39:40.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theme" Target="theme/theme1.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3.xml"/><Relationship Id="rId107" Type="http://schemas.openxmlformats.org/officeDocument/2006/relationships/slide" Target="slides/slide90.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2.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commentAuthors" Target="commentAuthors.xml"/><Relationship Id="rId119"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presProps" Target="presProp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5" Type="http://schemas.openxmlformats.org/officeDocument/2006/relationships/slideMaster" Target="slideMasters/slideMaster12.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s>
</file>

<file path=ppt/diagrams/_rels/data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svg"/><Relationship Id="rId1" Type="http://schemas.openxmlformats.org/officeDocument/2006/relationships/image" Target="../media/image179.png"/><Relationship Id="rId6" Type="http://schemas.openxmlformats.org/officeDocument/2006/relationships/image" Target="../media/image184.svg"/><Relationship Id="rId5" Type="http://schemas.openxmlformats.org/officeDocument/2006/relationships/image" Target="../media/image183.png"/><Relationship Id="rId4" Type="http://schemas.openxmlformats.org/officeDocument/2006/relationships/image" Target="../media/image182.svg"/></Relationships>
</file>

<file path=ppt/diagrams/_rels/data2.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7.png"/><Relationship Id="rId7" Type="http://schemas.openxmlformats.org/officeDocument/2006/relationships/image" Target="../media/image190.png"/><Relationship Id="rId2" Type="http://schemas.openxmlformats.org/officeDocument/2006/relationships/image" Target="../media/image186.svg"/><Relationship Id="rId1" Type="http://schemas.openxmlformats.org/officeDocument/2006/relationships/image" Target="../media/image185.png"/><Relationship Id="rId6" Type="http://schemas.openxmlformats.org/officeDocument/2006/relationships/image" Target="../media/image189.svg"/><Relationship Id="rId5" Type="http://schemas.openxmlformats.org/officeDocument/2006/relationships/image" Target="../media/image43.png"/><Relationship Id="rId4" Type="http://schemas.openxmlformats.org/officeDocument/2006/relationships/image" Target="../media/image188.svg"/></Relationships>
</file>

<file path=ppt/diagrams/_rels/data3.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svg"/><Relationship Id="rId1" Type="http://schemas.openxmlformats.org/officeDocument/2006/relationships/image" Target="../media/image192.png"/><Relationship Id="rId6" Type="http://schemas.openxmlformats.org/officeDocument/2006/relationships/image" Target="../media/image197.svg"/><Relationship Id="rId5" Type="http://schemas.openxmlformats.org/officeDocument/2006/relationships/image" Target="../media/image196.png"/><Relationship Id="rId4" Type="http://schemas.openxmlformats.org/officeDocument/2006/relationships/image" Target="../media/image195.svg"/></Relationships>
</file>

<file path=ppt/diagrams/_rels/data4.xml.rels><?xml version="1.0" encoding="UTF-8" standalone="yes"?>
<Relationships xmlns="http://schemas.openxmlformats.org/package/2006/relationships"><Relationship Id="rId2" Type="http://schemas.openxmlformats.org/officeDocument/2006/relationships/image" Target="../media/image200.svg"/><Relationship Id="rId1" Type="http://schemas.openxmlformats.org/officeDocument/2006/relationships/image" Target="../media/image47.png"/></Relationships>
</file>

<file path=ppt/diagrams/_rels/data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svg"/><Relationship Id="rId1" Type="http://schemas.openxmlformats.org/officeDocument/2006/relationships/image" Target="../media/image202.png"/><Relationship Id="rId4" Type="http://schemas.openxmlformats.org/officeDocument/2006/relationships/image" Target="../media/image205.svg"/></Relationships>
</file>

<file path=ppt/diagrams/_rels/data6.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image" Target="../media/image213.svg"/><Relationship Id="rId1" Type="http://schemas.openxmlformats.org/officeDocument/2006/relationships/image" Target="../media/image212.png"/><Relationship Id="rId6" Type="http://schemas.openxmlformats.org/officeDocument/2006/relationships/image" Target="../media/image217.svg"/><Relationship Id="rId5" Type="http://schemas.openxmlformats.org/officeDocument/2006/relationships/image" Target="../media/image216.png"/><Relationship Id="rId10" Type="http://schemas.openxmlformats.org/officeDocument/2006/relationships/image" Target="../media/image221.svg"/><Relationship Id="rId4" Type="http://schemas.openxmlformats.org/officeDocument/2006/relationships/image" Target="../media/image215.svg"/><Relationship Id="rId9" Type="http://schemas.openxmlformats.org/officeDocument/2006/relationships/image" Target="../media/image2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svg"/><Relationship Id="rId1" Type="http://schemas.openxmlformats.org/officeDocument/2006/relationships/image" Target="../media/image179.png"/><Relationship Id="rId6" Type="http://schemas.openxmlformats.org/officeDocument/2006/relationships/image" Target="../media/image184.svg"/><Relationship Id="rId5" Type="http://schemas.openxmlformats.org/officeDocument/2006/relationships/image" Target="../media/image183.png"/><Relationship Id="rId4" Type="http://schemas.openxmlformats.org/officeDocument/2006/relationships/image" Target="../media/image18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7.png"/><Relationship Id="rId7" Type="http://schemas.openxmlformats.org/officeDocument/2006/relationships/image" Target="../media/image190.png"/><Relationship Id="rId2" Type="http://schemas.openxmlformats.org/officeDocument/2006/relationships/image" Target="../media/image186.svg"/><Relationship Id="rId1" Type="http://schemas.openxmlformats.org/officeDocument/2006/relationships/image" Target="../media/image185.png"/><Relationship Id="rId6" Type="http://schemas.openxmlformats.org/officeDocument/2006/relationships/image" Target="../media/image189.svg"/><Relationship Id="rId5" Type="http://schemas.openxmlformats.org/officeDocument/2006/relationships/image" Target="../media/image43.png"/><Relationship Id="rId4" Type="http://schemas.openxmlformats.org/officeDocument/2006/relationships/image" Target="../media/image18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svg"/><Relationship Id="rId1" Type="http://schemas.openxmlformats.org/officeDocument/2006/relationships/image" Target="../media/image192.png"/><Relationship Id="rId6" Type="http://schemas.openxmlformats.org/officeDocument/2006/relationships/image" Target="../media/image197.svg"/><Relationship Id="rId5" Type="http://schemas.openxmlformats.org/officeDocument/2006/relationships/image" Target="../media/image196.png"/><Relationship Id="rId4" Type="http://schemas.openxmlformats.org/officeDocument/2006/relationships/image" Target="../media/image195.svg"/></Relationships>
</file>

<file path=ppt/diagrams/_rels/drawing4.xml.rels><?xml version="1.0" encoding="UTF-8" standalone="yes"?>
<Relationships xmlns="http://schemas.openxmlformats.org/package/2006/relationships"><Relationship Id="rId2" Type="http://schemas.openxmlformats.org/officeDocument/2006/relationships/image" Target="../media/image200.svg"/><Relationship Id="rId1" Type="http://schemas.openxmlformats.org/officeDocument/2006/relationships/image" Target="../media/image4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svg"/><Relationship Id="rId1" Type="http://schemas.openxmlformats.org/officeDocument/2006/relationships/image" Target="../media/image202.png"/><Relationship Id="rId4" Type="http://schemas.openxmlformats.org/officeDocument/2006/relationships/image" Target="../media/image20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image" Target="../media/image213.svg"/><Relationship Id="rId1" Type="http://schemas.openxmlformats.org/officeDocument/2006/relationships/image" Target="../media/image212.png"/><Relationship Id="rId6" Type="http://schemas.openxmlformats.org/officeDocument/2006/relationships/image" Target="../media/image217.svg"/><Relationship Id="rId5" Type="http://schemas.openxmlformats.org/officeDocument/2006/relationships/image" Target="../media/image216.png"/><Relationship Id="rId10" Type="http://schemas.openxmlformats.org/officeDocument/2006/relationships/image" Target="../media/image221.svg"/><Relationship Id="rId4" Type="http://schemas.openxmlformats.org/officeDocument/2006/relationships/image" Target="../media/image215.svg"/><Relationship Id="rId9" Type="http://schemas.openxmlformats.org/officeDocument/2006/relationships/image" Target="../media/image2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3">
        <a:alpha val="0"/>
      </a:schemeClr>
    </dgm:fillClrLst>
    <dgm:linClrLst meth="repeat">
      <a:schemeClr val="accent3">
        <a:alpha val="0"/>
      </a:schemeClr>
    </dgm:linClrLst>
    <dgm:effectClrLst/>
    <dgm:txLinClrLst/>
    <dgm:txFillClrLst meth="repeat">
      <a:schemeClr val="accent3"/>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3">
        <a:alpha val="0"/>
      </a:schemeClr>
    </dgm:fillClrLst>
    <dgm:linClrLst meth="repeat">
      <a:schemeClr val="accent3">
        <a:alpha val="0"/>
      </a:schemeClr>
    </dgm:linClrLst>
    <dgm:effectClrLst/>
    <dgm:txLinClrLst/>
    <dgm:txFillClrLst meth="repeat">
      <a:schemeClr val="accent3"/>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3">
        <a:alpha val="0"/>
      </a:schemeClr>
    </dgm:fillClrLst>
    <dgm:linClrLst meth="repeat">
      <a:schemeClr val="accent3">
        <a:alpha val="0"/>
      </a:schemeClr>
    </dgm:linClrLst>
    <dgm:effectClrLst/>
    <dgm:txLinClrLst/>
    <dgm:txFillClrLst meth="repeat">
      <a:schemeClr val="accent3"/>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3">
        <a:alpha val="0"/>
      </a:schemeClr>
    </dgm:fillClrLst>
    <dgm:linClrLst meth="repeat">
      <a:schemeClr val="accent3">
        <a:alpha val="0"/>
      </a:schemeClr>
    </dgm:linClrLst>
    <dgm:effectClrLst/>
    <dgm:txLinClrLst/>
    <dgm:txFillClrLst meth="repeat">
      <a:schemeClr val="accent3"/>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E49525-0850-4255-AED7-34CF8D0831D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37887A9-4923-45B7-89F6-AD04B34A043D}">
      <dgm:prSet/>
      <dgm:spPr/>
      <dgm:t>
        <a:bodyPr/>
        <a:lstStyle/>
        <a:p>
          <a:pPr>
            <a:lnSpc>
              <a:spcPct val="100000"/>
            </a:lnSpc>
          </a:pPr>
          <a:r>
            <a:rPr lang="en-US" dirty="0"/>
            <a:t>Separate </a:t>
          </a:r>
          <a:r>
            <a:rPr lang="en-US" dirty="0" err="1"/>
            <a:t>Workpackage</a:t>
          </a:r>
          <a:r>
            <a:rPr lang="en-US" dirty="0"/>
            <a:t>, led by partner Serendipity Ltd. </a:t>
          </a:r>
        </a:p>
      </dgm:t>
    </dgm:pt>
    <dgm:pt modelId="{F9AE8E6F-F38D-41C2-B539-94D7B950F881}" type="parTrans" cxnId="{CDF959E1-9C1D-4554-A338-83C0AA647B90}">
      <dgm:prSet/>
      <dgm:spPr/>
      <dgm:t>
        <a:bodyPr/>
        <a:lstStyle/>
        <a:p>
          <a:endParaRPr lang="en-US"/>
        </a:p>
      </dgm:t>
    </dgm:pt>
    <dgm:pt modelId="{AE55E59E-BD57-4A46-9876-E4EC17ED569F}" type="sibTrans" cxnId="{CDF959E1-9C1D-4554-A338-83C0AA647B90}">
      <dgm:prSet/>
      <dgm:spPr/>
      <dgm:t>
        <a:bodyPr/>
        <a:lstStyle/>
        <a:p>
          <a:endParaRPr lang="en-US"/>
        </a:p>
      </dgm:t>
    </dgm:pt>
    <dgm:pt modelId="{D78E1E55-AB9C-44B2-B108-24BA039AD798}">
      <dgm:prSet/>
      <dgm:spPr/>
      <dgm:t>
        <a:bodyPr/>
        <a:lstStyle/>
        <a:p>
          <a:pPr rtl="0">
            <a:lnSpc>
              <a:spcPct val="100000"/>
            </a:lnSpc>
          </a:pPr>
          <a:r>
            <a:rPr lang="en-US" dirty="0">
              <a:latin typeface="Aptos Display" panose="02110004020202020204"/>
            </a:rPr>
            <a:t> Financial Schemes</a:t>
          </a:r>
          <a:r>
            <a:rPr lang="en-US" dirty="0"/>
            <a:t> </a:t>
          </a:r>
          <a:r>
            <a:rPr lang="en-US" dirty="0">
              <a:latin typeface="Aptos Display" panose="02110004020202020204"/>
            </a:rPr>
            <a:t>for delivering Greening Activities as investment opportunity</a:t>
          </a:r>
          <a:endParaRPr lang="en-US" dirty="0"/>
        </a:p>
      </dgm:t>
    </dgm:pt>
    <dgm:pt modelId="{8C134BF4-EC67-40D5-8087-C09AB47889C3}" type="parTrans" cxnId="{AF87188E-F017-4E6A-9052-2368D7BD679F}">
      <dgm:prSet/>
      <dgm:spPr/>
      <dgm:t>
        <a:bodyPr/>
        <a:lstStyle/>
        <a:p>
          <a:endParaRPr lang="en-US"/>
        </a:p>
      </dgm:t>
    </dgm:pt>
    <dgm:pt modelId="{781FA781-94E7-4461-9071-A085748E9404}" type="sibTrans" cxnId="{AF87188E-F017-4E6A-9052-2368D7BD679F}">
      <dgm:prSet/>
      <dgm:spPr/>
      <dgm:t>
        <a:bodyPr/>
        <a:lstStyle/>
        <a:p>
          <a:endParaRPr lang="en-US"/>
        </a:p>
      </dgm:t>
    </dgm:pt>
    <dgm:pt modelId="{27A8804B-5955-41DF-B736-E68DD5BD4B40}">
      <dgm:prSet/>
      <dgm:spPr/>
      <dgm:t>
        <a:bodyPr/>
        <a:lstStyle/>
        <a:p>
          <a:pPr rtl="0">
            <a:lnSpc>
              <a:spcPct val="100000"/>
            </a:lnSpc>
          </a:pPr>
          <a:r>
            <a:rPr lang="en-US" dirty="0"/>
            <a:t>Investors (</a:t>
          </a:r>
          <a:r>
            <a:rPr lang="en-US" dirty="0">
              <a:latin typeface="Aptos Display" panose="02110004020202020204"/>
            </a:rPr>
            <a:t>community, insurance</a:t>
          </a:r>
          <a:r>
            <a:rPr lang="en-US" dirty="0"/>
            <a:t> companies, </a:t>
          </a:r>
          <a:r>
            <a:rPr lang="en-US" dirty="0">
              <a:latin typeface="Aptos Display" panose="02110004020202020204"/>
            </a:rPr>
            <a:t>other government layers, </a:t>
          </a:r>
          <a:r>
            <a:rPr lang="en-US" dirty="0"/>
            <a:t>banks</a:t>
          </a:r>
          <a:r>
            <a:rPr lang="en-US" dirty="0">
              <a:latin typeface="Aptos Display" panose="02110004020202020204"/>
            </a:rPr>
            <a:t>, philanthropy</a:t>
          </a:r>
          <a:r>
            <a:rPr lang="en-US" dirty="0"/>
            <a:t>)</a:t>
          </a:r>
        </a:p>
      </dgm:t>
    </dgm:pt>
    <dgm:pt modelId="{FA6A8783-D8BE-47F8-A85B-D9A82B968DFA}" type="parTrans" cxnId="{65DCAF35-8214-4385-9C1D-CC01A802E042}">
      <dgm:prSet/>
      <dgm:spPr/>
      <dgm:t>
        <a:bodyPr/>
        <a:lstStyle/>
        <a:p>
          <a:endParaRPr lang="en-US"/>
        </a:p>
      </dgm:t>
    </dgm:pt>
    <dgm:pt modelId="{E152C726-53FE-4809-BD3B-CF8A87C660C9}" type="sibTrans" cxnId="{65DCAF35-8214-4385-9C1D-CC01A802E042}">
      <dgm:prSet/>
      <dgm:spPr/>
      <dgm:t>
        <a:bodyPr/>
        <a:lstStyle/>
        <a:p>
          <a:endParaRPr lang="en-US"/>
        </a:p>
      </dgm:t>
    </dgm:pt>
    <dgm:pt modelId="{56BBD369-2917-41E8-B7FE-CF4CE48AD53D}" type="pres">
      <dgm:prSet presAssocID="{C6E49525-0850-4255-AED7-34CF8D0831D3}" presName="root" presStyleCnt="0">
        <dgm:presLayoutVars>
          <dgm:dir/>
          <dgm:resizeHandles val="exact"/>
        </dgm:presLayoutVars>
      </dgm:prSet>
      <dgm:spPr/>
    </dgm:pt>
    <dgm:pt modelId="{51B716F1-7F91-40EA-AEF0-A71993D345AB}" type="pres">
      <dgm:prSet presAssocID="{937887A9-4923-45B7-89F6-AD04B34A043D}" presName="compNode" presStyleCnt="0"/>
      <dgm:spPr/>
    </dgm:pt>
    <dgm:pt modelId="{82E408E9-CDE9-43F8-AA96-8CB9B799CE39}" type="pres">
      <dgm:prSet presAssocID="{937887A9-4923-45B7-89F6-AD04B34A043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aafdiagram met stijgende lijn met effen opvulling"/>
        </a:ext>
      </dgm:extLst>
    </dgm:pt>
    <dgm:pt modelId="{82D6CC5B-243F-432A-8D85-01A213C5F64E}" type="pres">
      <dgm:prSet presAssocID="{937887A9-4923-45B7-89F6-AD04B34A043D}" presName="spaceRect" presStyleCnt="0"/>
      <dgm:spPr/>
    </dgm:pt>
    <dgm:pt modelId="{010F905F-D1C2-49F1-81EB-176BA57F451B}" type="pres">
      <dgm:prSet presAssocID="{937887A9-4923-45B7-89F6-AD04B34A043D}" presName="textRect" presStyleLbl="revTx" presStyleIdx="0" presStyleCnt="3">
        <dgm:presLayoutVars>
          <dgm:chMax val="1"/>
          <dgm:chPref val="1"/>
        </dgm:presLayoutVars>
      </dgm:prSet>
      <dgm:spPr/>
    </dgm:pt>
    <dgm:pt modelId="{52FDD752-BA06-4B56-A865-8EEE0AFCFDE8}" type="pres">
      <dgm:prSet presAssocID="{AE55E59E-BD57-4A46-9876-E4EC17ED569F}" presName="sibTrans" presStyleCnt="0"/>
      <dgm:spPr/>
    </dgm:pt>
    <dgm:pt modelId="{BF2B0CC9-4FE2-4090-A2C6-F44A5AE4530D}" type="pres">
      <dgm:prSet presAssocID="{D78E1E55-AB9C-44B2-B108-24BA039AD798}" presName="compNode" presStyleCnt="0"/>
      <dgm:spPr/>
    </dgm:pt>
    <dgm:pt modelId="{A45A4270-B4D8-4701-82D5-D0F967DBF15B}" type="pres">
      <dgm:prSet presAssocID="{D78E1E55-AB9C-44B2-B108-24BA039AD7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uro"/>
        </a:ext>
      </dgm:extLst>
    </dgm:pt>
    <dgm:pt modelId="{CB163652-906E-49D8-A0CA-1C5179353EA1}" type="pres">
      <dgm:prSet presAssocID="{D78E1E55-AB9C-44B2-B108-24BA039AD798}" presName="spaceRect" presStyleCnt="0"/>
      <dgm:spPr/>
    </dgm:pt>
    <dgm:pt modelId="{2B338614-C751-4DFD-A413-31BA03B9CA50}" type="pres">
      <dgm:prSet presAssocID="{D78E1E55-AB9C-44B2-B108-24BA039AD798}" presName="textRect" presStyleLbl="revTx" presStyleIdx="1" presStyleCnt="3">
        <dgm:presLayoutVars>
          <dgm:chMax val="1"/>
          <dgm:chPref val="1"/>
        </dgm:presLayoutVars>
      </dgm:prSet>
      <dgm:spPr/>
    </dgm:pt>
    <dgm:pt modelId="{63358FBB-FD76-469C-9B2E-575036C485EB}" type="pres">
      <dgm:prSet presAssocID="{781FA781-94E7-4461-9071-A085748E9404}" presName="sibTrans" presStyleCnt="0"/>
      <dgm:spPr/>
    </dgm:pt>
    <dgm:pt modelId="{7203C5A9-B8FE-405C-A5F8-72081DAAF8B9}" type="pres">
      <dgm:prSet presAssocID="{27A8804B-5955-41DF-B736-E68DD5BD4B40}" presName="compNode" presStyleCnt="0"/>
      <dgm:spPr/>
    </dgm:pt>
    <dgm:pt modelId="{740FCDF7-8C8B-4FE0-867C-F274EB4AFF06}" type="pres">
      <dgm:prSet presAssocID="{27A8804B-5955-41DF-B736-E68DD5BD4B4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nk"/>
        </a:ext>
      </dgm:extLst>
    </dgm:pt>
    <dgm:pt modelId="{2385C915-A739-4A1D-92E7-7284BAAE153E}" type="pres">
      <dgm:prSet presAssocID="{27A8804B-5955-41DF-B736-E68DD5BD4B40}" presName="spaceRect" presStyleCnt="0"/>
      <dgm:spPr/>
    </dgm:pt>
    <dgm:pt modelId="{E7BB2136-1CCF-48D7-A390-15B09E472558}" type="pres">
      <dgm:prSet presAssocID="{27A8804B-5955-41DF-B736-E68DD5BD4B40}" presName="textRect" presStyleLbl="revTx" presStyleIdx="2" presStyleCnt="3">
        <dgm:presLayoutVars>
          <dgm:chMax val="1"/>
          <dgm:chPref val="1"/>
        </dgm:presLayoutVars>
      </dgm:prSet>
      <dgm:spPr/>
    </dgm:pt>
  </dgm:ptLst>
  <dgm:cxnLst>
    <dgm:cxn modelId="{65DCAF35-8214-4385-9C1D-CC01A802E042}" srcId="{C6E49525-0850-4255-AED7-34CF8D0831D3}" destId="{27A8804B-5955-41DF-B736-E68DD5BD4B40}" srcOrd="2" destOrd="0" parTransId="{FA6A8783-D8BE-47F8-A85B-D9A82B968DFA}" sibTransId="{E152C726-53FE-4809-BD3B-CF8A87C660C9}"/>
    <dgm:cxn modelId="{2B12BD35-6462-44D1-9B98-47981A7817D9}" type="presOf" srcId="{27A8804B-5955-41DF-B736-E68DD5BD4B40}" destId="{E7BB2136-1CCF-48D7-A390-15B09E472558}" srcOrd="0" destOrd="0" presId="urn:microsoft.com/office/officeart/2018/2/layout/IconLabelList"/>
    <dgm:cxn modelId="{BA73F972-0113-4874-B376-AF42FA77FEC8}" type="presOf" srcId="{937887A9-4923-45B7-89F6-AD04B34A043D}" destId="{010F905F-D1C2-49F1-81EB-176BA57F451B}" srcOrd="0" destOrd="0" presId="urn:microsoft.com/office/officeart/2018/2/layout/IconLabelList"/>
    <dgm:cxn modelId="{3A1B6E77-24E2-46AE-9340-2A77D0B64523}" type="presOf" srcId="{D78E1E55-AB9C-44B2-B108-24BA039AD798}" destId="{2B338614-C751-4DFD-A413-31BA03B9CA50}" srcOrd="0" destOrd="0" presId="urn:microsoft.com/office/officeart/2018/2/layout/IconLabelList"/>
    <dgm:cxn modelId="{0B98998C-BA9C-4F5C-A456-F22521D4F631}" type="presOf" srcId="{C6E49525-0850-4255-AED7-34CF8D0831D3}" destId="{56BBD369-2917-41E8-B7FE-CF4CE48AD53D}" srcOrd="0" destOrd="0" presId="urn:microsoft.com/office/officeart/2018/2/layout/IconLabelList"/>
    <dgm:cxn modelId="{AF87188E-F017-4E6A-9052-2368D7BD679F}" srcId="{C6E49525-0850-4255-AED7-34CF8D0831D3}" destId="{D78E1E55-AB9C-44B2-B108-24BA039AD798}" srcOrd="1" destOrd="0" parTransId="{8C134BF4-EC67-40D5-8087-C09AB47889C3}" sibTransId="{781FA781-94E7-4461-9071-A085748E9404}"/>
    <dgm:cxn modelId="{CDF959E1-9C1D-4554-A338-83C0AA647B90}" srcId="{C6E49525-0850-4255-AED7-34CF8D0831D3}" destId="{937887A9-4923-45B7-89F6-AD04B34A043D}" srcOrd="0" destOrd="0" parTransId="{F9AE8E6F-F38D-41C2-B539-94D7B950F881}" sibTransId="{AE55E59E-BD57-4A46-9876-E4EC17ED569F}"/>
    <dgm:cxn modelId="{84665C27-4BDE-4D68-BB32-9D42E8C00C80}" type="presParOf" srcId="{56BBD369-2917-41E8-B7FE-CF4CE48AD53D}" destId="{51B716F1-7F91-40EA-AEF0-A71993D345AB}" srcOrd="0" destOrd="0" presId="urn:microsoft.com/office/officeart/2018/2/layout/IconLabelList"/>
    <dgm:cxn modelId="{6BC27D18-2F04-4F52-9564-85C582A11A00}" type="presParOf" srcId="{51B716F1-7F91-40EA-AEF0-A71993D345AB}" destId="{82E408E9-CDE9-43F8-AA96-8CB9B799CE39}" srcOrd="0" destOrd="0" presId="urn:microsoft.com/office/officeart/2018/2/layout/IconLabelList"/>
    <dgm:cxn modelId="{ABA3549A-19C5-4013-8BD1-B9368FB191F6}" type="presParOf" srcId="{51B716F1-7F91-40EA-AEF0-A71993D345AB}" destId="{82D6CC5B-243F-432A-8D85-01A213C5F64E}" srcOrd="1" destOrd="0" presId="urn:microsoft.com/office/officeart/2018/2/layout/IconLabelList"/>
    <dgm:cxn modelId="{1631D82C-10E3-44B5-A8A6-3A5F53A4F4ED}" type="presParOf" srcId="{51B716F1-7F91-40EA-AEF0-A71993D345AB}" destId="{010F905F-D1C2-49F1-81EB-176BA57F451B}" srcOrd="2" destOrd="0" presId="urn:microsoft.com/office/officeart/2018/2/layout/IconLabelList"/>
    <dgm:cxn modelId="{4B1AE157-F7E5-476D-8EC5-24392ABBBA23}" type="presParOf" srcId="{56BBD369-2917-41E8-B7FE-CF4CE48AD53D}" destId="{52FDD752-BA06-4B56-A865-8EEE0AFCFDE8}" srcOrd="1" destOrd="0" presId="urn:microsoft.com/office/officeart/2018/2/layout/IconLabelList"/>
    <dgm:cxn modelId="{52D5F140-332B-41B2-8AE9-FC9540F83CC8}" type="presParOf" srcId="{56BBD369-2917-41E8-B7FE-CF4CE48AD53D}" destId="{BF2B0CC9-4FE2-4090-A2C6-F44A5AE4530D}" srcOrd="2" destOrd="0" presId="urn:microsoft.com/office/officeart/2018/2/layout/IconLabelList"/>
    <dgm:cxn modelId="{16DDDC2F-7145-4000-B486-101FAB217EDE}" type="presParOf" srcId="{BF2B0CC9-4FE2-4090-A2C6-F44A5AE4530D}" destId="{A45A4270-B4D8-4701-82D5-D0F967DBF15B}" srcOrd="0" destOrd="0" presId="urn:microsoft.com/office/officeart/2018/2/layout/IconLabelList"/>
    <dgm:cxn modelId="{8B8FC636-92F5-4FFF-BCBA-7230D4162996}" type="presParOf" srcId="{BF2B0CC9-4FE2-4090-A2C6-F44A5AE4530D}" destId="{CB163652-906E-49D8-A0CA-1C5179353EA1}" srcOrd="1" destOrd="0" presId="urn:microsoft.com/office/officeart/2018/2/layout/IconLabelList"/>
    <dgm:cxn modelId="{BDBD460E-9E66-44A0-BF9E-74B0F30AB555}" type="presParOf" srcId="{BF2B0CC9-4FE2-4090-A2C6-F44A5AE4530D}" destId="{2B338614-C751-4DFD-A413-31BA03B9CA50}" srcOrd="2" destOrd="0" presId="urn:microsoft.com/office/officeart/2018/2/layout/IconLabelList"/>
    <dgm:cxn modelId="{EBD9784C-17CC-40F1-BB2E-FA56BF0A63DF}" type="presParOf" srcId="{56BBD369-2917-41E8-B7FE-CF4CE48AD53D}" destId="{63358FBB-FD76-469C-9B2E-575036C485EB}" srcOrd="3" destOrd="0" presId="urn:microsoft.com/office/officeart/2018/2/layout/IconLabelList"/>
    <dgm:cxn modelId="{839EB481-698E-418C-A6C0-DDC4E29DFAE5}" type="presParOf" srcId="{56BBD369-2917-41E8-B7FE-CF4CE48AD53D}" destId="{7203C5A9-B8FE-405C-A5F8-72081DAAF8B9}" srcOrd="4" destOrd="0" presId="urn:microsoft.com/office/officeart/2018/2/layout/IconLabelList"/>
    <dgm:cxn modelId="{3E5D0D5B-DDE4-42EA-A911-19AEBBEA29E4}" type="presParOf" srcId="{7203C5A9-B8FE-405C-A5F8-72081DAAF8B9}" destId="{740FCDF7-8C8B-4FE0-867C-F274EB4AFF06}" srcOrd="0" destOrd="0" presId="urn:microsoft.com/office/officeart/2018/2/layout/IconLabelList"/>
    <dgm:cxn modelId="{F9915D57-4AAE-4938-8285-673D1A6CACE0}" type="presParOf" srcId="{7203C5A9-B8FE-405C-A5F8-72081DAAF8B9}" destId="{2385C915-A739-4A1D-92E7-7284BAAE153E}" srcOrd="1" destOrd="0" presId="urn:microsoft.com/office/officeart/2018/2/layout/IconLabelList"/>
    <dgm:cxn modelId="{F7AEE877-FCE0-4EA7-A289-CA3BAB2D31ED}" type="presParOf" srcId="{7203C5A9-B8FE-405C-A5F8-72081DAAF8B9}" destId="{E7BB2136-1CCF-48D7-A390-15B09E47255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34F1D2-192B-4E13-A22A-FAA759CC140E}" type="doc">
      <dgm:prSet loTypeId="urn:microsoft.com/office/officeart/2018/5/layout/IconLeafLabelList" loCatId="icon" qsTypeId="urn:microsoft.com/office/officeart/2005/8/quickstyle/simple1" qsCatId="simple" csTypeId="urn:microsoft.com/office/officeart/2018/5/colors/Iconchunking_coloredtext_accent3_2" csCatId="accent3" phldr="1"/>
      <dgm:spPr/>
      <dgm:t>
        <a:bodyPr/>
        <a:lstStyle/>
        <a:p>
          <a:endParaRPr lang="en-US"/>
        </a:p>
      </dgm:t>
    </dgm:pt>
    <dgm:pt modelId="{013FD56F-8AB0-4CDD-A13C-2EF4A8248638}">
      <dgm:prSet/>
      <dgm:spPr/>
      <dgm:t>
        <a:bodyPr/>
        <a:lstStyle/>
        <a:p>
          <a:pPr>
            <a:lnSpc>
              <a:spcPct val="100000"/>
            </a:lnSpc>
            <a:defRPr cap="all"/>
          </a:pPr>
          <a:r>
            <a:rPr lang="en-US" dirty="0">
              <a:solidFill>
                <a:srgbClr val="004494"/>
              </a:solidFill>
            </a:rPr>
            <a:t>Communal gardens decided upon by several HOAs</a:t>
          </a:r>
        </a:p>
      </dgm:t>
    </dgm:pt>
    <dgm:pt modelId="{CE4C8EC8-B449-49B8-84D9-93F87CA7CAF9}" type="parTrans" cxnId="{D37E7E33-869A-4C7E-B094-42D3576BBA7F}">
      <dgm:prSet/>
      <dgm:spPr/>
      <dgm:t>
        <a:bodyPr/>
        <a:lstStyle/>
        <a:p>
          <a:endParaRPr lang="en-US"/>
        </a:p>
      </dgm:t>
    </dgm:pt>
    <dgm:pt modelId="{93443D91-8DF5-452A-9972-41A41EF91A5E}" type="sibTrans" cxnId="{D37E7E33-869A-4C7E-B094-42D3576BBA7F}">
      <dgm:prSet/>
      <dgm:spPr/>
      <dgm:t>
        <a:bodyPr/>
        <a:lstStyle/>
        <a:p>
          <a:endParaRPr lang="en-US"/>
        </a:p>
      </dgm:t>
    </dgm:pt>
    <dgm:pt modelId="{C9551978-E174-44A6-90EF-75FDF084330C}">
      <dgm:prSet/>
      <dgm:spPr/>
      <dgm:t>
        <a:bodyPr/>
        <a:lstStyle/>
        <a:p>
          <a:pPr>
            <a:lnSpc>
              <a:spcPct val="100000"/>
            </a:lnSpc>
            <a:defRPr cap="all"/>
          </a:pPr>
          <a:r>
            <a:rPr lang="en-US" dirty="0">
              <a:solidFill>
                <a:srgbClr val="004494"/>
              </a:solidFill>
            </a:rPr>
            <a:t>Structure, rules and regulations for HOAs, perceived as complicated</a:t>
          </a:r>
        </a:p>
      </dgm:t>
    </dgm:pt>
    <dgm:pt modelId="{2B74A6DC-6A76-4B11-A64F-3756203D194D}" type="parTrans" cxnId="{DB3BB7A4-DDAC-4AD5-B0B3-133648B633EC}">
      <dgm:prSet/>
      <dgm:spPr/>
      <dgm:t>
        <a:bodyPr/>
        <a:lstStyle/>
        <a:p>
          <a:endParaRPr lang="en-US"/>
        </a:p>
      </dgm:t>
    </dgm:pt>
    <dgm:pt modelId="{4916F834-C87A-4B83-A579-9C2DC58F5919}" type="sibTrans" cxnId="{DB3BB7A4-DDAC-4AD5-B0B3-133648B633EC}">
      <dgm:prSet/>
      <dgm:spPr/>
      <dgm:t>
        <a:bodyPr/>
        <a:lstStyle/>
        <a:p>
          <a:endParaRPr lang="en-US"/>
        </a:p>
      </dgm:t>
    </dgm:pt>
    <dgm:pt modelId="{2ED41D60-B431-4817-83F3-CA53F44F332B}">
      <dgm:prSet/>
      <dgm:spPr/>
      <dgm:t>
        <a:bodyPr/>
        <a:lstStyle/>
        <a:p>
          <a:pPr>
            <a:lnSpc>
              <a:spcPct val="100000"/>
            </a:lnSpc>
            <a:defRPr cap="all"/>
          </a:pPr>
          <a:r>
            <a:rPr lang="en-US" dirty="0">
              <a:solidFill>
                <a:srgbClr val="004494"/>
              </a:solidFill>
            </a:rPr>
            <a:t>Getting HOAs lined up and agreeing on an issue is complicated</a:t>
          </a:r>
        </a:p>
      </dgm:t>
    </dgm:pt>
    <dgm:pt modelId="{FDFA2E42-24C4-407B-8D21-EC08048C46C9}" type="parTrans" cxnId="{0819950F-0D44-40B9-9CF3-719965B3E193}">
      <dgm:prSet/>
      <dgm:spPr/>
      <dgm:t>
        <a:bodyPr/>
        <a:lstStyle/>
        <a:p>
          <a:endParaRPr lang="en-US"/>
        </a:p>
      </dgm:t>
    </dgm:pt>
    <dgm:pt modelId="{153C088E-D5F7-47BE-A8C9-BAB411C5BA01}" type="sibTrans" cxnId="{0819950F-0D44-40B9-9CF3-719965B3E193}">
      <dgm:prSet/>
      <dgm:spPr/>
      <dgm:t>
        <a:bodyPr/>
        <a:lstStyle/>
        <a:p>
          <a:endParaRPr lang="en-US"/>
        </a:p>
      </dgm:t>
    </dgm:pt>
    <dgm:pt modelId="{ABC0C383-C4C2-4D94-920B-949A1604CBE2}">
      <dgm:prSet/>
      <dgm:spPr/>
      <dgm:t>
        <a:bodyPr/>
        <a:lstStyle/>
        <a:p>
          <a:pPr>
            <a:lnSpc>
              <a:spcPct val="100000"/>
            </a:lnSpc>
            <a:defRPr cap="all"/>
          </a:pPr>
          <a:r>
            <a:rPr lang="en-US" dirty="0">
              <a:solidFill>
                <a:srgbClr val="004494"/>
              </a:solidFill>
            </a:rPr>
            <a:t>Different categories of owners have different interests</a:t>
          </a:r>
        </a:p>
      </dgm:t>
    </dgm:pt>
    <dgm:pt modelId="{66C1B18E-D888-4D5D-9C1A-A94A82A0385F}" type="parTrans" cxnId="{D43FF7F7-88B5-4E61-B3E2-3C5BC8FCF1DC}">
      <dgm:prSet/>
      <dgm:spPr/>
      <dgm:t>
        <a:bodyPr/>
        <a:lstStyle/>
        <a:p>
          <a:endParaRPr lang="en-US"/>
        </a:p>
      </dgm:t>
    </dgm:pt>
    <dgm:pt modelId="{36A60056-B420-45B0-8722-71AC2F1E319B}" type="sibTrans" cxnId="{D43FF7F7-88B5-4E61-B3E2-3C5BC8FCF1DC}">
      <dgm:prSet/>
      <dgm:spPr/>
      <dgm:t>
        <a:bodyPr/>
        <a:lstStyle/>
        <a:p>
          <a:endParaRPr lang="en-US"/>
        </a:p>
      </dgm:t>
    </dgm:pt>
    <dgm:pt modelId="{6FCCA715-89EF-449D-9157-D0BF02C0B907}" type="pres">
      <dgm:prSet presAssocID="{D834F1D2-192B-4E13-A22A-FAA759CC140E}" presName="root" presStyleCnt="0">
        <dgm:presLayoutVars>
          <dgm:dir/>
          <dgm:resizeHandles val="exact"/>
        </dgm:presLayoutVars>
      </dgm:prSet>
      <dgm:spPr/>
    </dgm:pt>
    <dgm:pt modelId="{701BA5C7-A265-4C1E-A2DB-6F948681BB0D}" type="pres">
      <dgm:prSet presAssocID="{013FD56F-8AB0-4CDD-A13C-2EF4A8248638}" presName="compNode" presStyleCnt="0"/>
      <dgm:spPr/>
    </dgm:pt>
    <dgm:pt modelId="{E104DCFB-88CB-4163-B186-7426944F3EEE}" type="pres">
      <dgm:prSet presAssocID="{013FD56F-8AB0-4CDD-A13C-2EF4A8248638}" presName="iconBgRect" presStyleLbl="bgShp" presStyleIdx="0" presStyleCnt="4"/>
      <dgm:spPr>
        <a:prstGeom prst="round2DiagRect">
          <a:avLst>
            <a:gd name="adj1" fmla="val 29727"/>
            <a:gd name="adj2" fmla="val 0"/>
          </a:avLst>
        </a:prstGeom>
        <a:solidFill>
          <a:srgbClr val="004494"/>
        </a:solidFill>
      </dgm:spPr>
    </dgm:pt>
    <dgm:pt modelId="{FED48139-AC74-4272-B394-F8017F4A5C73}" type="pres">
      <dgm:prSet presAssocID="{013FD56F-8AB0-4CDD-A13C-2EF4A824863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nderen met effen opvulling"/>
        </a:ext>
      </dgm:extLst>
    </dgm:pt>
    <dgm:pt modelId="{7A841C89-8268-4130-83E1-DAACB66754DD}" type="pres">
      <dgm:prSet presAssocID="{013FD56F-8AB0-4CDD-A13C-2EF4A8248638}" presName="spaceRect" presStyleCnt="0"/>
      <dgm:spPr/>
    </dgm:pt>
    <dgm:pt modelId="{20FD3DD9-D287-4EC7-B180-F6DB273A5F3B}" type="pres">
      <dgm:prSet presAssocID="{013FD56F-8AB0-4CDD-A13C-2EF4A8248638}" presName="textRect" presStyleLbl="revTx" presStyleIdx="0" presStyleCnt="4">
        <dgm:presLayoutVars>
          <dgm:chMax val="1"/>
          <dgm:chPref val="1"/>
        </dgm:presLayoutVars>
      </dgm:prSet>
      <dgm:spPr/>
    </dgm:pt>
    <dgm:pt modelId="{6AB06F45-5BE1-4223-975C-F1B1A9C9F8CE}" type="pres">
      <dgm:prSet presAssocID="{93443D91-8DF5-452A-9972-41A41EF91A5E}" presName="sibTrans" presStyleCnt="0"/>
      <dgm:spPr/>
    </dgm:pt>
    <dgm:pt modelId="{04DAABA4-ABFF-4969-92F8-D5FEFD39C66B}" type="pres">
      <dgm:prSet presAssocID="{C9551978-E174-44A6-90EF-75FDF084330C}" presName="compNode" presStyleCnt="0"/>
      <dgm:spPr/>
    </dgm:pt>
    <dgm:pt modelId="{B6F7EE15-EDA3-430F-A777-C3E07FC7D51F}" type="pres">
      <dgm:prSet presAssocID="{C9551978-E174-44A6-90EF-75FDF084330C}" presName="iconBgRect" presStyleLbl="bgShp" presStyleIdx="1" presStyleCnt="4"/>
      <dgm:spPr>
        <a:prstGeom prst="round2DiagRect">
          <a:avLst>
            <a:gd name="adj1" fmla="val 29727"/>
            <a:gd name="adj2" fmla="val 0"/>
          </a:avLst>
        </a:prstGeom>
        <a:solidFill>
          <a:srgbClr val="004494"/>
        </a:solidFill>
      </dgm:spPr>
    </dgm:pt>
    <dgm:pt modelId="{9BB56161-BD0B-4D1A-B7B9-E601EEFA70AF}" type="pres">
      <dgm:prSet presAssocID="{C9551978-E174-44A6-90EF-75FDF084330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olelijst met effen opvulling"/>
        </a:ext>
      </dgm:extLst>
    </dgm:pt>
    <dgm:pt modelId="{C0AE42CB-B096-4A8E-B3DE-E87157B5B084}" type="pres">
      <dgm:prSet presAssocID="{C9551978-E174-44A6-90EF-75FDF084330C}" presName="spaceRect" presStyleCnt="0"/>
      <dgm:spPr/>
    </dgm:pt>
    <dgm:pt modelId="{1A996284-3996-444A-AFE8-56016286256D}" type="pres">
      <dgm:prSet presAssocID="{C9551978-E174-44A6-90EF-75FDF084330C}" presName="textRect" presStyleLbl="revTx" presStyleIdx="1" presStyleCnt="4">
        <dgm:presLayoutVars>
          <dgm:chMax val="1"/>
          <dgm:chPref val="1"/>
        </dgm:presLayoutVars>
      </dgm:prSet>
      <dgm:spPr/>
    </dgm:pt>
    <dgm:pt modelId="{417A580B-ABF4-4A0E-9050-C14B671533F3}" type="pres">
      <dgm:prSet presAssocID="{4916F834-C87A-4B83-A579-9C2DC58F5919}" presName="sibTrans" presStyleCnt="0"/>
      <dgm:spPr/>
    </dgm:pt>
    <dgm:pt modelId="{A985859B-C7C9-46F1-A470-0B81938B00DD}" type="pres">
      <dgm:prSet presAssocID="{2ED41D60-B431-4817-83F3-CA53F44F332B}" presName="compNode" presStyleCnt="0"/>
      <dgm:spPr/>
    </dgm:pt>
    <dgm:pt modelId="{D70F18A9-148C-46F5-80B2-853C8BFE8434}" type="pres">
      <dgm:prSet presAssocID="{2ED41D60-B431-4817-83F3-CA53F44F332B}" presName="iconBgRect" presStyleLbl="bgShp" presStyleIdx="2" presStyleCnt="4"/>
      <dgm:spPr>
        <a:prstGeom prst="round2DiagRect">
          <a:avLst>
            <a:gd name="adj1" fmla="val 29727"/>
            <a:gd name="adj2" fmla="val 0"/>
          </a:avLst>
        </a:prstGeom>
        <a:solidFill>
          <a:srgbClr val="004494"/>
        </a:solidFill>
      </dgm:spPr>
    </dgm:pt>
    <dgm:pt modelId="{E9FA75C1-9ABA-40D5-9990-7F561F6B8EC6}" type="pres">
      <dgm:prSet presAssocID="{2ED41D60-B431-4817-83F3-CA53F44F332B}"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inkje met effen opvulling"/>
        </a:ext>
      </dgm:extLst>
    </dgm:pt>
    <dgm:pt modelId="{74D4B91F-9A36-4C2B-B5BD-697F8CA57EBD}" type="pres">
      <dgm:prSet presAssocID="{2ED41D60-B431-4817-83F3-CA53F44F332B}" presName="spaceRect" presStyleCnt="0"/>
      <dgm:spPr/>
    </dgm:pt>
    <dgm:pt modelId="{B8CE5956-74B8-4541-8023-1671C889FA67}" type="pres">
      <dgm:prSet presAssocID="{2ED41D60-B431-4817-83F3-CA53F44F332B}" presName="textRect" presStyleLbl="revTx" presStyleIdx="2" presStyleCnt="4">
        <dgm:presLayoutVars>
          <dgm:chMax val="1"/>
          <dgm:chPref val="1"/>
        </dgm:presLayoutVars>
      </dgm:prSet>
      <dgm:spPr/>
    </dgm:pt>
    <dgm:pt modelId="{A26CFE0D-B76C-4D2B-9560-894C5081AF95}" type="pres">
      <dgm:prSet presAssocID="{153C088E-D5F7-47BE-A8C9-BAB411C5BA01}" presName="sibTrans" presStyleCnt="0"/>
      <dgm:spPr/>
    </dgm:pt>
    <dgm:pt modelId="{3003BB05-E1E4-43AE-BFD0-F155E597A0B3}" type="pres">
      <dgm:prSet presAssocID="{ABC0C383-C4C2-4D94-920B-949A1604CBE2}" presName="compNode" presStyleCnt="0"/>
      <dgm:spPr/>
    </dgm:pt>
    <dgm:pt modelId="{67A72CDD-9FC1-4FDA-9A5E-48D8BD458332}" type="pres">
      <dgm:prSet presAssocID="{ABC0C383-C4C2-4D94-920B-949A1604CBE2}" presName="iconBgRect" presStyleLbl="bgShp" presStyleIdx="3" presStyleCnt="4"/>
      <dgm:spPr>
        <a:prstGeom prst="round2DiagRect">
          <a:avLst>
            <a:gd name="adj1" fmla="val 29727"/>
            <a:gd name="adj2" fmla="val 0"/>
          </a:avLst>
        </a:prstGeom>
        <a:solidFill>
          <a:srgbClr val="004494"/>
        </a:solidFill>
      </dgm:spPr>
    </dgm:pt>
    <dgm:pt modelId="{13266E31-4F4F-4564-9D86-023BADD99D3C}" type="pres">
      <dgm:prSet presAssocID="{ABC0C383-C4C2-4D94-920B-949A1604CBE2}"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bouw silhouet"/>
        </a:ext>
      </dgm:extLst>
    </dgm:pt>
    <dgm:pt modelId="{DD7C0CAA-B247-4446-9D73-E4F1D04EBEA2}" type="pres">
      <dgm:prSet presAssocID="{ABC0C383-C4C2-4D94-920B-949A1604CBE2}" presName="spaceRect" presStyleCnt="0"/>
      <dgm:spPr/>
    </dgm:pt>
    <dgm:pt modelId="{1383ABFD-04D1-4D5C-9FF4-6F11E1690EBD}" type="pres">
      <dgm:prSet presAssocID="{ABC0C383-C4C2-4D94-920B-949A1604CBE2}" presName="textRect" presStyleLbl="revTx" presStyleIdx="3" presStyleCnt="4">
        <dgm:presLayoutVars>
          <dgm:chMax val="1"/>
          <dgm:chPref val="1"/>
        </dgm:presLayoutVars>
      </dgm:prSet>
      <dgm:spPr/>
    </dgm:pt>
  </dgm:ptLst>
  <dgm:cxnLst>
    <dgm:cxn modelId="{0819950F-0D44-40B9-9CF3-719965B3E193}" srcId="{D834F1D2-192B-4E13-A22A-FAA759CC140E}" destId="{2ED41D60-B431-4817-83F3-CA53F44F332B}" srcOrd="2" destOrd="0" parTransId="{FDFA2E42-24C4-407B-8D21-EC08048C46C9}" sibTransId="{153C088E-D5F7-47BE-A8C9-BAB411C5BA01}"/>
    <dgm:cxn modelId="{D37E7E33-869A-4C7E-B094-42D3576BBA7F}" srcId="{D834F1D2-192B-4E13-A22A-FAA759CC140E}" destId="{013FD56F-8AB0-4CDD-A13C-2EF4A8248638}" srcOrd="0" destOrd="0" parTransId="{CE4C8EC8-B449-49B8-84D9-93F87CA7CAF9}" sibTransId="{93443D91-8DF5-452A-9972-41A41EF91A5E}"/>
    <dgm:cxn modelId="{2A030B38-5E6C-4CEB-B3BC-A2D0A3676D72}" type="presOf" srcId="{C9551978-E174-44A6-90EF-75FDF084330C}" destId="{1A996284-3996-444A-AFE8-56016286256D}" srcOrd="0" destOrd="0" presId="urn:microsoft.com/office/officeart/2018/5/layout/IconLeafLabelList"/>
    <dgm:cxn modelId="{5175B753-B8C9-4F50-9D4C-21686C46450B}" type="presOf" srcId="{D834F1D2-192B-4E13-A22A-FAA759CC140E}" destId="{6FCCA715-89EF-449D-9157-D0BF02C0B907}" srcOrd="0" destOrd="0" presId="urn:microsoft.com/office/officeart/2018/5/layout/IconLeafLabelList"/>
    <dgm:cxn modelId="{30619269-7BBA-4273-9D61-456E46424150}" type="presOf" srcId="{2ED41D60-B431-4817-83F3-CA53F44F332B}" destId="{B8CE5956-74B8-4541-8023-1671C889FA67}" srcOrd="0" destOrd="0" presId="urn:microsoft.com/office/officeart/2018/5/layout/IconLeafLabelList"/>
    <dgm:cxn modelId="{47F17E87-1062-4854-A9CB-05EA71E6D23F}" type="presOf" srcId="{013FD56F-8AB0-4CDD-A13C-2EF4A8248638}" destId="{20FD3DD9-D287-4EC7-B180-F6DB273A5F3B}" srcOrd="0" destOrd="0" presId="urn:microsoft.com/office/officeart/2018/5/layout/IconLeafLabelList"/>
    <dgm:cxn modelId="{DB3BB7A4-DDAC-4AD5-B0B3-133648B633EC}" srcId="{D834F1D2-192B-4E13-A22A-FAA759CC140E}" destId="{C9551978-E174-44A6-90EF-75FDF084330C}" srcOrd="1" destOrd="0" parTransId="{2B74A6DC-6A76-4B11-A64F-3756203D194D}" sibTransId="{4916F834-C87A-4B83-A579-9C2DC58F5919}"/>
    <dgm:cxn modelId="{1EB5B4CF-3BCC-4E9C-984C-B12A44E48F9F}" type="presOf" srcId="{ABC0C383-C4C2-4D94-920B-949A1604CBE2}" destId="{1383ABFD-04D1-4D5C-9FF4-6F11E1690EBD}" srcOrd="0" destOrd="0" presId="urn:microsoft.com/office/officeart/2018/5/layout/IconLeafLabelList"/>
    <dgm:cxn modelId="{D43FF7F7-88B5-4E61-B3E2-3C5BC8FCF1DC}" srcId="{D834F1D2-192B-4E13-A22A-FAA759CC140E}" destId="{ABC0C383-C4C2-4D94-920B-949A1604CBE2}" srcOrd="3" destOrd="0" parTransId="{66C1B18E-D888-4D5D-9C1A-A94A82A0385F}" sibTransId="{36A60056-B420-45B0-8722-71AC2F1E319B}"/>
    <dgm:cxn modelId="{6E1D5754-E0C6-43D6-A67B-517F49641B35}" type="presParOf" srcId="{6FCCA715-89EF-449D-9157-D0BF02C0B907}" destId="{701BA5C7-A265-4C1E-A2DB-6F948681BB0D}" srcOrd="0" destOrd="0" presId="urn:microsoft.com/office/officeart/2018/5/layout/IconLeafLabelList"/>
    <dgm:cxn modelId="{1A1E2E83-4C5C-43C5-939B-3624EBF189DC}" type="presParOf" srcId="{701BA5C7-A265-4C1E-A2DB-6F948681BB0D}" destId="{E104DCFB-88CB-4163-B186-7426944F3EEE}" srcOrd="0" destOrd="0" presId="urn:microsoft.com/office/officeart/2018/5/layout/IconLeafLabelList"/>
    <dgm:cxn modelId="{F0BAE3BE-B193-4208-AFDE-AFD18133F0DB}" type="presParOf" srcId="{701BA5C7-A265-4C1E-A2DB-6F948681BB0D}" destId="{FED48139-AC74-4272-B394-F8017F4A5C73}" srcOrd="1" destOrd="0" presId="urn:microsoft.com/office/officeart/2018/5/layout/IconLeafLabelList"/>
    <dgm:cxn modelId="{EB36D1A1-5036-4B12-B7FA-77D7577AEBC4}" type="presParOf" srcId="{701BA5C7-A265-4C1E-A2DB-6F948681BB0D}" destId="{7A841C89-8268-4130-83E1-DAACB66754DD}" srcOrd="2" destOrd="0" presId="urn:microsoft.com/office/officeart/2018/5/layout/IconLeafLabelList"/>
    <dgm:cxn modelId="{D08DB2F2-FE7F-4AB9-906C-D758FF38F12F}" type="presParOf" srcId="{701BA5C7-A265-4C1E-A2DB-6F948681BB0D}" destId="{20FD3DD9-D287-4EC7-B180-F6DB273A5F3B}" srcOrd="3" destOrd="0" presId="urn:microsoft.com/office/officeart/2018/5/layout/IconLeafLabelList"/>
    <dgm:cxn modelId="{19171211-D836-4477-8092-1107A7E1F9F6}" type="presParOf" srcId="{6FCCA715-89EF-449D-9157-D0BF02C0B907}" destId="{6AB06F45-5BE1-4223-975C-F1B1A9C9F8CE}" srcOrd="1" destOrd="0" presId="urn:microsoft.com/office/officeart/2018/5/layout/IconLeafLabelList"/>
    <dgm:cxn modelId="{F2945B60-45BC-4389-8D0E-908317AF52B0}" type="presParOf" srcId="{6FCCA715-89EF-449D-9157-D0BF02C0B907}" destId="{04DAABA4-ABFF-4969-92F8-D5FEFD39C66B}" srcOrd="2" destOrd="0" presId="urn:microsoft.com/office/officeart/2018/5/layout/IconLeafLabelList"/>
    <dgm:cxn modelId="{49221F20-A084-41BA-92F7-58DC0F1DDAA1}" type="presParOf" srcId="{04DAABA4-ABFF-4969-92F8-D5FEFD39C66B}" destId="{B6F7EE15-EDA3-430F-A777-C3E07FC7D51F}" srcOrd="0" destOrd="0" presId="urn:microsoft.com/office/officeart/2018/5/layout/IconLeafLabelList"/>
    <dgm:cxn modelId="{C9FA57C5-8506-468F-AB84-30EE374AAF55}" type="presParOf" srcId="{04DAABA4-ABFF-4969-92F8-D5FEFD39C66B}" destId="{9BB56161-BD0B-4D1A-B7B9-E601EEFA70AF}" srcOrd="1" destOrd="0" presId="urn:microsoft.com/office/officeart/2018/5/layout/IconLeafLabelList"/>
    <dgm:cxn modelId="{DDAA84F2-6128-416D-9897-27C31D144340}" type="presParOf" srcId="{04DAABA4-ABFF-4969-92F8-D5FEFD39C66B}" destId="{C0AE42CB-B096-4A8E-B3DE-E87157B5B084}" srcOrd="2" destOrd="0" presId="urn:microsoft.com/office/officeart/2018/5/layout/IconLeafLabelList"/>
    <dgm:cxn modelId="{7B09B1C5-A595-48F6-962D-311F5DC3E8FD}" type="presParOf" srcId="{04DAABA4-ABFF-4969-92F8-D5FEFD39C66B}" destId="{1A996284-3996-444A-AFE8-56016286256D}" srcOrd="3" destOrd="0" presId="urn:microsoft.com/office/officeart/2018/5/layout/IconLeafLabelList"/>
    <dgm:cxn modelId="{F82B6833-7E15-4205-B89A-5D80C7D9B681}" type="presParOf" srcId="{6FCCA715-89EF-449D-9157-D0BF02C0B907}" destId="{417A580B-ABF4-4A0E-9050-C14B671533F3}" srcOrd="3" destOrd="0" presId="urn:microsoft.com/office/officeart/2018/5/layout/IconLeafLabelList"/>
    <dgm:cxn modelId="{D164C92B-8585-467D-871C-D53724457915}" type="presParOf" srcId="{6FCCA715-89EF-449D-9157-D0BF02C0B907}" destId="{A985859B-C7C9-46F1-A470-0B81938B00DD}" srcOrd="4" destOrd="0" presId="urn:microsoft.com/office/officeart/2018/5/layout/IconLeafLabelList"/>
    <dgm:cxn modelId="{0DAFE99D-9A7C-4E13-B20E-B76BEE5A9B82}" type="presParOf" srcId="{A985859B-C7C9-46F1-A470-0B81938B00DD}" destId="{D70F18A9-148C-46F5-80B2-853C8BFE8434}" srcOrd="0" destOrd="0" presId="urn:microsoft.com/office/officeart/2018/5/layout/IconLeafLabelList"/>
    <dgm:cxn modelId="{CCCACEBB-E20C-4D19-8D45-0F6418BD9A58}" type="presParOf" srcId="{A985859B-C7C9-46F1-A470-0B81938B00DD}" destId="{E9FA75C1-9ABA-40D5-9990-7F561F6B8EC6}" srcOrd="1" destOrd="0" presId="urn:microsoft.com/office/officeart/2018/5/layout/IconLeafLabelList"/>
    <dgm:cxn modelId="{320D1F40-791A-48BA-AF37-AF365BF8DF78}" type="presParOf" srcId="{A985859B-C7C9-46F1-A470-0B81938B00DD}" destId="{74D4B91F-9A36-4C2B-B5BD-697F8CA57EBD}" srcOrd="2" destOrd="0" presId="urn:microsoft.com/office/officeart/2018/5/layout/IconLeafLabelList"/>
    <dgm:cxn modelId="{A178726D-C687-48D2-86DE-C96FD703D87C}" type="presParOf" srcId="{A985859B-C7C9-46F1-A470-0B81938B00DD}" destId="{B8CE5956-74B8-4541-8023-1671C889FA67}" srcOrd="3" destOrd="0" presId="urn:microsoft.com/office/officeart/2018/5/layout/IconLeafLabelList"/>
    <dgm:cxn modelId="{7BF94936-D6A8-4D1A-8A9F-FF2BAD6A2D12}" type="presParOf" srcId="{6FCCA715-89EF-449D-9157-D0BF02C0B907}" destId="{A26CFE0D-B76C-4D2B-9560-894C5081AF95}" srcOrd="5" destOrd="0" presId="urn:microsoft.com/office/officeart/2018/5/layout/IconLeafLabelList"/>
    <dgm:cxn modelId="{BD290721-3C9F-4EC8-B8AB-6ABEED35B8E8}" type="presParOf" srcId="{6FCCA715-89EF-449D-9157-D0BF02C0B907}" destId="{3003BB05-E1E4-43AE-BFD0-F155E597A0B3}" srcOrd="6" destOrd="0" presId="urn:microsoft.com/office/officeart/2018/5/layout/IconLeafLabelList"/>
    <dgm:cxn modelId="{1F86DD08-ACED-4BB0-A6CC-5E621F97C8BE}" type="presParOf" srcId="{3003BB05-E1E4-43AE-BFD0-F155E597A0B3}" destId="{67A72CDD-9FC1-4FDA-9A5E-48D8BD458332}" srcOrd="0" destOrd="0" presId="urn:microsoft.com/office/officeart/2018/5/layout/IconLeafLabelList"/>
    <dgm:cxn modelId="{48CAF17F-48A1-47BF-A905-26BC04A76F4E}" type="presParOf" srcId="{3003BB05-E1E4-43AE-BFD0-F155E597A0B3}" destId="{13266E31-4F4F-4564-9D86-023BADD99D3C}" srcOrd="1" destOrd="0" presId="urn:microsoft.com/office/officeart/2018/5/layout/IconLeafLabelList"/>
    <dgm:cxn modelId="{32989980-1415-40DC-9543-BAE6C799B201}" type="presParOf" srcId="{3003BB05-E1E4-43AE-BFD0-F155E597A0B3}" destId="{DD7C0CAA-B247-4446-9D73-E4F1D04EBEA2}" srcOrd="2" destOrd="0" presId="urn:microsoft.com/office/officeart/2018/5/layout/IconLeafLabelList"/>
    <dgm:cxn modelId="{54668F35-FEC6-41AD-8AD3-F4B649BDB2E6}" type="presParOf" srcId="{3003BB05-E1E4-43AE-BFD0-F155E597A0B3}" destId="{1383ABFD-04D1-4D5C-9FF4-6F11E1690EB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34F1D2-192B-4E13-A22A-FAA759CC140E}" type="doc">
      <dgm:prSet loTypeId="urn:microsoft.com/office/officeart/2018/5/layout/IconLeafLabelList" loCatId="icon" qsTypeId="urn:microsoft.com/office/officeart/2005/8/quickstyle/simple1" qsCatId="simple" csTypeId="urn:microsoft.com/office/officeart/2018/5/colors/Iconchunking_coloredtext_accent3_2" csCatId="accent3" phldr="1"/>
      <dgm:spPr/>
      <dgm:t>
        <a:bodyPr/>
        <a:lstStyle/>
        <a:p>
          <a:endParaRPr lang="en-US"/>
        </a:p>
      </dgm:t>
    </dgm:pt>
    <dgm:pt modelId="{013FD56F-8AB0-4CDD-A13C-2EF4A8248638}">
      <dgm:prSet/>
      <dgm:spPr/>
      <dgm:t>
        <a:bodyPr/>
        <a:lstStyle/>
        <a:p>
          <a:pPr>
            <a:lnSpc>
              <a:spcPct val="100000"/>
            </a:lnSpc>
            <a:defRPr cap="all"/>
          </a:pPr>
          <a:r>
            <a:rPr lang="en-US" dirty="0">
              <a:solidFill>
                <a:srgbClr val="004494"/>
              </a:solidFill>
              <a:latin typeface="Aptos"/>
            </a:rPr>
            <a:t>Different perceptions of green (negative vs positive)</a:t>
          </a:r>
        </a:p>
      </dgm:t>
    </dgm:pt>
    <dgm:pt modelId="{CE4C8EC8-B449-49B8-84D9-93F87CA7CAF9}" type="parTrans" cxnId="{D37E7E33-869A-4C7E-B094-42D3576BBA7F}">
      <dgm:prSet/>
      <dgm:spPr/>
      <dgm:t>
        <a:bodyPr/>
        <a:lstStyle/>
        <a:p>
          <a:endParaRPr lang="en-US"/>
        </a:p>
      </dgm:t>
    </dgm:pt>
    <dgm:pt modelId="{93443D91-8DF5-452A-9972-41A41EF91A5E}" type="sibTrans" cxnId="{D37E7E33-869A-4C7E-B094-42D3576BBA7F}">
      <dgm:prSet/>
      <dgm:spPr/>
      <dgm:t>
        <a:bodyPr/>
        <a:lstStyle/>
        <a:p>
          <a:endParaRPr lang="en-US"/>
        </a:p>
      </dgm:t>
    </dgm:pt>
    <dgm:pt modelId="{C9551978-E174-44A6-90EF-75FDF084330C}">
      <dgm:prSet/>
      <dgm:spPr/>
      <dgm:t>
        <a:bodyPr/>
        <a:lstStyle/>
        <a:p>
          <a:pPr>
            <a:lnSpc>
              <a:spcPct val="100000"/>
            </a:lnSpc>
            <a:defRPr cap="all"/>
          </a:pPr>
          <a:r>
            <a:rPr lang="en-US" dirty="0">
              <a:solidFill>
                <a:srgbClr val="004494"/>
              </a:solidFill>
              <a:latin typeface="Aptos"/>
            </a:rPr>
            <a:t>Maintenance issues (tiles perceived easy maintenance)</a:t>
          </a:r>
        </a:p>
      </dgm:t>
    </dgm:pt>
    <dgm:pt modelId="{2B74A6DC-6A76-4B11-A64F-3756203D194D}" type="parTrans" cxnId="{DB3BB7A4-DDAC-4AD5-B0B3-133648B633EC}">
      <dgm:prSet/>
      <dgm:spPr/>
      <dgm:t>
        <a:bodyPr/>
        <a:lstStyle/>
        <a:p>
          <a:endParaRPr lang="en-US"/>
        </a:p>
      </dgm:t>
    </dgm:pt>
    <dgm:pt modelId="{4916F834-C87A-4B83-A579-9C2DC58F5919}" type="sibTrans" cxnId="{DB3BB7A4-DDAC-4AD5-B0B3-133648B633EC}">
      <dgm:prSet/>
      <dgm:spPr/>
      <dgm:t>
        <a:bodyPr/>
        <a:lstStyle/>
        <a:p>
          <a:endParaRPr lang="en-US"/>
        </a:p>
      </dgm:t>
    </dgm:pt>
    <dgm:pt modelId="{2ED41D60-B431-4817-83F3-CA53F44F332B}">
      <dgm:prSet/>
      <dgm:spPr/>
      <dgm:t>
        <a:bodyPr/>
        <a:lstStyle/>
        <a:p>
          <a:pPr>
            <a:lnSpc>
              <a:spcPct val="100000"/>
            </a:lnSpc>
            <a:defRPr cap="all"/>
          </a:pPr>
          <a:r>
            <a:rPr lang="en-US" dirty="0">
              <a:solidFill>
                <a:srgbClr val="004494"/>
              </a:solidFill>
              <a:latin typeface="Aptos"/>
            </a:rPr>
            <a:t>Greening/gardening not a main priority of residents</a:t>
          </a:r>
        </a:p>
      </dgm:t>
    </dgm:pt>
    <dgm:pt modelId="{FDFA2E42-24C4-407B-8D21-EC08048C46C9}" type="parTrans" cxnId="{0819950F-0D44-40B9-9CF3-719965B3E193}">
      <dgm:prSet/>
      <dgm:spPr/>
      <dgm:t>
        <a:bodyPr/>
        <a:lstStyle/>
        <a:p>
          <a:endParaRPr lang="en-US"/>
        </a:p>
      </dgm:t>
    </dgm:pt>
    <dgm:pt modelId="{153C088E-D5F7-47BE-A8C9-BAB411C5BA01}" type="sibTrans" cxnId="{0819950F-0D44-40B9-9CF3-719965B3E193}">
      <dgm:prSet/>
      <dgm:spPr/>
      <dgm:t>
        <a:bodyPr/>
        <a:lstStyle/>
        <a:p>
          <a:endParaRPr lang="en-US"/>
        </a:p>
      </dgm:t>
    </dgm:pt>
    <dgm:pt modelId="{ABC0C383-C4C2-4D94-920B-949A1604CBE2}">
      <dgm:prSet phldr="0"/>
      <dgm:spPr/>
      <dgm:t>
        <a:bodyPr/>
        <a:lstStyle/>
        <a:p>
          <a:pPr>
            <a:lnSpc>
              <a:spcPct val="100000"/>
            </a:lnSpc>
            <a:defRPr cap="all"/>
          </a:pPr>
          <a:r>
            <a:rPr lang="en-US" dirty="0">
              <a:solidFill>
                <a:srgbClr val="004494"/>
              </a:solidFill>
              <a:latin typeface="Aptos"/>
            </a:rPr>
            <a:t> Key figures are usual suspects</a:t>
          </a:r>
        </a:p>
      </dgm:t>
    </dgm:pt>
    <dgm:pt modelId="{66C1B18E-D888-4D5D-9C1A-A94A82A0385F}" type="parTrans" cxnId="{D43FF7F7-88B5-4E61-B3E2-3C5BC8FCF1DC}">
      <dgm:prSet/>
      <dgm:spPr/>
      <dgm:t>
        <a:bodyPr/>
        <a:lstStyle/>
        <a:p>
          <a:endParaRPr lang="en-US"/>
        </a:p>
      </dgm:t>
    </dgm:pt>
    <dgm:pt modelId="{36A60056-B420-45B0-8722-71AC2F1E319B}" type="sibTrans" cxnId="{D43FF7F7-88B5-4E61-B3E2-3C5BC8FCF1DC}">
      <dgm:prSet/>
      <dgm:spPr/>
      <dgm:t>
        <a:bodyPr/>
        <a:lstStyle/>
        <a:p>
          <a:endParaRPr lang="en-US"/>
        </a:p>
      </dgm:t>
    </dgm:pt>
    <dgm:pt modelId="{6FCCA715-89EF-449D-9157-D0BF02C0B907}" type="pres">
      <dgm:prSet presAssocID="{D834F1D2-192B-4E13-A22A-FAA759CC140E}" presName="root" presStyleCnt="0">
        <dgm:presLayoutVars>
          <dgm:dir/>
          <dgm:resizeHandles val="exact"/>
        </dgm:presLayoutVars>
      </dgm:prSet>
      <dgm:spPr/>
    </dgm:pt>
    <dgm:pt modelId="{701BA5C7-A265-4C1E-A2DB-6F948681BB0D}" type="pres">
      <dgm:prSet presAssocID="{013FD56F-8AB0-4CDD-A13C-2EF4A8248638}" presName="compNode" presStyleCnt="0"/>
      <dgm:spPr/>
    </dgm:pt>
    <dgm:pt modelId="{E104DCFB-88CB-4163-B186-7426944F3EEE}" type="pres">
      <dgm:prSet presAssocID="{013FD56F-8AB0-4CDD-A13C-2EF4A8248638}" presName="iconBgRect" presStyleLbl="bgShp" presStyleIdx="0" presStyleCnt="4"/>
      <dgm:spPr>
        <a:prstGeom prst="round2DiagRect">
          <a:avLst>
            <a:gd name="adj1" fmla="val 29727"/>
            <a:gd name="adj2" fmla="val 0"/>
          </a:avLst>
        </a:prstGeom>
        <a:solidFill>
          <a:srgbClr val="004494"/>
        </a:solidFill>
      </dgm:spPr>
    </dgm:pt>
    <dgm:pt modelId="{FED48139-AC74-4272-B394-F8017F4A5C73}" type="pres">
      <dgm:prSet presAssocID="{013FD56F-8AB0-4CDD-A13C-2EF4A824863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linder silhouet"/>
        </a:ext>
      </dgm:extLst>
    </dgm:pt>
    <dgm:pt modelId="{7A841C89-8268-4130-83E1-DAACB66754DD}" type="pres">
      <dgm:prSet presAssocID="{013FD56F-8AB0-4CDD-A13C-2EF4A8248638}" presName="spaceRect" presStyleCnt="0"/>
      <dgm:spPr/>
    </dgm:pt>
    <dgm:pt modelId="{20FD3DD9-D287-4EC7-B180-F6DB273A5F3B}" type="pres">
      <dgm:prSet presAssocID="{013FD56F-8AB0-4CDD-A13C-2EF4A8248638}" presName="textRect" presStyleLbl="revTx" presStyleIdx="0" presStyleCnt="4">
        <dgm:presLayoutVars>
          <dgm:chMax val="1"/>
          <dgm:chPref val="1"/>
        </dgm:presLayoutVars>
      </dgm:prSet>
      <dgm:spPr/>
    </dgm:pt>
    <dgm:pt modelId="{6AB06F45-5BE1-4223-975C-F1B1A9C9F8CE}" type="pres">
      <dgm:prSet presAssocID="{93443D91-8DF5-452A-9972-41A41EF91A5E}" presName="sibTrans" presStyleCnt="0"/>
      <dgm:spPr/>
    </dgm:pt>
    <dgm:pt modelId="{04DAABA4-ABFF-4969-92F8-D5FEFD39C66B}" type="pres">
      <dgm:prSet presAssocID="{C9551978-E174-44A6-90EF-75FDF084330C}" presName="compNode" presStyleCnt="0"/>
      <dgm:spPr/>
    </dgm:pt>
    <dgm:pt modelId="{B6F7EE15-EDA3-430F-A777-C3E07FC7D51F}" type="pres">
      <dgm:prSet presAssocID="{C9551978-E174-44A6-90EF-75FDF084330C}" presName="iconBgRect" presStyleLbl="bgShp" presStyleIdx="1" presStyleCnt="4"/>
      <dgm:spPr>
        <a:prstGeom prst="round2DiagRect">
          <a:avLst>
            <a:gd name="adj1" fmla="val 29727"/>
            <a:gd name="adj2" fmla="val 0"/>
          </a:avLst>
        </a:prstGeom>
        <a:solidFill>
          <a:srgbClr val="004494"/>
        </a:solidFill>
      </dgm:spPr>
    </dgm:pt>
    <dgm:pt modelId="{9BB56161-BD0B-4D1A-B7B9-E601EEFA70AF}" type="pres">
      <dgm:prSet presAssocID="{C9551978-E174-44A6-90EF-75FDF084330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ersleutel met effen opvulling"/>
        </a:ext>
      </dgm:extLst>
    </dgm:pt>
    <dgm:pt modelId="{C0AE42CB-B096-4A8E-B3DE-E87157B5B084}" type="pres">
      <dgm:prSet presAssocID="{C9551978-E174-44A6-90EF-75FDF084330C}" presName="spaceRect" presStyleCnt="0"/>
      <dgm:spPr/>
    </dgm:pt>
    <dgm:pt modelId="{1A996284-3996-444A-AFE8-56016286256D}" type="pres">
      <dgm:prSet presAssocID="{C9551978-E174-44A6-90EF-75FDF084330C}" presName="textRect" presStyleLbl="revTx" presStyleIdx="1" presStyleCnt="4">
        <dgm:presLayoutVars>
          <dgm:chMax val="1"/>
          <dgm:chPref val="1"/>
        </dgm:presLayoutVars>
      </dgm:prSet>
      <dgm:spPr/>
    </dgm:pt>
    <dgm:pt modelId="{417A580B-ABF4-4A0E-9050-C14B671533F3}" type="pres">
      <dgm:prSet presAssocID="{4916F834-C87A-4B83-A579-9C2DC58F5919}" presName="sibTrans" presStyleCnt="0"/>
      <dgm:spPr/>
    </dgm:pt>
    <dgm:pt modelId="{A985859B-C7C9-46F1-A470-0B81938B00DD}" type="pres">
      <dgm:prSet presAssocID="{2ED41D60-B431-4817-83F3-CA53F44F332B}" presName="compNode" presStyleCnt="0"/>
      <dgm:spPr/>
    </dgm:pt>
    <dgm:pt modelId="{D70F18A9-148C-46F5-80B2-853C8BFE8434}" type="pres">
      <dgm:prSet presAssocID="{2ED41D60-B431-4817-83F3-CA53F44F332B}" presName="iconBgRect" presStyleLbl="bgShp" presStyleIdx="2" presStyleCnt="4"/>
      <dgm:spPr>
        <a:prstGeom prst="round2DiagRect">
          <a:avLst>
            <a:gd name="adj1" fmla="val 29727"/>
            <a:gd name="adj2" fmla="val 0"/>
          </a:avLst>
        </a:prstGeom>
        <a:solidFill>
          <a:srgbClr val="004494"/>
        </a:solidFill>
      </dgm:spPr>
    </dgm:pt>
    <dgm:pt modelId="{E9FA75C1-9ABA-40D5-9990-7F561F6B8EC6}" type="pres">
      <dgm:prSet presAssocID="{2ED41D60-B431-4817-83F3-CA53F44F332B}"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jst silhouet"/>
        </a:ext>
      </dgm:extLst>
    </dgm:pt>
    <dgm:pt modelId="{74D4B91F-9A36-4C2B-B5BD-697F8CA57EBD}" type="pres">
      <dgm:prSet presAssocID="{2ED41D60-B431-4817-83F3-CA53F44F332B}" presName="spaceRect" presStyleCnt="0"/>
      <dgm:spPr/>
    </dgm:pt>
    <dgm:pt modelId="{B8CE5956-74B8-4541-8023-1671C889FA67}" type="pres">
      <dgm:prSet presAssocID="{2ED41D60-B431-4817-83F3-CA53F44F332B}" presName="textRect" presStyleLbl="revTx" presStyleIdx="2" presStyleCnt="4">
        <dgm:presLayoutVars>
          <dgm:chMax val="1"/>
          <dgm:chPref val="1"/>
        </dgm:presLayoutVars>
      </dgm:prSet>
      <dgm:spPr/>
    </dgm:pt>
    <dgm:pt modelId="{A26CFE0D-B76C-4D2B-9560-894C5081AF95}" type="pres">
      <dgm:prSet presAssocID="{153C088E-D5F7-47BE-A8C9-BAB411C5BA01}" presName="sibTrans" presStyleCnt="0"/>
      <dgm:spPr/>
    </dgm:pt>
    <dgm:pt modelId="{3003BB05-E1E4-43AE-BFD0-F155E597A0B3}" type="pres">
      <dgm:prSet presAssocID="{ABC0C383-C4C2-4D94-920B-949A1604CBE2}" presName="compNode" presStyleCnt="0"/>
      <dgm:spPr/>
    </dgm:pt>
    <dgm:pt modelId="{67A72CDD-9FC1-4FDA-9A5E-48D8BD458332}" type="pres">
      <dgm:prSet presAssocID="{ABC0C383-C4C2-4D94-920B-949A1604CBE2}" presName="iconBgRect" presStyleLbl="bgShp" presStyleIdx="3" presStyleCnt="4"/>
      <dgm:spPr>
        <a:prstGeom prst="round2DiagRect">
          <a:avLst>
            <a:gd name="adj1" fmla="val 29727"/>
            <a:gd name="adj2" fmla="val 0"/>
          </a:avLst>
        </a:prstGeom>
        <a:solidFill>
          <a:srgbClr val="004494"/>
        </a:solidFill>
      </dgm:spPr>
    </dgm:pt>
    <dgm:pt modelId="{13266E31-4F4F-4564-9D86-023BADD99D3C}" type="pres">
      <dgm:prSet presAssocID="{ABC0C383-C4C2-4D94-920B-949A1604CBE2}"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inderen silhouet"/>
        </a:ext>
      </dgm:extLst>
    </dgm:pt>
    <dgm:pt modelId="{DD7C0CAA-B247-4446-9D73-E4F1D04EBEA2}" type="pres">
      <dgm:prSet presAssocID="{ABC0C383-C4C2-4D94-920B-949A1604CBE2}" presName="spaceRect" presStyleCnt="0"/>
      <dgm:spPr/>
    </dgm:pt>
    <dgm:pt modelId="{1383ABFD-04D1-4D5C-9FF4-6F11E1690EBD}" type="pres">
      <dgm:prSet presAssocID="{ABC0C383-C4C2-4D94-920B-949A1604CBE2}" presName="textRect" presStyleLbl="revTx" presStyleIdx="3" presStyleCnt="4">
        <dgm:presLayoutVars>
          <dgm:chMax val="1"/>
          <dgm:chPref val="1"/>
        </dgm:presLayoutVars>
      </dgm:prSet>
      <dgm:spPr/>
    </dgm:pt>
  </dgm:ptLst>
  <dgm:cxnLst>
    <dgm:cxn modelId="{0819950F-0D44-40B9-9CF3-719965B3E193}" srcId="{D834F1D2-192B-4E13-A22A-FAA759CC140E}" destId="{2ED41D60-B431-4817-83F3-CA53F44F332B}" srcOrd="2" destOrd="0" parTransId="{FDFA2E42-24C4-407B-8D21-EC08048C46C9}" sibTransId="{153C088E-D5F7-47BE-A8C9-BAB411C5BA01}"/>
    <dgm:cxn modelId="{D37E7E33-869A-4C7E-B094-42D3576BBA7F}" srcId="{D834F1D2-192B-4E13-A22A-FAA759CC140E}" destId="{013FD56F-8AB0-4CDD-A13C-2EF4A8248638}" srcOrd="0" destOrd="0" parTransId="{CE4C8EC8-B449-49B8-84D9-93F87CA7CAF9}" sibTransId="{93443D91-8DF5-452A-9972-41A41EF91A5E}"/>
    <dgm:cxn modelId="{84139B41-686C-41A8-BDDB-825B5DDB3C65}" type="presOf" srcId="{C9551978-E174-44A6-90EF-75FDF084330C}" destId="{1A996284-3996-444A-AFE8-56016286256D}" srcOrd="0" destOrd="0" presId="urn:microsoft.com/office/officeart/2018/5/layout/IconLeafLabelList"/>
    <dgm:cxn modelId="{5175B753-B8C9-4F50-9D4C-21686C46450B}" type="presOf" srcId="{D834F1D2-192B-4E13-A22A-FAA759CC140E}" destId="{6FCCA715-89EF-449D-9157-D0BF02C0B907}" srcOrd="0" destOrd="0" presId="urn:microsoft.com/office/officeart/2018/5/layout/IconLeafLabelList"/>
    <dgm:cxn modelId="{03B7B966-0F6E-42A7-83DA-DC930C6FD358}" type="presOf" srcId="{013FD56F-8AB0-4CDD-A13C-2EF4A8248638}" destId="{20FD3DD9-D287-4EC7-B180-F6DB273A5F3B}" srcOrd="0" destOrd="0" presId="urn:microsoft.com/office/officeart/2018/5/layout/IconLeafLabelList"/>
    <dgm:cxn modelId="{F7AFE479-A6AD-477B-800B-ECD8342DE8FC}" type="presOf" srcId="{2ED41D60-B431-4817-83F3-CA53F44F332B}" destId="{B8CE5956-74B8-4541-8023-1671C889FA67}" srcOrd="0" destOrd="0" presId="urn:microsoft.com/office/officeart/2018/5/layout/IconLeafLabelList"/>
    <dgm:cxn modelId="{DB3BB7A4-DDAC-4AD5-B0B3-133648B633EC}" srcId="{D834F1D2-192B-4E13-A22A-FAA759CC140E}" destId="{C9551978-E174-44A6-90EF-75FDF084330C}" srcOrd="1" destOrd="0" parTransId="{2B74A6DC-6A76-4B11-A64F-3756203D194D}" sibTransId="{4916F834-C87A-4B83-A579-9C2DC58F5919}"/>
    <dgm:cxn modelId="{1D336FC4-0849-4417-A9D5-648C6E63CF3E}" type="presOf" srcId="{ABC0C383-C4C2-4D94-920B-949A1604CBE2}" destId="{1383ABFD-04D1-4D5C-9FF4-6F11E1690EBD}" srcOrd="0" destOrd="0" presId="urn:microsoft.com/office/officeart/2018/5/layout/IconLeafLabelList"/>
    <dgm:cxn modelId="{D43FF7F7-88B5-4E61-B3E2-3C5BC8FCF1DC}" srcId="{D834F1D2-192B-4E13-A22A-FAA759CC140E}" destId="{ABC0C383-C4C2-4D94-920B-949A1604CBE2}" srcOrd="3" destOrd="0" parTransId="{66C1B18E-D888-4D5D-9C1A-A94A82A0385F}" sibTransId="{36A60056-B420-45B0-8722-71AC2F1E319B}"/>
    <dgm:cxn modelId="{95399568-A6E2-42FB-BAD1-8A443B9A917C}" type="presParOf" srcId="{6FCCA715-89EF-449D-9157-D0BF02C0B907}" destId="{701BA5C7-A265-4C1E-A2DB-6F948681BB0D}" srcOrd="0" destOrd="0" presId="urn:microsoft.com/office/officeart/2018/5/layout/IconLeafLabelList"/>
    <dgm:cxn modelId="{F5D6D6FC-7E48-45A2-8FA8-7AD7DD7DEDEB}" type="presParOf" srcId="{701BA5C7-A265-4C1E-A2DB-6F948681BB0D}" destId="{E104DCFB-88CB-4163-B186-7426944F3EEE}" srcOrd="0" destOrd="0" presId="urn:microsoft.com/office/officeart/2018/5/layout/IconLeafLabelList"/>
    <dgm:cxn modelId="{9618A678-F687-4A40-B184-5EF8FDE25ED8}" type="presParOf" srcId="{701BA5C7-A265-4C1E-A2DB-6F948681BB0D}" destId="{FED48139-AC74-4272-B394-F8017F4A5C73}" srcOrd="1" destOrd="0" presId="urn:microsoft.com/office/officeart/2018/5/layout/IconLeafLabelList"/>
    <dgm:cxn modelId="{523A363E-0E78-4F1F-9691-C2C384367F40}" type="presParOf" srcId="{701BA5C7-A265-4C1E-A2DB-6F948681BB0D}" destId="{7A841C89-8268-4130-83E1-DAACB66754DD}" srcOrd="2" destOrd="0" presId="urn:microsoft.com/office/officeart/2018/5/layout/IconLeafLabelList"/>
    <dgm:cxn modelId="{330D9665-2F3B-434A-AA78-127FBBC8B749}" type="presParOf" srcId="{701BA5C7-A265-4C1E-A2DB-6F948681BB0D}" destId="{20FD3DD9-D287-4EC7-B180-F6DB273A5F3B}" srcOrd="3" destOrd="0" presId="urn:microsoft.com/office/officeart/2018/5/layout/IconLeafLabelList"/>
    <dgm:cxn modelId="{8557EBA2-5D9F-44BF-A0BF-F02DA3EF942F}" type="presParOf" srcId="{6FCCA715-89EF-449D-9157-D0BF02C0B907}" destId="{6AB06F45-5BE1-4223-975C-F1B1A9C9F8CE}" srcOrd="1" destOrd="0" presId="urn:microsoft.com/office/officeart/2018/5/layout/IconLeafLabelList"/>
    <dgm:cxn modelId="{E63A9DF8-7A0D-484C-A431-DB7C140EC65F}" type="presParOf" srcId="{6FCCA715-89EF-449D-9157-D0BF02C0B907}" destId="{04DAABA4-ABFF-4969-92F8-D5FEFD39C66B}" srcOrd="2" destOrd="0" presId="urn:microsoft.com/office/officeart/2018/5/layout/IconLeafLabelList"/>
    <dgm:cxn modelId="{02055819-C2E7-44A0-BD75-81884FFD674F}" type="presParOf" srcId="{04DAABA4-ABFF-4969-92F8-D5FEFD39C66B}" destId="{B6F7EE15-EDA3-430F-A777-C3E07FC7D51F}" srcOrd="0" destOrd="0" presId="urn:microsoft.com/office/officeart/2018/5/layout/IconLeafLabelList"/>
    <dgm:cxn modelId="{2370722B-FB89-461C-A357-96D1357864D5}" type="presParOf" srcId="{04DAABA4-ABFF-4969-92F8-D5FEFD39C66B}" destId="{9BB56161-BD0B-4D1A-B7B9-E601EEFA70AF}" srcOrd="1" destOrd="0" presId="urn:microsoft.com/office/officeart/2018/5/layout/IconLeafLabelList"/>
    <dgm:cxn modelId="{4CD0BF98-464D-4900-A52F-D99B101B4E10}" type="presParOf" srcId="{04DAABA4-ABFF-4969-92F8-D5FEFD39C66B}" destId="{C0AE42CB-B096-4A8E-B3DE-E87157B5B084}" srcOrd="2" destOrd="0" presId="urn:microsoft.com/office/officeart/2018/5/layout/IconLeafLabelList"/>
    <dgm:cxn modelId="{5CB874AC-B1EE-4423-916E-31D598282B11}" type="presParOf" srcId="{04DAABA4-ABFF-4969-92F8-D5FEFD39C66B}" destId="{1A996284-3996-444A-AFE8-56016286256D}" srcOrd="3" destOrd="0" presId="urn:microsoft.com/office/officeart/2018/5/layout/IconLeafLabelList"/>
    <dgm:cxn modelId="{1A78359E-917F-45EF-B718-2D72A0466FF5}" type="presParOf" srcId="{6FCCA715-89EF-449D-9157-D0BF02C0B907}" destId="{417A580B-ABF4-4A0E-9050-C14B671533F3}" srcOrd="3" destOrd="0" presId="urn:microsoft.com/office/officeart/2018/5/layout/IconLeafLabelList"/>
    <dgm:cxn modelId="{1914B468-A22E-434B-A687-64B4FED0A470}" type="presParOf" srcId="{6FCCA715-89EF-449D-9157-D0BF02C0B907}" destId="{A985859B-C7C9-46F1-A470-0B81938B00DD}" srcOrd="4" destOrd="0" presId="urn:microsoft.com/office/officeart/2018/5/layout/IconLeafLabelList"/>
    <dgm:cxn modelId="{62A2F764-AAA1-441B-8F82-2AF9E10ECF54}" type="presParOf" srcId="{A985859B-C7C9-46F1-A470-0B81938B00DD}" destId="{D70F18A9-148C-46F5-80B2-853C8BFE8434}" srcOrd="0" destOrd="0" presId="urn:microsoft.com/office/officeart/2018/5/layout/IconLeafLabelList"/>
    <dgm:cxn modelId="{159C4AC3-80D5-4900-9321-34F3FB893C16}" type="presParOf" srcId="{A985859B-C7C9-46F1-A470-0B81938B00DD}" destId="{E9FA75C1-9ABA-40D5-9990-7F561F6B8EC6}" srcOrd="1" destOrd="0" presId="urn:microsoft.com/office/officeart/2018/5/layout/IconLeafLabelList"/>
    <dgm:cxn modelId="{31FF39B2-43E5-44EB-89EF-C18F616BA9FD}" type="presParOf" srcId="{A985859B-C7C9-46F1-A470-0B81938B00DD}" destId="{74D4B91F-9A36-4C2B-B5BD-697F8CA57EBD}" srcOrd="2" destOrd="0" presId="urn:microsoft.com/office/officeart/2018/5/layout/IconLeafLabelList"/>
    <dgm:cxn modelId="{8CEA2252-E78A-404B-A505-0E1B44A7876A}" type="presParOf" srcId="{A985859B-C7C9-46F1-A470-0B81938B00DD}" destId="{B8CE5956-74B8-4541-8023-1671C889FA67}" srcOrd="3" destOrd="0" presId="urn:microsoft.com/office/officeart/2018/5/layout/IconLeafLabelList"/>
    <dgm:cxn modelId="{FCC8E49F-B91D-440C-9D62-C2A3246EA48D}" type="presParOf" srcId="{6FCCA715-89EF-449D-9157-D0BF02C0B907}" destId="{A26CFE0D-B76C-4D2B-9560-894C5081AF95}" srcOrd="5" destOrd="0" presId="urn:microsoft.com/office/officeart/2018/5/layout/IconLeafLabelList"/>
    <dgm:cxn modelId="{CBD37938-B07D-42AA-8311-1FE972B07289}" type="presParOf" srcId="{6FCCA715-89EF-449D-9157-D0BF02C0B907}" destId="{3003BB05-E1E4-43AE-BFD0-F155E597A0B3}" srcOrd="6" destOrd="0" presId="urn:microsoft.com/office/officeart/2018/5/layout/IconLeafLabelList"/>
    <dgm:cxn modelId="{AFA9D8BB-20D2-4D0A-ABE3-82E4220DD5F0}" type="presParOf" srcId="{3003BB05-E1E4-43AE-BFD0-F155E597A0B3}" destId="{67A72CDD-9FC1-4FDA-9A5E-48D8BD458332}" srcOrd="0" destOrd="0" presId="urn:microsoft.com/office/officeart/2018/5/layout/IconLeafLabelList"/>
    <dgm:cxn modelId="{3D66CBE6-CB5A-459A-8C08-1971A5EB7EF2}" type="presParOf" srcId="{3003BB05-E1E4-43AE-BFD0-F155E597A0B3}" destId="{13266E31-4F4F-4564-9D86-023BADD99D3C}" srcOrd="1" destOrd="0" presId="urn:microsoft.com/office/officeart/2018/5/layout/IconLeafLabelList"/>
    <dgm:cxn modelId="{3E0C027E-2B67-43D7-9FE5-71C4CAA0F60D}" type="presParOf" srcId="{3003BB05-E1E4-43AE-BFD0-F155E597A0B3}" destId="{DD7C0CAA-B247-4446-9D73-E4F1D04EBEA2}" srcOrd="2" destOrd="0" presId="urn:microsoft.com/office/officeart/2018/5/layout/IconLeafLabelList"/>
    <dgm:cxn modelId="{0F18AD3F-376B-4D63-A23C-AA3009675B03}" type="presParOf" srcId="{3003BB05-E1E4-43AE-BFD0-F155E597A0B3}" destId="{1383ABFD-04D1-4D5C-9FF4-6F11E1690EB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34F1D2-192B-4E13-A22A-FAA759CC140E}" type="doc">
      <dgm:prSet loTypeId="urn:microsoft.com/office/officeart/2018/5/layout/IconLeafLabelList" loCatId="icon" qsTypeId="urn:microsoft.com/office/officeart/2005/8/quickstyle/simple1" qsCatId="simple" csTypeId="urn:microsoft.com/office/officeart/2018/5/colors/Iconchunking_coloredtext_accent3_2" csCatId="accent3" phldr="1"/>
      <dgm:spPr/>
      <dgm:t>
        <a:bodyPr/>
        <a:lstStyle/>
        <a:p>
          <a:endParaRPr lang="en-US"/>
        </a:p>
      </dgm:t>
    </dgm:pt>
    <dgm:pt modelId="{013FD56F-8AB0-4CDD-A13C-2EF4A8248638}">
      <dgm:prSet phldr="0"/>
      <dgm:spPr/>
      <dgm:t>
        <a:bodyPr/>
        <a:lstStyle/>
        <a:p>
          <a:pPr>
            <a:lnSpc>
              <a:spcPct val="100000"/>
            </a:lnSpc>
            <a:defRPr cap="all"/>
          </a:pPr>
          <a:r>
            <a:rPr lang="en-US" dirty="0">
              <a:solidFill>
                <a:srgbClr val="004494"/>
              </a:solidFill>
              <a:latin typeface="Aptos"/>
            </a:rPr>
            <a:t>Co-ownership of a path/alley without proper managementstructure </a:t>
          </a:r>
        </a:p>
      </dgm:t>
    </dgm:pt>
    <dgm:pt modelId="{CE4C8EC8-B449-49B8-84D9-93F87CA7CAF9}" type="parTrans" cxnId="{D37E7E33-869A-4C7E-B094-42D3576BBA7F}">
      <dgm:prSet/>
      <dgm:spPr/>
      <dgm:t>
        <a:bodyPr/>
        <a:lstStyle/>
        <a:p>
          <a:endParaRPr lang="en-US"/>
        </a:p>
      </dgm:t>
    </dgm:pt>
    <dgm:pt modelId="{93443D91-8DF5-452A-9972-41A41EF91A5E}" type="sibTrans" cxnId="{D37E7E33-869A-4C7E-B094-42D3576BBA7F}">
      <dgm:prSet/>
      <dgm:spPr/>
      <dgm:t>
        <a:bodyPr/>
        <a:lstStyle/>
        <a:p>
          <a:endParaRPr lang="en-US"/>
        </a:p>
      </dgm:t>
    </dgm:pt>
    <dgm:pt modelId="{6FCCA715-89EF-449D-9157-D0BF02C0B907}" type="pres">
      <dgm:prSet presAssocID="{D834F1D2-192B-4E13-A22A-FAA759CC140E}" presName="root" presStyleCnt="0">
        <dgm:presLayoutVars>
          <dgm:dir/>
          <dgm:resizeHandles val="exact"/>
        </dgm:presLayoutVars>
      </dgm:prSet>
      <dgm:spPr/>
    </dgm:pt>
    <dgm:pt modelId="{701BA5C7-A265-4C1E-A2DB-6F948681BB0D}" type="pres">
      <dgm:prSet presAssocID="{013FD56F-8AB0-4CDD-A13C-2EF4A8248638}" presName="compNode" presStyleCnt="0"/>
      <dgm:spPr/>
    </dgm:pt>
    <dgm:pt modelId="{E104DCFB-88CB-4163-B186-7426944F3EEE}" type="pres">
      <dgm:prSet presAssocID="{013FD56F-8AB0-4CDD-A13C-2EF4A8248638}" presName="iconBgRect" presStyleLbl="bgShp" presStyleIdx="0" presStyleCnt="1"/>
      <dgm:spPr>
        <a:prstGeom prst="round2DiagRect">
          <a:avLst>
            <a:gd name="adj1" fmla="val 29727"/>
            <a:gd name="adj2" fmla="val 0"/>
          </a:avLst>
        </a:prstGeom>
        <a:solidFill>
          <a:srgbClr val="004494"/>
        </a:solidFill>
      </dgm:spPr>
    </dgm:pt>
    <dgm:pt modelId="{FED48139-AC74-4272-B394-F8017F4A5C73}" type="pres">
      <dgm:prSet presAssocID="{013FD56F-8AB0-4CDD-A13C-2EF4A8248638}" presName="iconRect" presStyleLbl="node1" presStyleIdx="0" presStyleCnt="1"/>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arschuwing met effen opvulling"/>
        </a:ext>
      </dgm:extLst>
    </dgm:pt>
    <dgm:pt modelId="{7A841C89-8268-4130-83E1-DAACB66754DD}" type="pres">
      <dgm:prSet presAssocID="{013FD56F-8AB0-4CDD-A13C-2EF4A8248638}" presName="spaceRect" presStyleCnt="0"/>
      <dgm:spPr/>
    </dgm:pt>
    <dgm:pt modelId="{20FD3DD9-D287-4EC7-B180-F6DB273A5F3B}" type="pres">
      <dgm:prSet presAssocID="{013FD56F-8AB0-4CDD-A13C-2EF4A8248638}" presName="textRect" presStyleLbl="revTx" presStyleIdx="0" presStyleCnt="1">
        <dgm:presLayoutVars>
          <dgm:chMax val="1"/>
          <dgm:chPref val="1"/>
        </dgm:presLayoutVars>
      </dgm:prSet>
      <dgm:spPr/>
    </dgm:pt>
  </dgm:ptLst>
  <dgm:cxnLst>
    <dgm:cxn modelId="{D37E7E33-869A-4C7E-B094-42D3576BBA7F}" srcId="{D834F1D2-192B-4E13-A22A-FAA759CC140E}" destId="{013FD56F-8AB0-4CDD-A13C-2EF4A8248638}" srcOrd="0" destOrd="0" parTransId="{CE4C8EC8-B449-49B8-84D9-93F87CA7CAF9}" sibTransId="{93443D91-8DF5-452A-9972-41A41EF91A5E}"/>
    <dgm:cxn modelId="{5175B753-B8C9-4F50-9D4C-21686C46450B}" type="presOf" srcId="{D834F1D2-192B-4E13-A22A-FAA759CC140E}" destId="{6FCCA715-89EF-449D-9157-D0BF02C0B907}" srcOrd="0" destOrd="0" presId="urn:microsoft.com/office/officeart/2018/5/layout/IconLeafLabelList"/>
    <dgm:cxn modelId="{0A195E95-0DC9-4509-8FEC-8EF4B96D28FC}" type="presOf" srcId="{013FD56F-8AB0-4CDD-A13C-2EF4A8248638}" destId="{20FD3DD9-D287-4EC7-B180-F6DB273A5F3B}" srcOrd="0" destOrd="0" presId="urn:microsoft.com/office/officeart/2018/5/layout/IconLeafLabelList"/>
    <dgm:cxn modelId="{E034452F-6A37-44D6-9B8D-77473EF110E9}" type="presParOf" srcId="{6FCCA715-89EF-449D-9157-D0BF02C0B907}" destId="{701BA5C7-A265-4C1E-A2DB-6F948681BB0D}" srcOrd="0" destOrd="0" presId="urn:microsoft.com/office/officeart/2018/5/layout/IconLeafLabelList"/>
    <dgm:cxn modelId="{19A72847-BBFF-4A86-B36A-21B4956947D4}" type="presParOf" srcId="{701BA5C7-A265-4C1E-A2DB-6F948681BB0D}" destId="{E104DCFB-88CB-4163-B186-7426944F3EEE}" srcOrd="0" destOrd="0" presId="urn:microsoft.com/office/officeart/2018/5/layout/IconLeafLabelList"/>
    <dgm:cxn modelId="{7B2C702E-8CD9-4FC1-BEF6-E71ADE84BFB4}" type="presParOf" srcId="{701BA5C7-A265-4C1E-A2DB-6F948681BB0D}" destId="{FED48139-AC74-4272-B394-F8017F4A5C73}" srcOrd="1" destOrd="0" presId="urn:microsoft.com/office/officeart/2018/5/layout/IconLeafLabelList"/>
    <dgm:cxn modelId="{D09034E3-997E-4B8F-99B3-9C55C164E23F}" type="presParOf" srcId="{701BA5C7-A265-4C1E-A2DB-6F948681BB0D}" destId="{7A841C89-8268-4130-83E1-DAACB66754DD}" srcOrd="2" destOrd="0" presId="urn:microsoft.com/office/officeart/2018/5/layout/IconLeafLabelList"/>
    <dgm:cxn modelId="{C740F55F-6AEC-4D09-8B2C-C3125BCD44CB}" type="presParOf" srcId="{701BA5C7-A265-4C1E-A2DB-6F948681BB0D}" destId="{20FD3DD9-D287-4EC7-B180-F6DB273A5F3B}"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34F1D2-192B-4E13-A22A-FAA759CC140E}" type="doc">
      <dgm:prSet loTypeId="urn:microsoft.com/office/officeart/2018/5/layout/IconLeafLabelList" loCatId="icon" qsTypeId="urn:microsoft.com/office/officeart/2005/8/quickstyle/simple1" qsCatId="simple" csTypeId="urn:microsoft.com/office/officeart/2018/5/colors/Iconchunking_coloredtext_accent3_2" csCatId="accent3" phldr="1"/>
      <dgm:spPr/>
      <dgm:t>
        <a:bodyPr/>
        <a:lstStyle/>
        <a:p>
          <a:endParaRPr lang="en-US"/>
        </a:p>
      </dgm:t>
    </dgm:pt>
    <dgm:pt modelId="{013FD56F-8AB0-4CDD-A13C-2EF4A8248638}">
      <dgm:prSet/>
      <dgm:spPr/>
      <dgm:t>
        <a:bodyPr/>
        <a:lstStyle/>
        <a:p>
          <a:pPr rtl="0">
            <a:lnSpc>
              <a:spcPct val="100000"/>
            </a:lnSpc>
            <a:defRPr cap="all"/>
          </a:pPr>
          <a:r>
            <a:rPr lang="en-US" dirty="0">
              <a:solidFill>
                <a:srgbClr val="004494"/>
              </a:solidFill>
              <a:latin typeface="Aptos"/>
            </a:rPr>
            <a:t> Interest from our network (insurance companies, banks etc.) </a:t>
          </a:r>
        </a:p>
      </dgm:t>
    </dgm:pt>
    <dgm:pt modelId="{CE4C8EC8-B449-49B8-84D9-93F87CA7CAF9}" type="parTrans" cxnId="{D37E7E33-869A-4C7E-B094-42D3576BBA7F}">
      <dgm:prSet/>
      <dgm:spPr/>
      <dgm:t>
        <a:bodyPr/>
        <a:lstStyle/>
        <a:p>
          <a:endParaRPr lang="en-US"/>
        </a:p>
      </dgm:t>
    </dgm:pt>
    <dgm:pt modelId="{93443D91-8DF5-452A-9972-41A41EF91A5E}" type="sibTrans" cxnId="{D37E7E33-869A-4C7E-B094-42D3576BBA7F}">
      <dgm:prSet/>
      <dgm:spPr/>
      <dgm:t>
        <a:bodyPr/>
        <a:lstStyle/>
        <a:p>
          <a:endParaRPr lang="en-US"/>
        </a:p>
      </dgm:t>
    </dgm:pt>
    <dgm:pt modelId="{C9551978-E174-44A6-90EF-75FDF084330C}">
      <dgm:prSet/>
      <dgm:spPr/>
      <dgm:t>
        <a:bodyPr/>
        <a:lstStyle/>
        <a:p>
          <a:pPr rtl="0">
            <a:lnSpc>
              <a:spcPct val="100000"/>
            </a:lnSpc>
            <a:defRPr cap="all"/>
          </a:pPr>
          <a:r>
            <a:rPr lang="en-US" dirty="0">
              <a:solidFill>
                <a:srgbClr val="004494"/>
              </a:solidFill>
              <a:latin typeface="Aptos"/>
            </a:rPr>
            <a:t> Will they actually invest?</a:t>
          </a:r>
        </a:p>
      </dgm:t>
    </dgm:pt>
    <dgm:pt modelId="{2B74A6DC-6A76-4B11-A64F-3756203D194D}" type="parTrans" cxnId="{DB3BB7A4-DDAC-4AD5-B0B3-133648B633EC}">
      <dgm:prSet/>
      <dgm:spPr/>
      <dgm:t>
        <a:bodyPr/>
        <a:lstStyle/>
        <a:p>
          <a:endParaRPr lang="en-US"/>
        </a:p>
      </dgm:t>
    </dgm:pt>
    <dgm:pt modelId="{4916F834-C87A-4B83-A579-9C2DC58F5919}" type="sibTrans" cxnId="{DB3BB7A4-DDAC-4AD5-B0B3-133648B633EC}">
      <dgm:prSet/>
      <dgm:spPr/>
      <dgm:t>
        <a:bodyPr/>
        <a:lstStyle/>
        <a:p>
          <a:endParaRPr lang="en-US"/>
        </a:p>
      </dgm:t>
    </dgm:pt>
    <dgm:pt modelId="{6FCCA715-89EF-449D-9157-D0BF02C0B907}" type="pres">
      <dgm:prSet presAssocID="{D834F1D2-192B-4E13-A22A-FAA759CC140E}" presName="root" presStyleCnt="0">
        <dgm:presLayoutVars>
          <dgm:dir/>
          <dgm:resizeHandles val="exact"/>
        </dgm:presLayoutVars>
      </dgm:prSet>
      <dgm:spPr/>
    </dgm:pt>
    <dgm:pt modelId="{701BA5C7-A265-4C1E-A2DB-6F948681BB0D}" type="pres">
      <dgm:prSet presAssocID="{013FD56F-8AB0-4CDD-A13C-2EF4A8248638}" presName="compNode" presStyleCnt="0"/>
      <dgm:spPr/>
    </dgm:pt>
    <dgm:pt modelId="{E104DCFB-88CB-4163-B186-7426944F3EEE}" type="pres">
      <dgm:prSet presAssocID="{013FD56F-8AB0-4CDD-A13C-2EF4A8248638}" presName="iconBgRect" presStyleLbl="bgShp" presStyleIdx="0" presStyleCnt="2"/>
      <dgm:spPr>
        <a:prstGeom prst="round2DiagRect">
          <a:avLst>
            <a:gd name="adj1" fmla="val 29727"/>
            <a:gd name="adj2" fmla="val 0"/>
          </a:avLst>
        </a:prstGeom>
        <a:solidFill>
          <a:srgbClr val="004494"/>
        </a:solidFill>
      </dgm:spPr>
    </dgm:pt>
    <dgm:pt modelId="{FED48139-AC74-4272-B394-F8017F4A5C73}" type="pres">
      <dgm:prSet presAssocID="{013FD56F-8AB0-4CDD-A13C-2EF4A8248638}"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ld met effen opvulling"/>
        </a:ext>
      </dgm:extLst>
    </dgm:pt>
    <dgm:pt modelId="{7A841C89-8268-4130-83E1-DAACB66754DD}" type="pres">
      <dgm:prSet presAssocID="{013FD56F-8AB0-4CDD-A13C-2EF4A8248638}" presName="spaceRect" presStyleCnt="0"/>
      <dgm:spPr/>
    </dgm:pt>
    <dgm:pt modelId="{20FD3DD9-D287-4EC7-B180-F6DB273A5F3B}" type="pres">
      <dgm:prSet presAssocID="{013FD56F-8AB0-4CDD-A13C-2EF4A8248638}" presName="textRect" presStyleLbl="revTx" presStyleIdx="0" presStyleCnt="2">
        <dgm:presLayoutVars>
          <dgm:chMax val="1"/>
          <dgm:chPref val="1"/>
        </dgm:presLayoutVars>
      </dgm:prSet>
      <dgm:spPr/>
    </dgm:pt>
    <dgm:pt modelId="{6AB06F45-5BE1-4223-975C-F1B1A9C9F8CE}" type="pres">
      <dgm:prSet presAssocID="{93443D91-8DF5-452A-9972-41A41EF91A5E}" presName="sibTrans" presStyleCnt="0"/>
      <dgm:spPr/>
    </dgm:pt>
    <dgm:pt modelId="{04DAABA4-ABFF-4969-92F8-D5FEFD39C66B}" type="pres">
      <dgm:prSet presAssocID="{C9551978-E174-44A6-90EF-75FDF084330C}" presName="compNode" presStyleCnt="0"/>
      <dgm:spPr/>
    </dgm:pt>
    <dgm:pt modelId="{B6F7EE15-EDA3-430F-A777-C3E07FC7D51F}" type="pres">
      <dgm:prSet presAssocID="{C9551978-E174-44A6-90EF-75FDF084330C}" presName="iconBgRect" presStyleLbl="bgShp" presStyleIdx="1" presStyleCnt="2"/>
      <dgm:spPr>
        <a:prstGeom prst="round2DiagRect">
          <a:avLst>
            <a:gd name="adj1" fmla="val 29727"/>
            <a:gd name="adj2" fmla="val 0"/>
          </a:avLst>
        </a:prstGeom>
        <a:solidFill>
          <a:srgbClr val="004494"/>
        </a:solidFill>
      </dgm:spPr>
    </dgm:pt>
    <dgm:pt modelId="{9BB56161-BD0B-4D1A-B7B9-E601EEFA70AF}" type="pres">
      <dgm:prSet presAssocID="{C9551978-E174-44A6-90EF-75FDF084330C}"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raagteken met effen opvulling"/>
        </a:ext>
      </dgm:extLst>
    </dgm:pt>
    <dgm:pt modelId="{C0AE42CB-B096-4A8E-B3DE-E87157B5B084}" type="pres">
      <dgm:prSet presAssocID="{C9551978-E174-44A6-90EF-75FDF084330C}" presName="spaceRect" presStyleCnt="0"/>
      <dgm:spPr/>
    </dgm:pt>
    <dgm:pt modelId="{1A996284-3996-444A-AFE8-56016286256D}" type="pres">
      <dgm:prSet presAssocID="{C9551978-E174-44A6-90EF-75FDF084330C}" presName="textRect" presStyleLbl="revTx" presStyleIdx="1" presStyleCnt="2">
        <dgm:presLayoutVars>
          <dgm:chMax val="1"/>
          <dgm:chPref val="1"/>
        </dgm:presLayoutVars>
      </dgm:prSet>
      <dgm:spPr/>
    </dgm:pt>
  </dgm:ptLst>
  <dgm:cxnLst>
    <dgm:cxn modelId="{D37E7E33-869A-4C7E-B094-42D3576BBA7F}" srcId="{D834F1D2-192B-4E13-A22A-FAA759CC140E}" destId="{013FD56F-8AB0-4CDD-A13C-2EF4A8248638}" srcOrd="0" destOrd="0" parTransId="{CE4C8EC8-B449-49B8-84D9-93F87CA7CAF9}" sibTransId="{93443D91-8DF5-452A-9972-41A41EF91A5E}"/>
    <dgm:cxn modelId="{84139B41-686C-41A8-BDDB-825B5DDB3C65}" type="presOf" srcId="{C9551978-E174-44A6-90EF-75FDF084330C}" destId="{1A996284-3996-444A-AFE8-56016286256D}" srcOrd="0" destOrd="0" presId="urn:microsoft.com/office/officeart/2018/5/layout/IconLeafLabelList"/>
    <dgm:cxn modelId="{5175B753-B8C9-4F50-9D4C-21686C46450B}" type="presOf" srcId="{D834F1D2-192B-4E13-A22A-FAA759CC140E}" destId="{6FCCA715-89EF-449D-9157-D0BF02C0B907}" srcOrd="0" destOrd="0" presId="urn:microsoft.com/office/officeart/2018/5/layout/IconLeafLabelList"/>
    <dgm:cxn modelId="{03B7B966-0F6E-42A7-83DA-DC930C6FD358}" type="presOf" srcId="{013FD56F-8AB0-4CDD-A13C-2EF4A8248638}" destId="{20FD3DD9-D287-4EC7-B180-F6DB273A5F3B}" srcOrd="0" destOrd="0" presId="urn:microsoft.com/office/officeart/2018/5/layout/IconLeafLabelList"/>
    <dgm:cxn modelId="{DB3BB7A4-DDAC-4AD5-B0B3-133648B633EC}" srcId="{D834F1D2-192B-4E13-A22A-FAA759CC140E}" destId="{C9551978-E174-44A6-90EF-75FDF084330C}" srcOrd="1" destOrd="0" parTransId="{2B74A6DC-6A76-4B11-A64F-3756203D194D}" sibTransId="{4916F834-C87A-4B83-A579-9C2DC58F5919}"/>
    <dgm:cxn modelId="{95399568-A6E2-42FB-BAD1-8A443B9A917C}" type="presParOf" srcId="{6FCCA715-89EF-449D-9157-D0BF02C0B907}" destId="{701BA5C7-A265-4C1E-A2DB-6F948681BB0D}" srcOrd="0" destOrd="0" presId="urn:microsoft.com/office/officeart/2018/5/layout/IconLeafLabelList"/>
    <dgm:cxn modelId="{F5D6D6FC-7E48-45A2-8FA8-7AD7DD7DEDEB}" type="presParOf" srcId="{701BA5C7-A265-4C1E-A2DB-6F948681BB0D}" destId="{E104DCFB-88CB-4163-B186-7426944F3EEE}" srcOrd="0" destOrd="0" presId="urn:microsoft.com/office/officeart/2018/5/layout/IconLeafLabelList"/>
    <dgm:cxn modelId="{9618A678-F687-4A40-B184-5EF8FDE25ED8}" type="presParOf" srcId="{701BA5C7-A265-4C1E-A2DB-6F948681BB0D}" destId="{FED48139-AC74-4272-B394-F8017F4A5C73}" srcOrd="1" destOrd="0" presId="urn:microsoft.com/office/officeart/2018/5/layout/IconLeafLabelList"/>
    <dgm:cxn modelId="{523A363E-0E78-4F1F-9691-C2C384367F40}" type="presParOf" srcId="{701BA5C7-A265-4C1E-A2DB-6F948681BB0D}" destId="{7A841C89-8268-4130-83E1-DAACB66754DD}" srcOrd="2" destOrd="0" presId="urn:microsoft.com/office/officeart/2018/5/layout/IconLeafLabelList"/>
    <dgm:cxn modelId="{330D9665-2F3B-434A-AA78-127FBBC8B749}" type="presParOf" srcId="{701BA5C7-A265-4C1E-A2DB-6F948681BB0D}" destId="{20FD3DD9-D287-4EC7-B180-F6DB273A5F3B}" srcOrd="3" destOrd="0" presId="urn:microsoft.com/office/officeart/2018/5/layout/IconLeafLabelList"/>
    <dgm:cxn modelId="{8557EBA2-5D9F-44BF-A0BF-F02DA3EF942F}" type="presParOf" srcId="{6FCCA715-89EF-449D-9157-D0BF02C0B907}" destId="{6AB06F45-5BE1-4223-975C-F1B1A9C9F8CE}" srcOrd="1" destOrd="0" presId="urn:microsoft.com/office/officeart/2018/5/layout/IconLeafLabelList"/>
    <dgm:cxn modelId="{E63A9DF8-7A0D-484C-A431-DB7C140EC65F}" type="presParOf" srcId="{6FCCA715-89EF-449D-9157-D0BF02C0B907}" destId="{04DAABA4-ABFF-4969-92F8-D5FEFD39C66B}" srcOrd="2" destOrd="0" presId="urn:microsoft.com/office/officeart/2018/5/layout/IconLeafLabelList"/>
    <dgm:cxn modelId="{02055819-C2E7-44A0-BD75-81884FFD674F}" type="presParOf" srcId="{04DAABA4-ABFF-4969-92F8-D5FEFD39C66B}" destId="{B6F7EE15-EDA3-430F-A777-C3E07FC7D51F}" srcOrd="0" destOrd="0" presId="urn:microsoft.com/office/officeart/2018/5/layout/IconLeafLabelList"/>
    <dgm:cxn modelId="{2370722B-FB89-461C-A357-96D1357864D5}" type="presParOf" srcId="{04DAABA4-ABFF-4969-92F8-D5FEFD39C66B}" destId="{9BB56161-BD0B-4D1A-B7B9-E601EEFA70AF}" srcOrd="1" destOrd="0" presId="urn:microsoft.com/office/officeart/2018/5/layout/IconLeafLabelList"/>
    <dgm:cxn modelId="{4CD0BF98-464D-4900-A52F-D99B101B4E10}" type="presParOf" srcId="{04DAABA4-ABFF-4969-92F8-D5FEFD39C66B}" destId="{C0AE42CB-B096-4A8E-B3DE-E87157B5B084}" srcOrd="2" destOrd="0" presId="urn:microsoft.com/office/officeart/2018/5/layout/IconLeafLabelList"/>
    <dgm:cxn modelId="{5CB874AC-B1EE-4423-916E-31D598282B11}" type="presParOf" srcId="{04DAABA4-ABFF-4969-92F8-D5FEFD39C66B}" destId="{1A996284-3996-444A-AFE8-56016286256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FB74F0-12C4-4F86-83D4-297568CABD65}" type="doc">
      <dgm:prSet loTypeId="urn:microsoft.com/office/officeart/2005/8/layout/vList3" loCatId="list" qsTypeId="urn:microsoft.com/office/officeart/2005/8/quickstyle/simple1" qsCatId="simple" csTypeId="urn:microsoft.com/office/officeart/2005/8/colors/accent1_2" csCatId="accent1" phldr="1"/>
      <dgm:spPr/>
    </dgm:pt>
    <dgm:pt modelId="{BF4D1ED0-7417-443C-BB50-AC0F26D3DBAB}">
      <dgm:prSet phldrT="[Text]" custT="1"/>
      <dgm:spPr>
        <a:noFill/>
        <a:ln>
          <a:solidFill>
            <a:schemeClr val="accent1"/>
          </a:solidFill>
        </a:ln>
      </dgm:spPr>
      <dgm:t>
        <a:bodyPr/>
        <a:lstStyle/>
        <a:p>
          <a:r>
            <a:rPr lang="hr-HR" sz="1600" b="0" dirty="0">
              <a:solidFill>
                <a:schemeClr val="accent1"/>
              </a:solidFill>
            </a:rPr>
            <a:t>Country sector platforms</a:t>
          </a:r>
          <a:endParaRPr lang="en-US" sz="1600" b="0" dirty="0">
            <a:solidFill>
              <a:schemeClr val="accent1"/>
            </a:solidFill>
          </a:endParaRPr>
        </a:p>
      </dgm:t>
    </dgm:pt>
    <dgm:pt modelId="{A0651764-2935-45B4-B0A4-0CCC87FF453A}" type="parTrans" cxnId="{4B21B220-0CDA-4FCE-A2CF-D05977983528}">
      <dgm:prSet/>
      <dgm:spPr/>
      <dgm:t>
        <a:bodyPr/>
        <a:lstStyle/>
        <a:p>
          <a:endParaRPr lang="en-US"/>
        </a:p>
      </dgm:t>
    </dgm:pt>
    <dgm:pt modelId="{E5D1C576-C701-4A67-90E9-0C8CBD827156}" type="sibTrans" cxnId="{4B21B220-0CDA-4FCE-A2CF-D05977983528}">
      <dgm:prSet/>
      <dgm:spPr/>
      <dgm:t>
        <a:bodyPr/>
        <a:lstStyle/>
        <a:p>
          <a:endParaRPr lang="en-US"/>
        </a:p>
      </dgm:t>
    </dgm:pt>
    <dgm:pt modelId="{29AAB220-7DCC-482C-B14C-68AF520EC955}">
      <dgm:prSet phldrT="[Text]" custT="1"/>
      <dgm:spPr>
        <a:noFill/>
        <a:ln>
          <a:solidFill>
            <a:schemeClr val="accent1"/>
          </a:solidFill>
        </a:ln>
      </dgm:spPr>
      <dgm:t>
        <a:bodyPr/>
        <a:lstStyle/>
        <a:p>
          <a:r>
            <a:rPr lang="hr-HR" sz="1600" b="0" dirty="0">
              <a:solidFill>
                <a:schemeClr val="accent1"/>
              </a:solidFill>
              <a:latin typeface="+mn-lt"/>
            </a:rPr>
            <a:t>Renewable Energy Programme</a:t>
          </a:r>
          <a:endParaRPr lang="en-US" sz="1600" b="0" dirty="0">
            <a:solidFill>
              <a:schemeClr val="accent1"/>
            </a:solidFill>
          </a:endParaRPr>
        </a:p>
      </dgm:t>
    </dgm:pt>
    <dgm:pt modelId="{40D7340D-A443-443D-830F-18921E83C59B}" type="parTrans" cxnId="{65CEF06C-B4DE-4529-99EF-DD3E3DB98F05}">
      <dgm:prSet/>
      <dgm:spPr/>
      <dgm:t>
        <a:bodyPr/>
        <a:lstStyle/>
        <a:p>
          <a:endParaRPr lang="en-US"/>
        </a:p>
      </dgm:t>
    </dgm:pt>
    <dgm:pt modelId="{313BCB3C-2E4C-4575-98C6-F9C7FFE94FB4}" type="sibTrans" cxnId="{65CEF06C-B4DE-4529-99EF-DD3E3DB98F05}">
      <dgm:prSet/>
      <dgm:spPr/>
      <dgm:t>
        <a:bodyPr/>
        <a:lstStyle/>
        <a:p>
          <a:endParaRPr lang="en-US"/>
        </a:p>
      </dgm:t>
    </dgm:pt>
    <dgm:pt modelId="{DEA024AB-58E8-44CA-8ED1-72A02CB3D7B6}">
      <dgm:prSet phldrT="[Text]" custT="1"/>
      <dgm:spPr>
        <a:noFill/>
        <a:ln>
          <a:solidFill>
            <a:schemeClr val="accent1"/>
          </a:solidFill>
        </a:ln>
      </dgm:spPr>
      <dgm:t>
        <a:bodyPr/>
        <a:lstStyle/>
        <a:p>
          <a:r>
            <a:rPr lang="en-GB" sz="1600" b="0">
              <a:solidFill>
                <a:schemeClr val="accent1"/>
              </a:solidFill>
              <a:latin typeface="+mn-lt"/>
            </a:rPr>
            <a:t>Corporate Climate Governance Facility</a:t>
          </a:r>
          <a:r>
            <a:rPr lang="hr-HR" sz="1600" b="0">
              <a:solidFill>
                <a:schemeClr val="accent1"/>
              </a:solidFill>
              <a:latin typeface="+mn-lt"/>
            </a:rPr>
            <a:t> </a:t>
          </a:r>
          <a:endParaRPr lang="en-US" sz="1600" b="0" dirty="0">
            <a:solidFill>
              <a:schemeClr val="accent1"/>
            </a:solidFill>
          </a:endParaRPr>
        </a:p>
      </dgm:t>
    </dgm:pt>
    <dgm:pt modelId="{0935F82C-3B80-4449-8923-76722B2B99D2}" type="parTrans" cxnId="{77D8447A-52AB-4D2D-8CF8-F166704C239E}">
      <dgm:prSet/>
      <dgm:spPr/>
      <dgm:t>
        <a:bodyPr/>
        <a:lstStyle/>
        <a:p>
          <a:endParaRPr lang="en-US"/>
        </a:p>
      </dgm:t>
    </dgm:pt>
    <dgm:pt modelId="{426ED630-6A2F-4314-BEF4-F919DF7300E1}" type="sibTrans" cxnId="{77D8447A-52AB-4D2D-8CF8-F166704C239E}">
      <dgm:prSet/>
      <dgm:spPr/>
      <dgm:t>
        <a:bodyPr/>
        <a:lstStyle/>
        <a:p>
          <a:endParaRPr lang="en-US"/>
        </a:p>
      </dgm:t>
    </dgm:pt>
    <dgm:pt modelId="{4825A719-ED6F-4F7D-B3D5-63C46E5FC61C}">
      <dgm:prSet phldrT="[Text]" custT="1"/>
      <dgm:spPr>
        <a:noFill/>
        <a:ln>
          <a:solidFill>
            <a:schemeClr val="accent1"/>
          </a:solidFill>
        </a:ln>
      </dgm:spPr>
      <dgm:t>
        <a:bodyPr/>
        <a:lstStyle/>
        <a:p>
          <a:r>
            <a:rPr lang="hr-HR" sz="1600" b="0">
              <a:solidFill>
                <a:schemeClr val="accent1"/>
              </a:solidFill>
            </a:rPr>
            <a:t>Low Carbon Pathways</a:t>
          </a:r>
          <a:endParaRPr lang="en-US" sz="1600" b="0" dirty="0">
            <a:solidFill>
              <a:schemeClr val="accent1"/>
            </a:solidFill>
          </a:endParaRPr>
        </a:p>
      </dgm:t>
    </dgm:pt>
    <dgm:pt modelId="{A0260C26-50B7-492A-B87B-A3429B689445}" type="parTrans" cxnId="{97035774-BC45-473D-B7AC-79ACDE78AF49}">
      <dgm:prSet/>
      <dgm:spPr/>
      <dgm:t>
        <a:bodyPr/>
        <a:lstStyle/>
        <a:p>
          <a:endParaRPr lang="en-US"/>
        </a:p>
      </dgm:t>
    </dgm:pt>
    <dgm:pt modelId="{BA3F81A6-BB2D-41F9-BB52-F096143669FA}" type="sibTrans" cxnId="{97035774-BC45-473D-B7AC-79ACDE78AF49}">
      <dgm:prSet/>
      <dgm:spPr/>
      <dgm:t>
        <a:bodyPr/>
        <a:lstStyle/>
        <a:p>
          <a:endParaRPr lang="en-US"/>
        </a:p>
      </dgm:t>
    </dgm:pt>
    <dgm:pt modelId="{7B877F3D-5CD4-42B7-9810-FADF07A897A9}">
      <dgm:prSet phldrT="[Text]" custT="1"/>
      <dgm:spPr>
        <a:noFill/>
        <a:ln>
          <a:solidFill>
            <a:schemeClr val="accent1"/>
          </a:solidFill>
        </a:ln>
      </dgm:spPr>
      <dgm:t>
        <a:bodyPr/>
        <a:lstStyle/>
        <a:p>
          <a:r>
            <a:rPr lang="hr-HR" sz="1600" b="0">
              <a:solidFill>
                <a:schemeClr val="accent1"/>
              </a:solidFill>
            </a:rPr>
            <a:t>Green Cities</a:t>
          </a:r>
          <a:endParaRPr lang="en-US" sz="1600" b="0" dirty="0">
            <a:solidFill>
              <a:schemeClr val="accent1"/>
            </a:solidFill>
          </a:endParaRPr>
        </a:p>
      </dgm:t>
    </dgm:pt>
    <dgm:pt modelId="{61509508-3F94-43C6-8808-4752EFDE871C}" type="parTrans" cxnId="{C4B6A4AF-1509-4471-81BC-FDF1331C72AB}">
      <dgm:prSet/>
      <dgm:spPr/>
      <dgm:t>
        <a:bodyPr/>
        <a:lstStyle/>
        <a:p>
          <a:endParaRPr lang="en-US"/>
        </a:p>
      </dgm:t>
    </dgm:pt>
    <dgm:pt modelId="{AE4A8AC1-A4D8-43B7-8EF1-3D62255DB0A4}" type="sibTrans" cxnId="{C4B6A4AF-1509-4471-81BC-FDF1331C72AB}">
      <dgm:prSet/>
      <dgm:spPr/>
      <dgm:t>
        <a:bodyPr/>
        <a:lstStyle/>
        <a:p>
          <a:endParaRPr lang="en-US"/>
        </a:p>
      </dgm:t>
    </dgm:pt>
    <dgm:pt modelId="{A2D5EF3B-4608-412A-9448-1058DEE52936}" type="pres">
      <dgm:prSet presAssocID="{E4FB74F0-12C4-4F86-83D4-297568CABD65}" presName="linearFlow" presStyleCnt="0">
        <dgm:presLayoutVars>
          <dgm:dir/>
          <dgm:resizeHandles val="exact"/>
        </dgm:presLayoutVars>
      </dgm:prSet>
      <dgm:spPr/>
    </dgm:pt>
    <dgm:pt modelId="{AD65176B-906C-4882-A42E-58E4824B3D15}" type="pres">
      <dgm:prSet presAssocID="{BF4D1ED0-7417-443C-BB50-AC0F26D3DBAB}" presName="composite" presStyleCnt="0"/>
      <dgm:spPr/>
    </dgm:pt>
    <dgm:pt modelId="{33FC0704-8661-41B8-84C1-CBC201A6AC2C}" type="pres">
      <dgm:prSet presAssocID="{BF4D1ED0-7417-443C-BB50-AC0F26D3DBAB}" presName="imgShp" presStyleLbl="fgImgPlace1" presStyleIdx="0" presStyleCnt="5" custScaleX="2000000" custScaleY="20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nections with solid fill"/>
        </a:ext>
      </dgm:extLst>
    </dgm:pt>
    <dgm:pt modelId="{AE00DE3E-3742-4D5C-84F8-7EF0ABB12AFC}" type="pres">
      <dgm:prSet presAssocID="{BF4D1ED0-7417-443C-BB50-AC0F26D3DBAB}" presName="txShp" presStyleLbl="node1" presStyleIdx="0" presStyleCnt="5" custScaleY="1384209">
        <dgm:presLayoutVars>
          <dgm:bulletEnabled val="1"/>
        </dgm:presLayoutVars>
      </dgm:prSet>
      <dgm:spPr/>
    </dgm:pt>
    <dgm:pt modelId="{A4B58F85-F658-41A2-BB53-726BA45C5855}" type="pres">
      <dgm:prSet presAssocID="{E5D1C576-C701-4A67-90E9-0C8CBD827156}" presName="spacing" presStyleCnt="0"/>
      <dgm:spPr/>
    </dgm:pt>
    <dgm:pt modelId="{0905A8E2-32AE-469F-A57D-7725A58DEDE8}" type="pres">
      <dgm:prSet presAssocID="{29AAB220-7DCC-482C-B14C-68AF520EC955}" presName="composite" presStyleCnt="0"/>
      <dgm:spPr/>
    </dgm:pt>
    <dgm:pt modelId="{3768D2C1-0806-40DC-9AB9-27967E74317C}" type="pres">
      <dgm:prSet presAssocID="{29AAB220-7DCC-482C-B14C-68AF520EC955}" presName="imgShp" presStyleLbl="fgImgPlace1" presStyleIdx="1" presStyleCnt="5" custScaleX="2000000" custScaleY="20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newable Energy with solid fill"/>
        </a:ext>
      </dgm:extLst>
    </dgm:pt>
    <dgm:pt modelId="{28752A17-C581-4E20-AA27-968BDFF7D7A4}" type="pres">
      <dgm:prSet presAssocID="{29AAB220-7DCC-482C-B14C-68AF520EC955}" presName="txShp" presStyleLbl="node1" presStyleIdx="1" presStyleCnt="5" custScaleY="1384205">
        <dgm:presLayoutVars>
          <dgm:bulletEnabled val="1"/>
        </dgm:presLayoutVars>
      </dgm:prSet>
      <dgm:spPr/>
    </dgm:pt>
    <dgm:pt modelId="{A74D81D1-9FCF-482D-8B41-21069C99CF0D}" type="pres">
      <dgm:prSet presAssocID="{313BCB3C-2E4C-4575-98C6-F9C7FFE94FB4}" presName="spacing" presStyleCnt="0"/>
      <dgm:spPr/>
    </dgm:pt>
    <dgm:pt modelId="{C2396587-F1F3-4882-A1D5-57CC3AC40640}" type="pres">
      <dgm:prSet presAssocID="{DEA024AB-58E8-44CA-8ED1-72A02CB3D7B6}" presName="composite" presStyleCnt="0"/>
      <dgm:spPr/>
    </dgm:pt>
    <dgm:pt modelId="{7745A9E6-C3C6-4D13-AC5A-8D2BC1776D63}" type="pres">
      <dgm:prSet presAssocID="{DEA024AB-58E8-44CA-8ED1-72A02CB3D7B6}" presName="imgShp" presStyleLbl="fgImgPlace1" presStyleIdx="2" presStyleCnt="5" custScaleX="2000000" custScaleY="20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hand with plant with solid fill"/>
        </a:ext>
      </dgm:extLst>
    </dgm:pt>
    <dgm:pt modelId="{ABD3B978-6811-4070-80F6-CCA56C1C23C9}" type="pres">
      <dgm:prSet presAssocID="{DEA024AB-58E8-44CA-8ED1-72A02CB3D7B6}" presName="txShp" presStyleLbl="node1" presStyleIdx="2" presStyleCnt="5" custScaleY="1384240">
        <dgm:presLayoutVars>
          <dgm:bulletEnabled val="1"/>
        </dgm:presLayoutVars>
      </dgm:prSet>
      <dgm:spPr/>
    </dgm:pt>
    <dgm:pt modelId="{DE986580-4D86-4F21-B978-5FBD61B89E30}" type="pres">
      <dgm:prSet presAssocID="{426ED630-6A2F-4314-BEF4-F919DF7300E1}" presName="spacing" presStyleCnt="0"/>
      <dgm:spPr/>
    </dgm:pt>
    <dgm:pt modelId="{A9FC3477-CB74-4A56-81E7-3FEF03698F34}" type="pres">
      <dgm:prSet presAssocID="{4825A719-ED6F-4F7D-B3D5-63C46E5FC61C}" presName="composite" presStyleCnt="0"/>
      <dgm:spPr/>
    </dgm:pt>
    <dgm:pt modelId="{DD4F7D3D-3027-4D60-A4BF-58B077B5AE57}" type="pres">
      <dgm:prSet presAssocID="{4825A719-ED6F-4F7D-B3D5-63C46E5FC61C}" presName="imgShp" presStyleLbl="fgImgPlace1" presStyleIdx="3" presStyleCnt="5" custScaleX="2000000" custScaleY="20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ustainability with solid fill"/>
        </a:ext>
      </dgm:extLst>
    </dgm:pt>
    <dgm:pt modelId="{F459D1A0-0AAB-43FD-BC7D-FE60BC7C35AD}" type="pres">
      <dgm:prSet presAssocID="{4825A719-ED6F-4F7D-B3D5-63C46E5FC61C}" presName="txShp" presStyleLbl="node1" presStyleIdx="3" presStyleCnt="5" custScaleY="1384240">
        <dgm:presLayoutVars>
          <dgm:bulletEnabled val="1"/>
        </dgm:presLayoutVars>
      </dgm:prSet>
      <dgm:spPr/>
    </dgm:pt>
    <dgm:pt modelId="{3ECA8373-03CA-45A0-A626-04EB9A64A339}" type="pres">
      <dgm:prSet presAssocID="{BA3F81A6-BB2D-41F9-BB52-F096143669FA}" presName="spacing" presStyleCnt="0"/>
      <dgm:spPr/>
    </dgm:pt>
    <dgm:pt modelId="{D384C6E3-3CF7-4A2C-9C2D-E2D0B7C5C894}" type="pres">
      <dgm:prSet presAssocID="{7B877F3D-5CD4-42B7-9810-FADF07A897A9}" presName="composite" presStyleCnt="0"/>
      <dgm:spPr/>
    </dgm:pt>
    <dgm:pt modelId="{EBA6F23C-C7D7-480F-905A-D453AAA3B752}" type="pres">
      <dgm:prSet presAssocID="{7B877F3D-5CD4-42B7-9810-FADF07A897A9}" presName="imgShp" presStyleLbl="fgImgPlace1" presStyleIdx="4" presStyleCnt="5" custScaleX="2000000" custScaleY="20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ity outline"/>
        </a:ext>
      </dgm:extLst>
    </dgm:pt>
    <dgm:pt modelId="{3140A464-2436-4000-B7B3-B2CC53F13B49}" type="pres">
      <dgm:prSet presAssocID="{7B877F3D-5CD4-42B7-9810-FADF07A897A9}" presName="txShp" presStyleLbl="node1" presStyleIdx="4" presStyleCnt="5" custScaleY="1384240">
        <dgm:presLayoutVars>
          <dgm:bulletEnabled val="1"/>
        </dgm:presLayoutVars>
      </dgm:prSet>
      <dgm:spPr/>
    </dgm:pt>
  </dgm:ptLst>
  <dgm:cxnLst>
    <dgm:cxn modelId="{793A010A-60DC-4004-A07C-44F0B411B4DF}" type="presOf" srcId="{DEA024AB-58E8-44CA-8ED1-72A02CB3D7B6}" destId="{ABD3B978-6811-4070-80F6-CCA56C1C23C9}" srcOrd="0" destOrd="0" presId="urn:microsoft.com/office/officeart/2005/8/layout/vList3"/>
    <dgm:cxn modelId="{7E515B12-5ABB-4930-88A6-D1BF129FFDC5}" type="presOf" srcId="{BF4D1ED0-7417-443C-BB50-AC0F26D3DBAB}" destId="{AE00DE3E-3742-4D5C-84F8-7EF0ABB12AFC}" srcOrd="0" destOrd="0" presId="urn:microsoft.com/office/officeart/2005/8/layout/vList3"/>
    <dgm:cxn modelId="{4B21B220-0CDA-4FCE-A2CF-D05977983528}" srcId="{E4FB74F0-12C4-4F86-83D4-297568CABD65}" destId="{BF4D1ED0-7417-443C-BB50-AC0F26D3DBAB}" srcOrd="0" destOrd="0" parTransId="{A0651764-2935-45B4-B0A4-0CCC87FF453A}" sibTransId="{E5D1C576-C701-4A67-90E9-0C8CBD827156}"/>
    <dgm:cxn modelId="{65CEF06C-B4DE-4529-99EF-DD3E3DB98F05}" srcId="{E4FB74F0-12C4-4F86-83D4-297568CABD65}" destId="{29AAB220-7DCC-482C-B14C-68AF520EC955}" srcOrd="1" destOrd="0" parTransId="{40D7340D-A443-443D-830F-18921E83C59B}" sibTransId="{313BCB3C-2E4C-4575-98C6-F9C7FFE94FB4}"/>
    <dgm:cxn modelId="{97035774-BC45-473D-B7AC-79ACDE78AF49}" srcId="{E4FB74F0-12C4-4F86-83D4-297568CABD65}" destId="{4825A719-ED6F-4F7D-B3D5-63C46E5FC61C}" srcOrd="3" destOrd="0" parTransId="{A0260C26-50B7-492A-B87B-A3429B689445}" sibTransId="{BA3F81A6-BB2D-41F9-BB52-F096143669FA}"/>
    <dgm:cxn modelId="{77D8447A-52AB-4D2D-8CF8-F166704C239E}" srcId="{E4FB74F0-12C4-4F86-83D4-297568CABD65}" destId="{DEA024AB-58E8-44CA-8ED1-72A02CB3D7B6}" srcOrd="2" destOrd="0" parTransId="{0935F82C-3B80-4449-8923-76722B2B99D2}" sibTransId="{426ED630-6A2F-4314-BEF4-F919DF7300E1}"/>
    <dgm:cxn modelId="{615D5880-CA8C-4A05-AB53-2B47096E9DB8}" type="presOf" srcId="{4825A719-ED6F-4F7D-B3D5-63C46E5FC61C}" destId="{F459D1A0-0AAB-43FD-BC7D-FE60BC7C35AD}" srcOrd="0" destOrd="0" presId="urn:microsoft.com/office/officeart/2005/8/layout/vList3"/>
    <dgm:cxn modelId="{8D36218F-A7EF-4CBA-9147-964EFEE3C365}" type="presOf" srcId="{29AAB220-7DCC-482C-B14C-68AF520EC955}" destId="{28752A17-C581-4E20-AA27-968BDFF7D7A4}" srcOrd="0" destOrd="0" presId="urn:microsoft.com/office/officeart/2005/8/layout/vList3"/>
    <dgm:cxn modelId="{C4B6A4AF-1509-4471-81BC-FDF1331C72AB}" srcId="{E4FB74F0-12C4-4F86-83D4-297568CABD65}" destId="{7B877F3D-5CD4-42B7-9810-FADF07A897A9}" srcOrd="4" destOrd="0" parTransId="{61509508-3F94-43C6-8808-4752EFDE871C}" sibTransId="{AE4A8AC1-A4D8-43B7-8EF1-3D62255DB0A4}"/>
    <dgm:cxn modelId="{14A60BE5-07DB-48B1-89B1-5FB0F2CE1541}" type="presOf" srcId="{7B877F3D-5CD4-42B7-9810-FADF07A897A9}" destId="{3140A464-2436-4000-B7B3-B2CC53F13B49}" srcOrd="0" destOrd="0" presId="urn:microsoft.com/office/officeart/2005/8/layout/vList3"/>
    <dgm:cxn modelId="{E73FEDF5-FC55-4DBA-86DB-C8DBDBB76C1C}" type="presOf" srcId="{E4FB74F0-12C4-4F86-83D4-297568CABD65}" destId="{A2D5EF3B-4608-412A-9448-1058DEE52936}" srcOrd="0" destOrd="0" presId="urn:microsoft.com/office/officeart/2005/8/layout/vList3"/>
    <dgm:cxn modelId="{C5E02061-41A3-4629-899D-27A1A967BFAA}" type="presParOf" srcId="{A2D5EF3B-4608-412A-9448-1058DEE52936}" destId="{AD65176B-906C-4882-A42E-58E4824B3D15}" srcOrd="0" destOrd="0" presId="urn:microsoft.com/office/officeart/2005/8/layout/vList3"/>
    <dgm:cxn modelId="{850F7D16-0E3E-4C2E-8117-2B1788CBA22F}" type="presParOf" srcId="{AD65176B-906C-4882-A42E-58E4824B3D15}" destId="{33FC0704-8661-41B8-84C1-CBC201A6AC2C}" srcOrd="0" destOrd="0" presId="urn:microsoft.com/office/officeart/2005/8/layout/vList3"/>
    <dgm:cxn modelId="{3174A9DC-8A3B-4867-95B2-9D0CBFA43288}" type="presParOf" srcId="{AD65176B-906C-4882-A42E-58E4824B3D15}" destId="{AE00DE3E-3742-4D5C-84F8-7EF0ABB12AFC}" srcOrd="1" destOrd="0" presId="urn:microsoft.com/office/officeart/2005/8/layout/vList3"/>
    <dgm:cxn modelId="{5A4D1978-9FFE-4501-B3A3-26F34778E95E}" type="presParOf" srcId="{A2D5EF3B-4608-412A-9448-1058DEE52936}" destId="{A4B58F85-F658-41A2-BB53-726BA45C5855}" srcOrd="1" destOrd="0" presId="urn:microsoft.com/office/officeart/2005/8/layout/vList3"/>
    <dgm:cxn modelId="{6C47A945-A4FE-4F81-8D6B-B3BE127F13C3}" type="presParOf" srcId="{A2D5EF3B-4608-412A-9448-1058DEE52936}" destId="{0905A8E2-32AE-469F-A57D-7725A58DEDE8}" srcOrd="2" destOrd="0" presId="urn:microsoft.com/office/officeart/2005/8/layout/vList3"/>
    <dgm:cxn modelId="{8578FBAF-6DC2-4C12-B426-2514F2ABAD0A}" type="presParOf" srcId="{0905A8E2-32AE-469F-A57D-7725A58DEDE8}" destId="{3768D2C1-0806-40DC-9AB9-27967E74317C}" srcOrd="0" destOrd="0" presId="urn:microsoft.com/office/officeart/2005/8/layout/vList3"/>
    <dgm:cxn modelId="{B4784F90-E7BF-435B-A615-A71DD31842A2}" type="presParOf" srcId="{0905A8E2-32AE-469F-A57D-7725A58DEDE8}" destId="{28752A17-C581-4E20-AA27-968BDFF7D7A4}" srcOrd="1" destOrd="0" presId="urn:microsoft.com/office/officeart/2005/8/layout/vList3"/>
    <dgm:cxn modelId="{F6FF33B5-9F16-484C-9CEE-8D7DADA55E06}" type="presParOf" srcId="{A2D5EF3B-4608-412A-9448-1058DEE52936}" destId="{A74D81D1-9FCF-482D-8B41-21069C99CF0D}" srcOrd="3" destOrd="0" presId="urn:microsoft.com/office/officeart/2005/8/layout/vList3"/>
    <dgm:cxn modelId="{216D93CF-827B-4E1E-8E3A-122C6F5F5EAE}" type="presParOf" srcId="{A2D5EF3B-4608-412A-9448-1058DEE52936}" destId="{C2396587-F1F3-4882-A1D5-57CC3AC40640}" srcOrd="4" destOrd="0" presId="urn:microsoft.com/office/officeart/2005/8/layout/vList3"/>
    <dgm:cxn modelId="{54296E6F-E7F2-4736-B6AA-0C9372C70F5E}" type="presParOf" srcId="{C2396587-F1F3-4882-A1D5-57CC3AC40640}" destId="{7745A9E6-C3C6-4D13-AC5A-8D2BC1776D63}" srcOrd="0" destOrd="0" presId="urn:microsoft.com/office/officeart/2005/8/layout/vList3"/>
    <dgm:cxn modelId="{57FCCBFE-1161-4747-B4EA-97D5DA0E746C}" type="presParOf" srcId="{C2396587-F1F3-4882-A1D5-57CC3AC40640}" destId="{ABD3B978-6811-4070-80F6-CCA56C1C23C9}" srcOrd="1" destOrd="0" presId="urn:microsoft.com/office/officeart/2005/8/layout/vList3"/>
    <dgm:cxn modelId="{818B9B98-D812-4BD6-8C96-C50E7263D67C}" type="presParOf" srcId="{A2D5EF3B-4608-412A-9448-1058DEE52936}" destId="{DE986580-4D86-4F21-B978-5FBD61B89E30}" srcOrd="5" destOrd="0" presId="urn:microsoft.com/office/officeart/2005/8/layout/vList3"/>
    <dgm:cxn modelId="{8CB18012-BC95-4DD3-8014-F69DB2A897E5}" type="presParOf" srcId="{A2D5EF3B-4608-412A-9448-1058DEE52936}" destId="{A9FC3477-CB74-4A56-81E7-3FEF03698F34}" srcOrd="6" destOrd="0" presId="urn:microsoft.com/office/officeart/2005/8/layout/vList3"/>
    <dgm:cxn modelId="{EC5C24BE-9818-470A-AA1B-7C56B74826ED}" type="presParOf" srcId="{A9FC3477-CB74-4A56-81E7-3FEF03698F34}" destId="{DD4F7D3D-3027-4D60-A4BF-58B077B5AE57}" srcOrd="0" destOrd="0" presId="urn:microsoft.com/office/officeart/2005/8/layout/vList3"/>
    <dgm:cxn modelId="{866331DA-4DFD-426C-9906-61B113B79701}" type="presParOf" srcId="{A9FC3477-CB74-4A56-81E7-3FEF03698F34}" destId="{F459D1A0-0AAB-43FD-BC7D-FE60BC7C35AD}" srcOrd="1" destOrd="0" presId="urn:microsoft.com/office/officeart/2005/8/layout/vList3"/>
    <dgm:cxn modelId="{01315B7F-F12D-4299-81E9-E31A21E8A8B0}" type="presParOf" srcId="{A2D5EF3B-4608-412A-9448-1058DEE52936}" destId="{3ECA8373-03CA-45A0-A626-04EB9A64A339}" srcOrd="7" destOrd="0" presId="urn:microsoft.com/office/officeart/2005/8/layout/vList3"/>
    <dgm:cxn modelId="{2D8972DA-EF73-463B-A11B-2B42250642C6}" type="presParOf" srcId="{A2D5EF3B-4608-412A-9448-1058DEE52936}" destId="{D384C6E3-3CF7-4A2C-9C2D-E2D0B7C5C894}" srcOrd="8" destOrd="0" presId="urn:microsoft.com/office/officeart/2005/8/layout/vList3"/>
    <dgm:cxn modelId="{05413736-5E0E-4DCC-ADDB-87D471407DA4}" type="presParOf" srcId="{D384C6E3-3CF7-4A2C-9C2D-E2D0B7C5C894}" destId="{EBA6F23C-C7D7-480F-905A-D453AAA3B752}" srcOrd="0" destOrd="0" presId="urn:microsoft.com/office/officeart/2005/8/layout/vList3"/>
    <dgm:cxn modelId="{50F42CCD-2015-4DF8-A766-E23BE53E91DD}" type="presParOf" srcId="{D384C6E3-3CF7-4A2C-9C2D-E2D0B7C5C894}" destId="{3140A464-2436-4000-B7B3-B2CC53F13B4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408E9-CDE9-43F8-AA96-8CB9B799CE39}">
      <dsp:nvSpPr>
        <dsp:cNvPr id="0" name=""/>
        <dsp:cNvSpPr/>
      </dsp:nvSpPr>
      <dsp:spPr>
        <a:xfrm>
          <a:off x="2465162" y="399257"/>
          <a:ext cx="1088533" cy="108853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0F905F-D1C2-49F1-81EB-176BA57F451B}">
      <dsp:nvSpPr>
        <dsp:cNvPr id="0" name=""/>
        <dsp:cNvSpPr/>
      </dsp:nvSpPr>
      <dsp:spPr>
        <a:xfrm>
          <a:off x="1799947" y="1807056"/>
          <a:ext cx="24189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Separate </a:t>
          </a:r>
          <a:r>
            <a:rPr lang="en-US" sz="1400" kern="1200" dirty="0" err="1"/>
            <a:t>Workpackage</a:t>
          </a:r>
          <a:r>
            <a:rPr lang="en-US" sz="1400" kern="1200" dirty="0"/>
            <a:t>, led by partner Serendipity Ltd. </a:t>
          </a:r>
        </a:p>
      </dsp:txBody>
      <dsp:txXfrm>
        <a:off x="1799947" y="1807056"/>
        <a:ext cx="2418964" cy="720000"/>
      </dsp:txXfrm>
    </dsp:sp>
    <dsp:sp modelId="{A45A4270-B4D8-4701-82D5-D0F967DBF15B}">
      <dsp:nvSpPr>
        <dsp:cNvPr id="0" name=""/>
        <dsp:cNvSpPr/>
      </dsp:nvSpPr>
      <dsp:spPr>
        <a:xfrm>
          <a:off x="5307445" y="399257"/>
          <a:ext cx="1088533" cy="10885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338614-C751-4DFD-A413-31BA03B9CA50}">
      <dsp:nvSpPr>
        <dsp:cNvPr id="0" name=""/>
        <dsp:cNvSpPr/>
      </dsp:nvSpPr>
      <dsp:spPr>
        <a:xfrm>
          <a:off x="4642230" y="1807056"/>
          <a:ext cx="24189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pPr>
          <a:r>
            <a:rPr lang="en-US" sz="1400" kern="1200" dirty="0">
              <a:latin typeface="Aptos Display" panose="02110004020202020204"/>
            </a:rPr>
            <a:t> Financial Schemes</a:t>
          </a:r>
          <a:r>
            <a:rPr lang="en-US" sz="1400" kern="1200" dirty="0"/>
            <a:t> </a:t>
          </a:r>
          <a:r>
            <a:rPr lang="en-US" sz="1400" kern="1200" dirty="0">
              <a:latin typeface="Aptos Display" panose="02110004020202020204"/>
            </a:rPr>
            <a:t>for delivering Greening Activities as investment opportunity</a:t>
          </a:r>
          <a:endParaRPr lang="en-US" sz="1400" kern="1200" dirty="0"/>
        </a:p>
      </dsp:txBody>
      <dsp:txXfrm>
        <a:off x="4642230" y="1807056"/>
        <a:ext cx="2418964" cy="720000"/>
      </dsp:txXfrm>
    </dsp:sp>
    <dsp:sp modelId="{740FCDF7-8C8B-4FE0-867C-F274EB4AFF06}">
      <dsp:nvSpPr>
        <dsp:cNvPr id="0" name=""/>
        <dsp:cNvSpPr/>
      </dsp:nvSpPr>
      <dsp:spPr>
        <a:xfrm>
          <a:off x="8149728" y="399257"/>
          <a:ext cx="1088533" cy="10885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BB2136-1CCF-48D7-A390-15B09E472558}">
      <dsp:nvSpPr>
        <dsp:cNvPr id="0" name=""/>
        <dsp:cNvSpPr/>
      </dsp:nvSpPr>
      <dsp:spPr>
        <a:xfrm>
          <a:off x="7484513" y="1807056"/>
          <a:ext cx="24189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rtl="0">
            <a:lnSpc>
              <a:spcPct val="100000"/>
            </a:lnSpc>
            <a:spcBef>
              <a:spcPct val="0"/>
            </a:spcBef>
            <a:spcAft>
              <a:spcPct val="35000"/>
            </a:spcAft>
            <a:buNone/>
          </a:pPr>
          <a:r>
            <a:rPr lang="en-US" sz="1400" kern="1200" dirty="0"/>
            <a:t>Investors (</a:t>
          </a:r>
          <a:r>
            <a:rPr lang="en-US" sz="1400" kern="1200" dirty="0">
              <a:latin typeface="Aptos Display" panose="02110004020202020204"/>
            </a:rPr>
            <a:t>community, insurance</a:t>
          </a:r>
          <a:r>
            <a:rPr lang="en-US" sz="1400" kern="1200" dirty="0"/>
            <a:t> companies, </a:t>
          </a:r>
          <a:r>
            <a:rPr lang="en-US" sz="1400" kern="1200" dirty="0">
              <a:latin typeface="Aptos Display" panose="02110004020202020204"/>
            </a:rPr>
            <a:t>other government layers, </a:t>
          </a:r>
          <a:r>
            <a:rPr lang="en-US" sz="1400" kern="1200" dirty="0"/>
            <a:t>banks</a:t>
          </a:r>
          <a:r>
            <a:rPr lang="en-US" sz="1400" kern="1200" dirty="0">
              <a:latin typeface="Aptos Display" panose="02110004020202020204"/>
            </a:rPr>
            <a:t>, philanthropy</a:t>
          </a:r>
          <a:r>
            <a:rPr lang="en-US" sz="1400" kern="1200" dirty="0"/>
            <a:t>)</a:t>
          </a:r>
        </a:p>
      </dsp:txBody>
      <dsp:txXfrm>
        <a:off x="7484513" y="1807056"/>
        <a:ext cx="2418964"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4DCFB-88CB-4163-B186-7426944F3EEE}">
      <dsp:nvSpPr>
        <dsp:cNvPr id="0" name=""/>
        <dsp:cNvSpPr/>
      </dsp:nvSpPr>
      <dsp:spPr>
        <a:xfrm>
          <a:off x="973190" y="986724"/>
          <a:ext cx="1264141" cy="1264141"/>
        </a:xfrm>
        <a:prstGeom prst="round2DiagRect">
          <a:avLst>
            <a:gd name="adj1" fmla="val 29727"/>
            <a:gd name="adj2" fmla="val 0"/>
          </a:avLst>
        </a:prstGeom>
        <a:solidFill>
          <a:srgbClr val="004494"/>
        </a:solidFill>
        <a:ln>
          <a:noFill/>
        </a:ln>
        <a:effectLst/>
      </dsp:spPr>
      <dsp:style>
        <a:lnRef idx="0">
          <a:scrgbClr r="0" g="0" b="0"/>
        </a:lnRef>
        <a:fillRef idx="1">
          <a:scrgbClr r="0" g="0" b="0"/>
        </a:fillRef>
        <a:effectRef idx="0">
          <a:scrgbClr r="0" g="0" b="0"/>
        </a:effectRef>
        <a:fontRef idx="minor"/>
      </dsp:style>
    </dsp:sp>
    <dsp:sp modelId="{FED48139-AC74-4272-B394-F8017F4A5C73}">
      <dsp:nvSpPr>
        <dsp:cNvPr id="0" name=""/>
        <dsp:cNvSpPr/>
      </dsp:nvSpPr>
      <dsp:spPr>
        <a:xfrm>
          <a:off x="1242597" y="1256131"/>
          <a:ext cx="725326" cy="7253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FD3DD9-D287-4EC7-B180-F6DB273A5F3B}">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solidFill>
                <a:srgbClr val="004494"/>
              </a:solidFill>
            </a:rPr>
            <a:t>Communal gardens decided upon by several HOAs</a:t>
          </a:r>
        </a:p>
      </dsp:txBody>
      <dsp:txXfrm>
        <a:off x="569079" y="2644614"/>
        <a:ext cx="2072362" cy="720000"/>
      </dsp:txXfrm>
    </dsp:sp>
    <dsp:sp modelId="{B6F7EE15-EDA3-430F-A777-C3E07FC7D51F}">
      <dsp:nvSpPr>
        <dsp:cNvPr id="0" name=""/>
        <dsp:cNvSpPr/>
      </dsp:nvSpPr>
      <dsp:spPr>
        <a:xfrm>
          <a:off x="3408216" y="986724"/>
          <a:ext cx="1264141" cy="1264141"/>
        </a:xfrm>
        <a:prstGeom prst="round2DiagRect">
          <a:avLst>
            <a:gd name="adj1" fmla="val 29727"/>
            <a:gd name="adj2" fmla="val 0"/>
          </a:avLst>
        </a:prstGeom>
        <a:solidFill>
          <a:srgbClr val="004494"/>
        </a:solidFill>
        <a:ln>
          <a:noFill/>
        </a:ln>
        <a:effectLst/>
      </dsp:spPr>
      <dsp:style>
        <a:lnRef idx="0">
          <a:scrgbClr r="0" g="0" b="0"/>
        </a:lnRef>
        <a:fillRef idx="1">
          <a:scrgbClr r="0" g="0" b="0"/>
        </a:fillRef>
        <a:effectRef idx="0">
          <a:scrgbClr r="0" g="0" b="0"/>
        </a:effectRef>
        <a:fontRef idx="minor"/>
      </dsp:style>
    </dsp:sp>
    <dsp:sp modelId="{9BB56161-BD0B-4D1A-B7B9-E601EEFA70AF}">
      <dsp:nvSpPr>
        <dsp:cNvPr id="0" name=""/>
        <dsp:cNvSpPr/>
      </dsp:nvSpPr>
      <dsp:spPr>
        <a:xfrm>
          <a:off x="3677623" y="1256131"/>
          <a:ext cx="725326" cy="7253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996284-3996-444A-AFE8-56016286256D}">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solidFill>
                <a:srgbClr val="004494"/>
              </a:solidFill>
            </a:rPr>
            <a:t>Structure, rules and regulations for HOAs, perceived as complicated</a:t>
          </a:r>
        </a:p>
      </dsp:txBody>
      <dsp:txXfrm>
        <a:off x="3004105" y="2644614"/>
        <a:ext cx="2072362" cy="720000"/>
      </dsp:txXfrm>
    </dsp:sp>
    <dsp:sp modelId="{D70F18A9-148C-46F5-80B2-853C8BFE8434}">
      <dsp:nvSpPr>
        <dsp:cNvPr id="0" name=""/>
        <dsp:cNvSpPr/>
      </dsp:nvSpPr>
      <dsp:spPr>
        <a:xfrm>
          <a:off x="5843242" y="986724"/>
          <a:ext cx="1264141" cy="1264141"/>
        </a:xfrm>
        <a:prstGeom prst="round2DiagRect">
          <a:avLst>
            <a:gd name="adj1" fmla="val 29727"/>
            <a:gd name="adj2" fmla="val 0"/>
          </a:avLst>
        </a:prstGeom>
        <a:solidFill>
          <a:srgbClr val="004494"/>
        </a:solidFill>
        <a:ln>
          <a:noFill/>
        </a:ln>
        <a:effectLst/>
      </dsp:spPr>
      <dsp:style>
        <a:lnRef idx="0">
          <a:scrgbClr r="0" g="0" b="0"/>
        </a:lnRef>
        <a:fillRef idx="1">
          <a:scrgbClr r="0" g="0" b="0"/>
        </a:fillRef>
        <a:effectRef idx="0">
          <a:scrgbClr r="0" g="0" b="0"/>
        </a:effectRef>
        <a:fontRef idx="minor"/>
      </dsp:style>
    </dsp:sp>
    <dsp:sp modelId="{E9FA75C1-9ABA-40D5-9990-7F561F6B8EC6}">
      <dsp:nvSpPr>
        <dsp:cNvPr id="0" name=""/>
        <dsp:cNvSpPr/>
      </dsp:nvSpPr>
      <dsp:spPr>
        <a:xfrm>
          <a:off x="6112649" y="1256131"/>
          <a:ext cx="725326" cy="72532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CE5956-74B8-4541-8023-1671C889FA67}">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solidFill>
                <a:srgbClr val="004494"/>
              </a:solidFill>
            </a:rPr>
            <a:t>Getting HOAs lined up and agreeing on an issue is complicated</a:t>
          </a:r>
        </a:p>
      </dsp:txBody>
      <dsp:txXfrm>
        <a:off x="5439131" y="2644614"/>
        <a:ext cx="2072362" cy="720000"/>
      </dsp:txXfrm>
    </dsp:sp>
    <dsp:sp modelId="{67A72CDD-9FC1-4FDA-9A5E-48D8BD458332}">
      <dsp:nvSpPr>
        <dsp:cNvPr id="0" name=""/>
        <dsp:cNvSpPr/>
      </dsp:nvSpPr>
      <dsp:spPr>
        <a:xfrm>
          <a:off x="8278268" y="986724"/>
          <a:ext cx="1264141" cy="1264141"/>
        </a:xfrm>
        <a:prstGeom prst="round2DiagRect">
          <a:avLst>
            <a:gd name="adj1" fmla="val 29727"/>
            <a:gd name="adj2" fmla="val 0"/>
          </a:avLst>
        </a:prstGeom>
        <a:solidFill>
          <a:srgbClr val="004494"/>
        </a:solidFill>
        <a:ln>
          <a:noFill/>
        </a:ln>
        <a:effectLst/>
      </dsp:spPr>
      <dsp:style>
        <a:lnRef idx="0">
          <a:scrgbClr r="0" g="0" b="0"/>
        </a:lnRef>
        <a:fillRef idx="1">
          <a:scrgbClr r="0" g="0" b="0"/>
        </a:fillRef>
        <a:effectRef idx="0">
          <a:scrgbClr r="0" g="0" b="0"/>
        </a:effectRef>
        <a:fontRef idx="minor"/>
      </dsp:style>
    </dsp:sp>
    <dsp:sp modelId="{13266E31-4F4F-4564-9D86-023BADD99D3C}">
      <dsp:nvSpPr>
        <dsp:cNvPr id="0" name=""/>
        <dsp:cNvSpPr/>
      </dsp:nvSpPr>
      <dsp:spPr>
        <a:xfrm>
          <a:off x="8547675" y="1256131"/>
          <a:ext cx="725326" cy="72532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83ABFD-04D1-4D5C-9FF4-6F11E1690EBD}">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solidFill>
                <a:srgbClr val="004494"/>
              </a:solidFill>
            </a:rPr>
            <a:t>Different categories of owners have different interests</a:t>
          </a:r>
        </a:p>
      </dsp:txBody>
      <dsp:txXfrm>
        <a:off x="7874157" y="2644614"/>
        <a:ext cx="2072362"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4DCFB-88CB-4163-B186-7426944F3EEE}">
      <dsp:nvSpPr>
        <dsp:cNvPr id="0" name=""/>
        <dsp:cNvSpPr/>
      </dsp:nvSpPr>
      <dsp:spPr>
        <a:xfrm>
          <a:off x="973190" y="986724"/>
          <a:ext cx="1264141" cy="1264141"/>
        </a:xfrm>
        <a:prstGeom prst="round2DiagRect">
          <a:avLst>
            <a:gd name="adj1" fmla="val 29727"/>
            <a:gd name="adj2" fmla="val 0"/>
          </a:avLst>
        </a:prstGeom>
        <a:solidFill>
          <a:srgbClr val="004494"/>
        </a:solidFill>
        <a:ln>
          <a:noFill/>
        </a:ln>
        <a:effectLst/>
      </dsp:spPr>
      <dsp:style>
        <a:lnRef idx="0">
          <a:scrgbClr r="0" g="0" b="0"/>
        </a:lnRef>
        <a:fillRef idx="1">
          <a:scrgbClr r="0" g="0" b="0"/>
        </a:fillRef>
        <a:effectRef idx="0">
          <a:scrgbClr r="0" g="0" b="0"/>
        </a:effectRef>
        <a:fontRef idx="minor"/>
      </dsp:style>
    </dsp:sp>
    <dsp:sp modelId="{FED48139-AC74-4272-B394-F8017F4A5C73}">
      <dsp:nvSpPr>
        <dsp:cNvPr id="0" name=""/>
        <dsp:cNvSpPr/>
      </dsp:nvSpPr>
      <dsp:spPr>
        <a:xfrm>
          <a:off x="1242597" y="1256131"/>
          <a:ext cx="725326" cy="7253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FD3DD9-D287-4EC7-B180-F6DB273A5F3B}">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solidFill>
                <a:srgbClr val="004494"/>
              </a:solidFill>
              <a:latin typeface="Aptos"/>
            </a:rPr>
            <a:t>Different perceptions of green (negative vs positive)</a:t>
          </a:r>
        </a:p>
      </dsp:txBody>
      <dsp:txXfrm>
        <a:off x="569079" y="2644614"/>
        <a:ext cx="2072362" cy="720000"/>
      </dsp:txXfrm>
    </dsp:sp>
    <dsp:sp modelId="{B6F7EE15-EDA3-430F-A777-C3E07FC7D51F}">
      <dsp:nvSpPr>
        <dsp:cNvPr id="0" name=""/>
        <dsp:cNvSpPr/>
      </dsp:nvSpPr>
      <dsp:spPr>
        <a:xfrm>
          <a:off x="3408216" y="986724"/>
          <a:ext cx="1264141" cy="1264141"/>
        </a:xfrm>
        <a:prstGeom prst="round2DiagRect">
          <a:avLst>
            <a:gd name="adj1" fmla="val 29727"/>
            <a:gd name="adj2" fmla="val 0"/>
          </a:avLst>
        </a:prstGeom>
        <a:solidFill>
          <a:srgbClr val="004494"/>
        </a:solidFill>
        <a:ln>
          <a:noFill/>
        </a:ln>
        <a:effectLst/>
      </dsp:spPr>
      <dsp:style>
        <a:lnRef idx="0">
          <a:scrgbClr r="0" g="0" b="0"/>
        </a:lnRef>
        <a:fillRef idx="1">
          <a:scrgbClr r="0" g="0" b="0"/>
        </a:fillRef>
        <a:effectRef idx="0">
          <a:scrgbClr r="0" g="0" b="0"/>
        </a:effectRef>
        <a:fontRef idx="minor"/>
      </dsp:style>
    </dsp:sp>
    <dsp:sp modelId="{9BB56161-BD0B-4D1A-B7B9-E601EEFA70AF}">
      <dsp:nvSpPr>
        <dsp:cNvPr id="0" name=""/>
        <dsp:cNvSpPr/>
      </dsp:nvSpPr>
      <dsp:spPr>
        <a:xfrm>
          <a:off x="3677623" y="1256131"/>
          <a:ext cx="725326" cy="7253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996284-3996-444A-AFE8-56016286256D}">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solidFill>
                <a:srgbClr val="004494"/>
              </a:solidFill>
              <a:latin typeface="Aptos"/>
            </a:rPr>
            <a:t>Maintenance issues (tiles perceived easy maintenance)</a:t>
          </a:r>
        </a:p>
      </dsp:txBody>
      <dsp:txXfrm>
        <a:off x="3004105" y="2644614"/>
        <a:ext cx="2072362" cy="720000"/>
      </dsp:txXfrm>
    </dsp:sp>
    <dsp:sp modelId="{D70F18A9-148C-46F5-80B2-853C8BFE8434}">
      <dsp:nvSpPr>
        <dsp:cNvPr id="0" name=""/>
        <dsp:cNvSpPr/>
      </dsp:nvSpPr>
      <dsp:spPr>
        <a:xfrm>
          <a:off x="5843242" y="986724"/>
          <a:ext cx="1264141" cy="1264141"/>
        </a:xfrm>
        <a:prstGeom prst="round2DiagRect">
          <a:avLst>
            <a:gd name="adj1" fmla="val 29727"/>
            <a:gd name="adj2" fmla="val 0"/>
          </a:avLst>
        </a:prstGeom>
        <a:solidFill>
          <a:srgbClr val="004494"/>
        </a:solidFill>
        <a:ln>
          <a:noFill/>
        </a:ln>
        <a:effectLst/>
      </dsp:spPr>
      <dsp:style>
        <a:lnRef idx="0">
          <a:scrgbClr r="0" g="0" b="0"/>
        </a:lnRef>
        <a:fillRef idx="1">
          <a:scrgbClr r="0" g="0" b="0"/>
        </a:fillRef>
        <a:effectRef idx="0">
          <a:scrgbClr r="0" g="0" b="0"/>
        </a:effectRef>
        <a:fontRef idx="minor"/>
      </dsp:style>
    </dsp:sp>
    <dsp:sp modelId="{E9FA75C1-9ABA-40D5-9990-7F561F6B8EC6}">
      <dsp:nvSpPr>
        <dsp:cNvPr id="0" name=""/>
        <dsp:cNvSpPr/>
      </dsp:nvSpPr>
      <dsp:spPr>
        <a:xfrm>
          <a:off x="6112649" y="1256131"/>
          <a:ext cx="725326" cy="72532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CE5956-74B8-4541-8023-1671C889FA67}">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solidFill>
                <a:srgbClr val="004494"/>
              </a:solidFill>
              <a:latin typeface="Aptos"/>
            </a:rPr>
            <a:t>Greening/gardening not a main priority of residents</a:t>
          </a:r>
        </a:p>
      </dsp:txBody>
      <dsp:txXfrm>
        <a:off x="5439131" y="2644614"/>
        <a:ext cx="2072362" cy="720000"/>
      </dsp:txXfrm>
    </dsp:sp>
    <dsp:sp modelId="{67A72CDD-9FC1-4FDA-9A5E-48D8BD458332}">
      <dsp:nvSpPr>
        <dsp:cNvPr id="0" name=""/>
        <dsp:cNvSpPr/>
      </dsp:nvSpPr>
      <dsp:spPr>
        <a:xfrm>
          <a:off x="8278268" y="986724"/>
          <a:ext cx="1264141" cy="1264141"/>
        </a:xfrm>
        <a:prstGeom prst="round2DiagRect">
          <a:avLst>
            <a:gd name="adj1" fmla="val 29727"/>
            <a:gd name="adj2" fmla="val 0"/>
          </a:avLst>
        </a:prstGeom>
        <a:solidFill>
          <a:srgbClr val="004494"/>
        </a:solidFill>
        <a:ln>
          <a:noFill/>
        </a:ln>
        <a:effectLst/>
      </dsp:spPr>
      <dsp:style>
        <a:lnRef idx="0">
          <a:scrgbClr r="0" g="0" b="0"/>
        </a:lnRef>
        <a:fillRef idx="1">
          <a:scrgbClr r="0" g="0" b="0"/>
        </a:fillRef>
        <a:effectRef idx="0">
          <a:scrgbClr r="0" g="0" b="0"/>
        </a:effectRef>
        <a:fontRef idx="minor"/>
      </dsp:style>
    </dsp:sp>
    <dsp:sp modelId="{13266E31-4F4F-4564-9D86-023BADD99D3C}">
      <dsp:nvSpPr>
        <dsp:cNvPr id="0" name=""/>
        <dsp:cNvSpPr/>
      </dsp:nvSpPr>
      <dsp:spPr>
        <a:xfrm>
          <a:off x="8547675" y="1256131"/>
          <a:ext cx="725326" cy="72532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83ABFD-04D1-4D5C-9FF4-6F11E1690EBD}">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solidFill>
                <a:srgbClr val="004494"/>
              </a:solidFill>
              <a:latin typeface="Aptos"/>
            </a:rPr>
            <a:t> Key figures are usual suspects</a:t>
          </a:r>
        </a:p>
      </dsp:txBody>
      <dsp:txXfrm>
        <a:off x="7874157" y="2644614"/>
        <a:ext cx="2072362"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4DCFB-88CB-4163-B186-7426944F3EEE}">
      <dsp:nvSpPr>
        <dsp:cNvPr id="0" name=""/>
        <dsp:cNvSpPr/>
      </dsp:nvSpPr>
      <dsp:spPr>
        <a:xfrm>
          <a:off x="3526371" y="21712"/>
          <a:ext cx="1784250" cy="1784250"/>
        </a:xfrm>
        <a:prstGeom prst="round2DiagRect">
          <a:avLst>
            <a:gd name="adj1" fmla="val 29727"/>
            <a:gd name="adj2" fmla="val 0"/>
          </a:avLst>
        </a:prstGeom>
        <a:solidFill>
          <a:srgbClr val="004494"/>
        </a:solidFill>
        <a:ln>
          <a:noFill/>
        </a:ln>
        <a:effectLst/>
      </dsp:spPr>
      <dsp:style>
        <a:lnRef idx="0">
          <a:scrgbClr r="0" g="0" b="0"/>
        </a:lnRef>
        <a:fillRef idx="1">
          <a:scrgbClr r="0" g="0" b="0"/>
        </a:fillRef>
        <a:effectRef idx="0">
          <a:scrgbClr r="0" g="0" b="0"/>
        </a:effectRef>
        <a:fontRef idx="minor"/>
      </dsp:style>
    </dsp:sp>
    <dsp:sp modelId="{FED48139-AC74-4272-B394-F8017F4A5C73}">
      <dsp:nvSpPr>
        <dsp:cNvPr id="0" name=""/>
        <dsp:cNvSpPr/>
      </dsp:nvSpPr>
      <dsp:spPr>
        <a:xfrm>
          <a:off x="3906621" y="401962"/>
          <a:ext cx="1023750" cy="10237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FD3DD9-D287-4EC7-B180-F6DB273A5F3B}">
      <dsp:nvSpPr>
        <dsp:cNvPr id="0" name=""/>
        <dsp:cNvSpPr/>
      </dsp:nvSpPr>
      <dsp:spPr>
        <a:xfrm>
          <a:off x="2955996" y="2361712"/>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dirty="0">
              <a:solidFill>
                <a:srgbClr val="004494"/>
              </a:solidFill>
              <a:latin typeface="Aptos"/>
            </a:rPr>
            <a:t>Co-ownership of a path/alley without proper managementstructure </a:t>
          </a:r>
        </a:p>
      </dsp:txBody>
      <dsp:txXfrm>
        <a:off x="2955996" y="2361712"/>
        <a:ext cx="2925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4DCFB-88CB-4163-B186-7426944F3EEE}">
      <dsp:nvSpPr>
        <dsp:cNvPr id="0" name=""/>
        <dsp:cNvSpPr/>
      </dsp:nvSpPr>
      <dsp:spPr>
        <a:xfrm>
          <a:off x="2044800" y="375668"/>
          <a:ext cx="2196000" cy="2196000"/>
        </a:xfrm>
        <a:prstGeom prst="round2DiagRect">
          <a:avLst>
            <a:gd name="adj1" fmla="val 29727"/>
            <a:gd name="adj2" fmla="val 0"/>
          </a:avLst>
        </a:prstGeom>
        <a:solidFill>
          <a:srgbClr val="004494"/>
        </a:solidFill>
        <a:ln>
          <a:noFill/>
        </a:ln>
        <a:effectLst/>
      </dsp:spPr>
      <dsp:style>
        <a:lnRef idx="0">
          <a:scrgbClr r="0" g="0" b="0"/>
        </a:lnRef>
        <a:fillRef idx="1">
          <a:scrgbClr r="0" g="0" b="0"/>
        </a:fillRef>
        <a:effectRef idx="0">
          <a:scrgbClr r="0" g="0" b="0"/>
        </a:effectRef>
        <a:fontRef idx="minor"/>
      </dsp:style>
    </dsp:sp>
    <dsp:sp modelId="{FED48139-AC74-4272-B394-F8017F4A5C73}">
      <dsp:nvSpPr>
        <dsp:cNvPr id="0" name=""/>
        <dsp:cNvSpPr/>
      </dsp:nvSpPr>
      <dsp:spPr>
        <a:xfrm>
          <a:off x="2512800" y="843669"/>
          <a:ext cx="1260000" cy="126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FD3DD9-D287-4EC7-B180-F6DB273A5F3B}">
      <dsp:nvSpPr>
        <dsp:cNvPr id="0" name=""/>
        <dsp:cNvSpPr/>
      </dsp:nvSpPr>
      <dsp:spPr>
        <a:xfrm>
          <a:off x="134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cap="all"/>
          </a:pPr>
          <a:r>
            <a:rPr lang="en-US" sz="1600" kern="1200" dirty="0">
              <a:solidFill>
                <a:srgbClr val="004494"/>
              </a:solidFill>
              <a:latin typeface="Aptos"/>
            </a:rPr>
            <a:t> Interest from our network (insurance companies, banks etc.) </a:t>
          </a:r>
        </a:p>
      </dsp:txBody>
      <dsp:txXfrm>
        <a:off x="1342800" y="3255669"/>
        <a:ext cx="3600000" cy="720000"/>
      </dsp:txXfrm>
    </dsp:sp>
    <dsp:sp modelId="{B6F7EE15-EDA3-430F-A777-C3E07FC7D51F}">
      <dsp:nvSpPr>
        <dsp:cNvPr id="0" name=""/>
        <dsp:cNvSpPr/>
      </dsp:nvSpPr>
      <dsp:spPr>
        <a:xfrm>
          <a:off x="6274800" y="375668"/>
          <a:ext cx="2196000" cy="2196000"/>
        </a:xfrm>
        <a:prstGeom prst="round2DiagRect">
          <a:avLst>
            <a:gd name="adj1" fmla="val 29727"/>
            <a:gd name="adj2" fmla="val 0"/>
          </a:avLst>
        </a:prstGeom>
        <a:solidFill>
          <a:srgbClr val="004494"/>
        </a:solidFill>
        <a:ln>
          <a:noFill/>
        </a:ln>
        <a:effectLst/>
      </dsp:spPr>
      <dsp:style>
        <a:lnRef idx="0">
          <a:scrgbClr r="0" g="0" b="0"/>
        </a:lnRef>
        <a:fillRef idx="1">
          <a:scrgbClr r="0" g="0" b="0"/>
        </a:fillRef>
        <a:effectRef idx="0">
          <a:scrgbClr r="0" g="0" b="0"/>
        </a:effectRef>
        <a:fontRef idx="minor"/>
      </dsp:style>
    </dsp:sp>
    <dsp:sp modelId="{9BB56161-BD0B-4D1A-B7B9-E601EEFA70AF}">
      <dsp:nvSpPr>
        <dsp:cNvPr id="0" name=""/>
        <dsp:cNvSpPr/>
      </dsp:nvSpPr>
      <dsp:spPr>
        <a:xfrm>
          <a:off x="6742800" y="843669"/>
          <a:ext cx="1260000" cy="126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996284-3996-444A-AFE8-56016286256D}">
      <dsp:nvSpPr>
        <dsp:cNvPr id="0" name=""/>
        <dsp:cNvSpPr/>
      </dsp:nvSpPr>
      <dsp:spPr>
        <a:xfrm>
          <a:off x="557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cap="all"/>
          </a:pPr>
          <a:r>
            <a:rPr lang="en-US" sz="1600" kern="1200" dirty="0">
              <a:solidFill>
                <a:srgbClr val="004494"/>
              </a:solidFill>
              <a:latin typeface="Aptos"/>
            </a:rPr>
            <a:t> Will they actually invest?</a:t>
          </a:r>
        </a:p>
      </dsp:txBody>
      <dsp:txXfrm>
        <a:off x="5572800" y="3255669"/>
        <a:ext cx="36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0DE3E-3742-4D5C-84F8-7EF0ABB12AFC}">
      <dsp:nvSpPr>
        <dsp:cNvPr id="0" name=""/>
        <dsp:cNvSpPr/>
      </dsp:nvSpPr>
      <dsp:spPr>
        <a:xfrm rot="10800000">
          <a:off x="1292685" y="81506"/>
          <a:ext cx="4615883" cy="360000"/>
        </a:xfrm>
        <a:prstGeom prst="homePlate">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69" tIns="60960" rIns="113792" bIns="60960" numCol="1" spcCol="1270" anchor="ctr" anchorCtr="0">
          <a:noAutofit/>
        </a:bodyPr>
        <a:lstStyle/>
        <a:p>
          <a:pPr marL="0" lvl="0" indent="0" algn="ctr" defTabSz="711200">
            <a:lnSpc>
              <a:spcPct val="90000"/>
            </a:lnSpc>
            <a:spcBef>
              <a:spcPct val="0"/>
            </a:spcBef>
            <a:spcAft>
              <a:spcPct val="35000"/>
            </a:spcAft>
            <a:buNone/>
          </a:pPr>
          <a:r>
            <a:rPr lang="hr-HR" sz="1600" b="0" kern="1200" dirty="0">
              <a:solidFill>
                <a:schemeClr val="accent1"/>
              </a:solidFill>
            </a:rPr>
            <a:t>Country sector platforms</a:t>
          </a:r>
          <a:endParaRPr lang="en-US" sz="1600" b="0" kern="1200" dirty="0">
            <a:solidFill>
              <a:schemeClr val="accent1"/>
            </a:solidFill>
          </a:endParaRPr>
        </a:p>
      </dsp:txBody>
      <dsp:txXfrm rot="10800000">
        <a:off x="1382685" y="81506"/>
        <a:ext cx="4525883" cy="360000"/>
      </dsp:txXfrm>
    </dsp:sp>
    <dsp:sp modelId="{33FC0704-8661-41B8-84C1-CBC201A6AC2C}">
      <dsp:nvSpPr>
        <dsp:cNvPr id="0" name=""/>
        <dsp:cNvSpPr/>
      </dsp:nvSpPr>
      <dsp:spPr>
        <a:xfrm>
          <a:off x="1032608" y="1429"/>
          <a:ext cx="520154" cy="52015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752A17-C581-4E20-AA27-968BDFF7D7A4}">
      <dsp:nvSpPr>
        <dsp:cNvPr id="0" name=""/>
        <dsp:cNvSpPr/>
      </dsp:nvSpPr>
      <dsp:spPr>
        <a:xfrm rot="10800000">
          <a:off x="1292685" y="609023"/>
          <a:ext cx="4615883" cy="359999"/>
        </a:xfrm>
        <a:prstGeom prst="homePlate">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69" tIns="60960" rIns="113792" bIns="60960" numCol="1" spcCol="1270" anchor="ctr" anchorCtr="0">
          <a:noAutofit/>
        </a:bodyPr>
        <a:lstStyle/>
        <a:p>
          <a:pPr marL="0" lvl="0" indent="0" algn="ctr" defTabSz="711200">
            <a:lnSpc>
              <a:spcPct val="90000"/>
            </a:lnSpc>
            <a:spcBef>
              <a:spcPct val="0"/>
            </a:spcBef>
            <a:spcAft>
              <a:spcPct val="35000"/>
            </a:spcAft>
            <a:buNone/>
          </a:pPr>
          <a:r>
            <a:rPr lang="hr-HR" sz="1600" b="0" kern="1200" dirty="0">
              <a:solidFill>
                <a:schemeClr val="accent1"/>
              </a:solidFill>
              <a:latin typeface="+mn-lt"/>
            </a:rPr>
            <a:t>Renewable Energy Programme</a:t>
          </a:r>
          <a:endParaRPr lang="en-US" sz="1600" b="0" kern="1200" dirty="0">
            <a:solidFill>
              <a:schemeClr val="accent1"/>
            </a:solidFill>
          </a:endParaRPr>
        </a:p>
      </dsp:txBody>
      <dsp:txXfrm rot="10800000">
        <a:off x="1382685" y="609023"/>
        <a:ext cx="4525883" cy="359999"/>
      </dsp:txXfrm>
    </dsp:sp>
    <dsp:sp modelId="{3768D2C1-0806-40DC-9AB9-27967E74317C}">
      <dsp:nvSpPr>
        <dsp:cNvPr id="0" name=""/>
        <dsp:cNvSpPr/>
      </dsp:nvSpPr>
      <dsp:spPr>
        <a:xfrm>
          <a:off x="1032608" y="528946"/>
          <a:ext cx="520154" cy="52015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D3B978-6811-4070-80F6-CCA56C1C23C9}">
      <dsp:nvSpPr>
        <dsp:cNvPr id="0" name=""/>
        <dsp:cNvSpPr/>
      </dsp:nvSpPr>
      <dsp:spPr>
        <a:xfrm rot="10800000">
          <a:off x="1292685" y="1136535"/>
          <a:ext cx="4615883" cy="360009"/>
        </a:xfrm>
        <a:prstGeom prst="homePlate">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69" tIns="60960" rIns="113792" bIns="60960" numCol="1" spcCol="1270" anchor="ctr" anchorCtr="0">
          <a:noAutofit/>
        </a:bodyPr>
        <a:lstStyle/>
        <a:p>
          <a:pPr marL="0" lvl="0" indent="0" algn="ctr" defTabSz="711200">
            <a:lnSpc>
              <a:spcPct val="90000"/>
            </a:lnSpc>
            <a:spcBef>
              <a:spcPct val="0"/>
            </a:spcBef>
            <a:spcAft>
              <a:spcPct val="35000"/>
            </a:spcAft>
            <a:buNone/>
          </a:pPr>
          <a:r>
            <a:rPr lang="en-GB" sz="1600" b="0" kern="1200">
              <a:solidFill>
                <a:schemeClr val="accent1"/>
              </a:solidFill>
              <a:latin typeface="+mn-lt"/>
            </a:rPr>
            <a:t>Corporate Climate Governance Facility</a:t>
          </a:r>
          <a:r>
            <a:rPr lang="hr-HR" sz="1600" b="0" kern="1200">
              <a:solidFill>
                <a:schemeClr val="accent1"/>
              </a:solidFill>
              <a:latin typeface="+mn-lt"/>
            </a:rPr>
            <a:t> </a:t>
          </a:r>
          <a:endParaRPr lang="en-US" sz="1600" b="0" kern="1200" dirty="0">
            <a:solidFill>
              <a:schemeClr val="accent1"/>
            </a:solidFill>
          </a:endParaRPr>
        </a:p>
      </dsp:txBody>
      <dsp:txXfrm rot="10800000">
        <a:off x="1382687" y="1136535"/>
        <a:ext cx="4525881" cy="360009"/>
      </dsp:txXfrm>
    </dsp:sp>
    <dsp:sp modelId="{7745A9E6-C3C6-4D13-AC5A-8D2BC1776D63}">
      <dsp:nvSpPr>
        <dsp:cNvPr id="0" name=""/>
        <dsp:cNvSpPr/>
      </dsp:nvSpPr>
      <dsp:spPr>
        <a:xfrm>
          <a:off x="1032608" y="1056462"/>
          <a:ext cx="520154" cy="520154"/>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9D1A0-0AAB-43FD-BC7D-FE60BC7C35AD}">
      <dsp:nvSpPr>
        <dsp:cNvPr id="0" name=""/>
        <dsp:cNvSpPr/>
      </dsp:nvSpPr>
      <dsp:spPr>
        <a:xfrm rot="10800000">
          <a:off x="1292685" y="1664052"/>
          <a:ext cx="4615883" cy="360009"/>
        </a:xfrm>
        <a:prstGeom prst="homePlate">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69" tIns="60960" rIns="113792" bIns="60960" numCol="1" spcCol="1270" anchor="ctr" anchorCtr="0">
          <a:noAutofit/>
        </a:bodyPr>
        <a:lstStyle/>
        <a:p>
          <a:pPr marL="0" lvl="0" indent="0" algn="ctr" defTabSz="711200">
            <a:lnSpc>
              <a:spcPct val="90000"/>
            </a:lnSpc>
            <a:spcBef>
              <a:spcPct val="0"/>
            </a:spcBef>
            <a:spcAft>
              <a:spcPct val="35000"/>
            </a:spcAft>
            <a:buNone/>
          </a:pPr>
          <a:r>
            <a:rPr lang="hr-HR" sz="1600" b="0" kern="1200">
              <a:solidFill>
                <a:schemeClr val="accent1"/>
              </a:solidFill>
            </a:rPr>
            <a:t>Low Carbon Pathways</a:t>
          </a:r>
          <a:endParaRPr lang="en-US" sz="1600" b="0" kern="1200" dirty="0">
            <a:solidFill>
              <a:schemeClr val="accent1"/>
            </a:solidFill>
          </a:endParaRPr>
        </a:p>
      </dsp:txBody>
      <dsp:txXfrm rot="10800000">
        <a:off x="1382687" y="1664052"/>
        <a:ext cx="4525881" cy="360009"/>
      </dsp:txXfrm>
    </dsp:sp>
    <dsp:sp modelId="{DD4F7D3D-3027-4D60-A4BF-58B077B5AE57}">
      <dsp:nvSpPr>
        <dsp:cNvPr id="0" name=""/>
        <dsp:cNvSpPr/>
      </dsp:nvSpPr>
      <dsp:spPr>
        <a:xfrm>
          <a:off x="1032608" y="1583979"/>
          <a:ext cx="520154" cy="520154"/>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40A464-2436-4000-B7B3-B2CC53F13B49}">
      <dsp:nvSpPr>
        <dsp:cNvPr id="0" name=""/>
        <dsp:cNvSpPr/>
      </dsp:nvSpPr>
      <dsp:spPr>
        <a:xfrm rot="10800000">
          <a:off x="1292685" y="2191568"/>
          <a:ext cx="4615883" cy="360009"/>
        </a:xfrm>
        <a:prstGeom prst="homePlate">
          <a:avLst/>
        </a:prstGeom>
        <a:no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69" tIns="60960" rIns="113792" bIns="60960" numCol="1" spcCol="1270" anchor="ctr" anchorCtr="0">
          <a:noAutofit/>
        </a:bodyPr>
        <a:lstStyle/>
        <a:p>
          <a:pPr marL="0" lvl="0" indent="0" algn="ctr" defTabSz="711200">
            <a:lnSpc>
              <a:spcPct val="90000"/>
            </a:lnSpc>
            <a:spcBef>
              <a:spcPct val="0"/>
            </a:spcBef>
            <a:spcAft>
              <a:spcPct val="35000"/>
            </a:spcAft>
            <a:buNone/>
          </a:pPr>
          <a:r>
            <a:rPr lang="hr-HR" sz="1600" b="0" kern="1200">
              <a:solidFill>
                <a:schemeClr val="accent1"/>
              </a:solidFill>
            </a:rPr>
            <a:t>Green Cities</a:t>
          </a:r>
          <a:endParaRPr lang="en-US" sz="1600" b="0" kern="1200" dirty="0">
            <a:solidFill>
              <a:schemeClr val="accent1"/>
            </a:solidFill>
          </a:endParaRPr>
        </a:p>
      </dsp:txBody>
      <dsp:txXfrm rot="10800000">
        <a:off x="1382687" y="2191568"/>
        <a:ext cx="4525881" cy="360009"/>
      </dsp:txXfrm>
    </dsp:sp>
    <dsp:sp modelId="{EBA6F23C-C7D7-480F-905A-D453AAA3B752}">
      <dsp:nvSpPr>
        <dsp:cNvPr id="0" name=""/>
        <dsp:cNvSpPr/>
      </dsp:nvSpPr>
      <dsp:spPr>
        <a:xfrm>
          <a:off x="1032608" y="2111496"/>
          <a:ext cx="520154" cy="520154"/>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24T10:31:30.870"/>
    </inkml:context>
    <inkml:brush xml:id="br0">
      <inkml:brushProperty name="width" value="0.1" units="cm"/>
      <inkml:brushProperty name="height" value="0.1" units="cm"/>
    </inkml:brush>
  </inkml:definitions>
  <inkml:trace contextRef="#ctx0" brushRef="#br0">2319 21221 1499 0 0,'3'2'1004'0'0,"-4"1"-2268"0"0,-4 0 872 0 0,-1-1 116 0 0,0 0 44 0 0,0-1 232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24T10:31:30.871"/>
    </inkml:context>
    <inkml:brush xml:id="br0">
      <inkml:brushProperty name="width" value="0.1" units="cm"/>
      <inkml:brushProperty name="height" value="0.1" units="cm"/>
    </inkml:brush>
  </inkml:definitions>
  <inkml:trace contextRef="#ctx0" brushRef="#br0">2620 21348 1343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EDCDF-E50B-44E8-A1CD-D6BF9DEECC7D}" type="datetimeFigureOut">
              <a:rPr lang="en-GB" smtClean="0"/>
              <a:t>04/06/2025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67D34-9D97-4F0F-BC8B-08CC5AC7D5E3}" type="slidenum">
              <a:rPr lang="en-GB" smtClean="0"/>
              <a:t>‹#›</a:t>
            </a:fld>
            <a:endParaRPr lang="en-GB"/>
          </a:p>
        </p:txBody>
      </p:sp>
    </p:spTree>
    <p:extLst>
      <p:ext uri="{BB962C8B-B14F-4D97-AF65-F5344CB8AC3E}">
        <p14:creationId xmlns:p14="http://schemas.microsoft.com/office/powerpoint/2010/main" val="372741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slide" Target="../slides/slide84.xml"/></Relationships>
</file>

<file path=ppt/notesSlides/_rels/notesSlide55.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 Target="../slides/slide85.xml"/></Relationships>
</file>

<file path=ppt/notesSlides/_rels/notesSlide56.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 Target="../slides/slide86.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ebrd.com/where-we-are.html"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rPr>
              <a:t>Member States shall determine and map urban ecosystem areas as referred to in Article 8 for all their cities and towns and suburbs.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50EF-FA77-4BFE-8C6F-2FD50C2208A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4700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F9A46-1A67-6960-071B-DED45BF58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0DB36-194E-08FD-9C36-C2E69807F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B3F0E-0A03-3F98-5D0B-E7EB96BC84C2}"/>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ADC104BA-CBBD-DD5A-ADC0-B710F880AF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1292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078DD-399F-78AD-0890-4DB50B107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61612D-0260-088E-F1AB-7290FB4299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7E6E9-7BBB-3EB5-B7CB-001C3D1A6C0D}"/>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51063F4B-E25A-F73C-6165-0912002916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1020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E272D-E213-5FAB-0275-924650349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890F2-F823-E496-B9B3-B6F24E86C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AB469-5CDF-E182-E99C-B61D6287FB08}"/>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A54AA622-A824-5338-D0F3-3574715672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2791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DE8F6-73E5-6A62-6C5E-6EE04B539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E3698-FEB1-DFB1-35F9-B55C8C610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611C0A-6705-4F5B-CDB7-F7FD09D910BB}"/>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036C1FD8-FB54-5088-3AD1-EF436B9CDF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5876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B0B37-6E9C-27E3-1FB4-7EB36BBE5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8D52B-B4A1-1B42-F0DC-FE987CEB3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F70FB7-B189-0568-151E-E1607661A83C}"/>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863C898B-FED3-C92A-D75D-C2F4EAC6C6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8455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A3CDF-3A95-FAE0-787A-68FBFE808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052FC-FCBF-0D9B-EA01-7A0937C43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315509-29DD-884F-C8F3-6CB74DDAA382}"/>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06DBF245-E7C1-69B2-A4B8-C4D3C7594C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8563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C594D-79FB-D6BD-8D37-30C739677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FB73F-BB05-7910-2CC7-C30BC8E63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B8EFE-6481-8350-CC12-4F6E94CFBD77}"/>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1658A6CD-C35C-6FC2-3367-FC4B878C14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500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374D1-6D26-88DD-B9FE-588D2E7C8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F7D0E-56B9-7B8E-5D74-5BF8EEDCF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7CDAA-57E8-5F08-4534-1F45D21DEFAC}"/>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0916355C-F4F3-57AF-75DD-B04754281F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5938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399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7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err="1"/>
              <a:t>Before</a:t>
            </a:r>
            <a:r>
              <a:rPr lang="fr-FR"/>
              <a:t> </a:t>
            </a:r>
            <a:r>
              <a:rPr lang="fr-FR" err="1"/>
              <a:t>we</a:t>
            </a:r>
            <a:r>
              <a:rPr lang="fr-FR"/>
              <a:t> jump </a:t>
            </a:r>
            <a:r>
              <a:rPr lang="fr-FR" err="1"/>
              <a:t>into</a:t>
            </a:r>
            <a:r>
              <a:rPr lang="fr-FR"/>
              <a:t> </a:t>
            </a:r>
            <a:r>
              <a:rPr lang="fr-FR" err="1"/>
              <a:t>this</a:t>
            </a:r>
            <a:r>
              <a:rPr lang="fr-FR"/>
              <a:t>, </a:t>
            </a:r>
            <a:r>
              <a:rPr lang="fr-FR" err="1"/>
              <a:t>we’re</a:t>
            </a:r>
            <a:r>
              <a:rPr lang="fr-FR"/>
              <a:t> </a:t>
            </a:r>
            <a:r>
              <a:rPr lang="fr-FR" err="1"/>
              <a:t>going</a:t>
            </a:r>
            <a:r>
              <a:rPr lang="fr-FR"/>
              <a:t> to explore </a:t>
            </a:r>
            <a:r>
              <a:rPr lang="fr-FR" err="1"/>
              <a:t>some</a:t>
            </a:r>
            <a:r>
              <a:rPr lang="fr-FR"/>
              <a:t> of the main </a:t>
            </a:r>
            <a:r>
              <a:rPr lang="fr-FR" err="1"/>
              <a:t>findings</a:t>
            </a:r>
            <a:r>
              <a:rPr lang="fr-FR"/>
              <a:t> of a </a:t>
            </a:r>
            <a:r>
              <a:rPr lang="fr-FR" err="1"/>
              <a:t>survey</a:t>
            </a:r>
            <a:r>
              <a:rPr lang="fr-FR"/>
              <a:t> </a:t>
            </a:r>
            <a:r>
              <a:rPr lang="fr-FR" err="1"/>
              <a:t>some</a:t>
            </a:r>
            <a:r>
              <a:rPr lang="fr-FR"/>
              <a:t> of </a:t>
            </a:r>
            <a:r>
              <a:rPr lang="fr-FR" err="1"/>
              <a:t>you</a:t>
            </a:r>
            <a:r>
              <a:rPr lang="fr-FR"/>
              <a:t> </a:t>
            </a:r>
            <a:r>
              <a:rPr lang="fr-FR" err="1"/>
              <a:t>responded</a:t>
            </a:r>
            <a:r>
              <a:rPr lang="fr-FR"/>
              <a:t> to on how to monitor nature plans. </a:t>
            </a:r>
            <a:r>
              <a:rPr lang="fr-FR" err="1"/>
              <a:t>I’ll</a:t>
            </a:r>
            <a:r>
              <a:rPr lang="fr-FR"/>
              <a:t> hand over </a:t>
            </a:r>
            <a:r>
              <a:rPr lang="fr-FR" err="1"/>
              <a:t>now</a:t>
            </a:r>
            <a:r>
              <a:rPr lang="fr-FR"/>
              <a:t> to Leon Kapetas </a:t>
            </a:r>
            <a:r>
              <a:rPr lang="fr-FR" err="1"/>
              <a:t>who</a:t>
            </a:r>
            <a:r>
              <a:rPr lang="fr-FR"/>
              <a:t> </a:t>
            </a:r>
            <a:r>
              <a:rPr lang="fr-FR" err="1"/>
              <a:t>will</a:t>
            </a:r>
            <a:r>
              <a:rPr lang="fr-FR"/>
              <a:t> </a:t>
            </a:r>
            <a:r>
              <a:rPr lang="fr-FR" err="1"/>
              <a:t>share</a:t>
            </a:r>
            <a:r>
              <a:rPr lang="fr-FR"/>
              <a:t> </a:t>
            </a:r>
            <a:r>
              <a:rPr lang="fr-FR" err="1"/>
              <a:t>these</a:t>
            </a:r>
            <a:r>
              <a:rPr lang="fr-FR"/>
              <a:t> key </a:t>
            </a:r>
            <a:r>
              <a:rPr lang="fr-FR" err="1"/>
              <a:t>findings</a:t>
            </a:r>
            <a:r>
              <a:rPr lang="fr-FR"/>
              <a:t> and </a:t>
            </a:r>
            <a:r>
              <a:rPr lang="fr-FR" err="1"/>
              <a:t>take</a:t>
            </a:r>
            <a:r>
              <a:rPr lang="fr-FR"/>
              <a:t> us </a:t>
            </a:r>
            <a:r>
              <a:rPr lang="fr-FR" err="1"/>
              <a:t>through</a:t>
            </a:r>
            <a:r>
              <a:rPr lang="fr-FR"/>
              <a:t> the </a:t>
            </a:r>
            <a:r>
              <a:rPr lang="fr-FR" err="1"/>
              <a:t>presetnations</a:t>
            </a:r>
            <a:r>
              <a:rPr lang="fr-FR"/>
              <a:t> </a:t>
            </a:r>
            <a:r>
              <a:rPr lang="fr-FR" err="1"/>
              <a:t>today</a:t>
            </a:r>
            <a:r>
              <a:rPr lang="fr-FR"/>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50EF-FA77-4BFE-8C6F-2FD50C2208A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3821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138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802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998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513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548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535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142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668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837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303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Ξανά το περίγραμμα </a:t>
            </a:r>
            <a:endParaRPr lang="en-G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F81F63-0ED9-46FF-8268-A0CC9420D80B}" type="slidenum">
              <a:rPr kumimoji="0" lang="el-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0409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084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b="0" i="0" dirty="0">
              <a:solidFill>
                <a:srgbClr val="474747"/>
              </a:solidFill>
              <a:effectLst/>
              <a:latin typeface="Google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570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438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715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719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692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213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469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636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114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C1DE2-A0B1-FAF9-6FC6-5F021F509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501A7-DDCA-CB60-A45C-BE4788E4D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BBE9E-6EAF-D5F1-1C18-4888146FCA14}"/>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46ED5A45-0C3D-DF39-3527-F97A34A4A4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8318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189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247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4956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442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9830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185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919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462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3336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A4CF0-FDC2-49D6-B9EB-6C32272C4B2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453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5025F-59FA-C6E0-20EC-64F316747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81C6E-6CE5-B016-F115-C662A13C7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DBF496-0E4C-6B12-2A74-A0A15E0F7313}"/>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CE511E10-FE7F-6D4C-2C56-FAC22C6B26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8247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Header Placeholder 3" hidden="1"/>
          <p:cNvSpPr>
            <a:spLocks noGrp="1"/>
          </p:cNvSpPr>
          <p:nvPr>
            <p:ph type="hdr" sz="quarter" idx="10"/>
          </p:nvPr>
        </p:nvSpPr>
        <p:spPr>
          <a:xfrm>
            <a:off x="0" y="0"/>
            <a:ext cx="6797675" cy="496888"/>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 name="Footer Placeholder 4" hidden="1"/>
          <p:cNvSpPr>
            <a:spLocks noGrp="1"/>
          </p:cNvSpPr>
          <p:nvPr>
            <p:ph type="ftr" sz="quarter" idx="11"/>
          </p:nvPr>
        </p:nvSpPr>
        <p:spPr>
          <a:xfrm>
            <a:off x="0" y="9429750"/>
            <a:ext cx="6797675" cy="496888"/>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srgbClr val="000000"/>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000000"/>
              </a:solidFill>
              <a:effectLst/>
              <a:uLnTx/>
              <a:uFillTx/>
              <a:latin typeface="Franklin Gothic Book"/>
              <a:ea typeface="ＭＳ Ｐゴシック" charset="0"/>
            </a:endParaRPr>
          </a:p>
        </p:txBody>
      </p:sp>
    </p:spTree>
    <p:extLst>
      <p:ext uri="{BB962C8B-B14F-4D97-AF65-F5344CB8AC3E}">
        <p14:creationId xmlns:p14="http://schemas.microsoft.com/office/powerpoint/2010/main" val="787289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srgbClr val="000000"/>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srgbClr val="000000"/>
              </a:solidFill>
              <a:effectLst/>
              <a:uLnTx/>
              <a:uFillTx/>
              <a:latin typeface="Franklin Gothic Book"/>
              <a:ea typeface="ＭＳ Ｐゴシック" charset="0"/>
            </a:endParaRPr>
          </a:p>
        </p:txBody>
      </p:sp>
    </p:spTree>
    <p:extLst>
      <p:ext uri="{BB962C8B-B14F-4D97-AF65-F5344CB8AC3E}">
        <p14:creationId xmlns:p14="http://schemas.microsoft.com/office/powerpoint/2010/main" val="28621057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EBRD activities in 2024 (per Impact Report 2024)</a:t>
            </a:r>
          </a:p>
          <a:p>
            <a:pPr marL="171450" indent="-171450">
              <a:buFont typeface="Arial" panose="020B0604020202020204" pitchFamily="34" charset="0"/>
              <a:buChar char="•"/>
            </a:pPr>
            <a:r>
              <a:rPr lang="hr-HR" dirty="0"/>
              <a:t>Annual investment EUR16.6 bn</a:t>
            </a:r>
          </a:p>
          <a:p>
            <a:pPr marL="171450" indent="-171450">
              <a:buFont typeface="Arial" panose="020B0604020202020204" pitchFamily="34" charset="0"/>
              <a:buChar char="•"/>
            </a:pPr>
            <a:r>
              <a:rPr lang="hr-HR" dirty="0"/>
              <a:t>Total finance mobilises EUR 26.8 bn</a:t>
            </a:r>
          </a:p>
          <a:p>
            <a:pPr marL="171450" indent="-171450">
              <a:buFont typeface="Arial" panose="020B0604020202020204" pitchFamily="34" charset="0"/>
              <a:buChar char="•"/>
            </a:pPr>
            <a:r>
              <a:rPr lang="hr-HR" dirty="0"/>
              <a:t>Share of investments supporting green projects 58%</a:t>
            </a:r>
          </a:p>
          <a:p>
            <a:pPr marL="171450" indent="-171450">
              <a:buFont typeface="Arial" panose="020B0604020202020204" pitchFamily="34" charset="0"/>
              <a:buChar char="•"/>
            </a:pPr>
            <a:r>
              <a:rPr lang="hr-HR" dirty="0"/>
              <a:t>Number of projects (total) 584</a:t>
            </a:r>
            <a:endParaRPr lang="en-GB" dirty="0"/>
          </a:p>
        </p:txBody>
      </p:sp>
      <p:sp>
        <p:nvSpPr>
          <p:cNvPr id="4" name="Header Placeholder 3"/>
          <p:cNvSpPr>
            <a:spLocks noGrp="1"/>
          </p:cNvSpPr>
          <p:nvPr>
            <p:ph type="hdr" sz="quarter"/>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 name="Footer Placeholder 4"/>
          <p:cNvSpPr>
            <a:spLocks noGrp="1"/>
          </p:cNvSpPr>
          <p:nvPr>
            <p:ph type="ftr"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srgbClr val="000000"/>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000000"/>
              </a:solidFill>
              <a:effectLst/>
              <a:uLnTx/>
              <a:uFillTx/>
              <a:latin typeface="Franklin Gothic Book"/>
              <a:ea typeface="ＭＳ Ｐゴシック" charset="0"/>
            </a:endParaRPr>
          </a:p>
        </p:txBody>
      </p:sp>
    </p:spTree>
    <p:extLst>
      <p:ext uri="{BB962C8B-B14F-4D97-AF65-F5344CB8AC3E}">
        <p14:creationId xmlns:p14="http://schemas.microsoft.com/office/powerpoint/2010/main" val="7895809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hr-HR" b="0" i="0" dirty="0">
                <a:solidFill>
                  <a:srgbClr val="082640"/>
                </a:solidFill>
                <a:effectLst/>
                <a:latin typeface="Noto Sans" panose="020B0502040504020204" pitchFamily="34" charset="0"/>
              </a:rPr>
              <a:t>Country </a:t>
            </a:r>
            <a:r>
              <a:rPr lang="en-GB" b="0" i="0" dirty="0">
                <a:solidFill>
                  <a:srgbClr val="082640"/>
                </a:solidFill>
                <a:effectLst/>
                <a:latin typeface="Noto Sans" panose="020B0502040504020204" pitchFamily="34" charset="0"/>
              </a:rPr>
              <a:t>sector platform approach </a:t>
            </a:r>
            <a:r>
              <a:rPr lang="hr-HR" b="0" i="0" dirty="0">
                <a:solidFill>
                  <a:srgbClr val="082640"/>
                </a:solidFill>
                <a:effectLst/>
                <a:latin typeface="Noto Sans" panose="020B0502040504020204" pitchFamily="34" charset="0"/>
              </a:rPr>
              <a:t>helps </a:t>
            </a:r>
            <a:r>
              <a:rPr lang="en-GB" b="0" i="0" dirty="0">
                <a:solidFill>
                  <a:srgbClr val="082640"/>
                </a:solidFill>
                <a:effectLst/>
                <a:latin typeface="Noto Sans" panose="020B0502040504020204" pitchFamily="34" charset="0"/>
              </a:rPr>
              <a:t>countries to scale up the mobilisation of climate finance and accelerate the green transition. This approach has been developed in close cooperation with other multilateral development banks (MDBs) and national governments. In essence, a country sector platform coordinates the efforts of all stakeholders to deliver integrated policy and investment solutions.</a:t>
            </a:r>
          </a:p>
          <a:p>
            <a:pPr algn="l"/>
            <a:r>
              <a:rPr lang="hr-HR" b="0" i="0" dirty="0">
                <a:solidFill>
                  <a:srgbClr val="082640"/>
                </a:solidFill>
                <a:effectLst/>
                <a:latin typeface="Noto Sans" panose="020B0502040504020204" pitchFamily="34" charset="0"/>
              </a:rPr>
              <a:t>It</a:t>
            </a:r>
            <a:r>
              <a:rPr lang="en-GB" b="0" i="0" dirty="0">
                <a:solidFill>
                  <a:srgbClr val="082640"/>
                </a:solidFill>
                <a:effectLst/>
                <a:latin typeface="Noto Sans" panose="020B0502040504020204" pitchFamily="34" charset="0"/>
              </a:rPr>
              <a:t> brings together all the key elements of an integrated solution: enhanced national climate ambitions; accelerated project and investment pipeline identification; mobilisation of public and private finance; and strengthening of transparency and impact monitoring.</a:t>
            </a:r>
          </a:p>
          <a:p>
            <a:endParaRPr lang="en-GB" dirty="0"/>
          </a:p>
        </p:txBody>
      </p:sp>
      <p:sp>
        <p:nvSpPr>
          <p:cNvPr id="4" name="Header Placeholder 3"/>
          <p:cNvSpPr>
            <a:spLocks noGrp="1"/>
          </p:cNvSpPr>
          <p:nvPr>
            <p:ph type="hdr" sz="quarter"/>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 name="Footer Placeholder 4"/>
          <p:cNvSpPr>
            <a:spLocks noGrp="1"/>
          </p:cNvSpPr>
          <p:nvPr>
            <p:ph type="ftr"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srgbClr val="000000"/>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000000"/>
              </a:solidFill>
              <a:effectLst/>
              <a:uLnTx/>
              <a:uFillTx/>
              <a:latin typeface="Franklin Gothic Book"/>
              <a:ea typeface="ＭＳ Ｐゴシック" charset="0"/>
            </a:endParaRPr>
          </a:p>
        </p:txBody>
      </p:sp>
    </p:spTree>
    <p:extLst>
      <p:ext uri="{BB962C8B-B14F-4D97-AF65-F5344CB8AC3E}">
        <p14:creationId xmlns:p14="http://schemas.microsoft.com/office/powerpoint/2010/main" val="37557793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EBRD Green Cities offers</a:t>
            </a:r>
            <a:r>
              <a:rPr lang="en-GB" baseline="0" dirty="0"/>
              <a:t> a systematic approach to identifying and investing in municipal infrastructure improvements that address climate change and environmental challenges in cities</a:t>
            </a:r>
            <a:endParaRPr lang="en-GB" dirty="0"/>
          </a:p>
          <a:p>
            <a:endParaRPr lang="en-GB" dirty="0"/>
          </a:p>
          <a:p>
            <a:r>
              <a:rPr lang="en-GB" dirty="0"/>
              <a:t>The programme draws on best practice approaches linking strategic Green City planning to investments</a:t>
            </a:r>
          </a:p>
          <a:p>
            <a:endParaRPr lang="en-GB" dirty="0"/>
          </a:p>
          <a:p>
            <a:r>
              <a:rPr lang="en-GB" dirty="0"/>
              <a:t>In so doing, the EBRD introduces cities in our COO to: </a:t>
            </a:r>
          </a:p>
          <a:p>
            <a:pPr marL="170815" indent="-170815">
              <a:buFont typeface="Arial" panose="020B0604020202020204" pitchFamily="34" charset="0"/>
              <a:buChar char="•"/>
            </a:pPr>
            <a:r>
              <a:rPr lang="en-GB" dirty="0"/>
              <a:t>a systematic approach to urban planning;</a:t>
            </a:r>
            <a:endParaRPr lang="en-GB" dirty="0">
              <a:cs typeface="Calibri"/>
            </a:endParaRPr>
          </a:p>
          <a:p>
            <a:pPr marL="170815" indent="-170815">
              <a:buFont typeface="Arial" panose="020B0604020202020204" pitchFamily="34" charset="0"/>
              <a:buChar char="•"/>
            </a:pPr>
            <a:r>
              <a:rPr lang="en-GB" dirty="0"/>
              <a:t>an innovative approach linking strategic urban planning to investment;</a:t>
            </a:r>
            <a:endParaRPr lang="en-GB" dirty="0">
              <a:cs typeface="Calibri"/>
            </a:endParaRPr>
          </a:p>
          <a:p>
            <a:pPr marL="170815" indent="-170815">
              <a:buFont typeface="Arial" panose="020B0604020202020204" pitchFamily="34" charset="0"/>
              <a:buChar char="•"/>
            </a:pPr>
            <a:r>
              <a:rPr lang="en-GB" dirty="0"/>
              <a:t>a planning process that emphasises engagement with civil society; </a:t>
            </a:r>
            <a:endParaRPr lang="en-GB" dirty="0">
              <a:cs typeface="Calibri"/>
            </a:endParaRPr>
          </a:p>
          <a:p>
            <a:pPr marL="170815" indent="-170815">
              <a:buFont typeface="Arial" panose="020B0604020202020204" pitchFamily="34" charset="0"/>
              <a:buChar char="•"/>
            </a:pPr>
            <a:r>
              <a:rPr lang="en-GB" dirty="0"/>
              <a:t>a focus on converting urban planning instruments into financed investments.</a:t>
            </a:r>
            <a:endParaRPr lang="en-GB" dirty="0">
              <a:cs typeface="Calibri"/>
            </a:endParaRPr>
          </a:p>
          <a:p>
            <a:pPr marL="171416" indent="-171416">
              <a:buFont typeface="Arial" panose="020B0604020202020204" pitchFamily="34" charset="0"/>
              <a:buChar char="•"/>
            </a:pPr>
            <a:endParaRPr lang="en-GB" dirty="0"/>
          </a:p>
          <a:p>
            <a:r>
              <a:rPr lang="en-GB" dirty="0"/>
              <a:t>EBRD Green Cities has four main components:</a:t>
            </a:r>
          </a:p>
          <a:p>
            <a:pPr marL="227965" indent="-227965">
              <a:buAutoNum type="arabicPeriod"/>
            </a:pPr>
            <a:r>
              <a:rPr lang="en-GB" dirty="0"/>
              <a:t>Delivery of strategy and policy support through Green City Action Plans (GCAP), the programme’s main tool and key innovation</a:t>
            </a:r>
            <a:endParaRPr lang="en-GB" dirty="0">
              <a:cs typeface="Calibri"/>
            </a:endParaRPr>
          </a:p>
          <a:p>
            <a:r>
              <a:rPr lang="en-GB" dirty="0"/>
              <a:t>2. Facilitating and stimulating Green City infrastructure investments, particularly in the sectors of urban transport, water and wastewater, district energy, building energy efficiency,</a:t>
            </a:r>
            <a:r>
              <a:rPr lang="en-GB" baseline="0" dirty="0"/>
              <a:t> </a:t>
            </a:r>
            <a:r>
              <a:rPr lang="en-GB" dirty="0"/>
              <a:t>solid waste, renewable energy and climate resilience; and</a:t>
            </a:r>
          </a:p>
          <a:p>
            <a:r>
              <a:rPr lang="en-GB" dirty="0"/>
              <a:t>3. Capacity building and technical assistance to support city administrators, local stakeholders, and successful implementation of investments</a:t>
            </a:r>
          </a:p>
          <a:p>
            <a:r>
              <a:rPr lang="en-GB" dirty="0">
                <a:cs typeface="Calibri"/>
              </a:rPr>
              <a:t>4. </a:t>
            </a:r>
            <a:r>
              <a:rPr lang="en-US" dirty="0"/>
              <a:t>Supporting access to green finance</a:t>
            </a:r>
            <a:endParaRPr lang="en-GB" dirty="0"/>
          </a:p>
          <a:p>
            <a:endParaRPr lang="en-GB" dirty="0">
              <a:cs typeface="Calibri"/>
            </a:endParaRPr>
          </a:p>
          <a:p>
            <a:endParaRPr lang="en-GB" dirty="0"/>
          </a:p>
          <a:p>
            <a:r>
              <a:rPr lang="en-GB" dirty="0"/>
              <a:t>Photo: Vilnius</a:t>
            </a:r>
          </a:p>
        </p:txBody>
      </p:sp>
      <p:sp>
        <p:nvSpPr>
          <p:cNvPr id="4" name="Header Placeholder 3"/>
          <p:cNvSpPr>
            <a:spLocks noGrp="1"/>
          </p:cNvSpPr>
          <p:nvPr>
            <p:ph type="hdr" sz="quarter" idx="10"/>
            <p:custDataLst>
              <p:tags r:id="rId1"/>
            </p:custDataLst>
          </p:nvPr>
        </p:nvSpPr>
        <p:spPr>
          <a:xfrm>
            <a:off x="0" y="3"/>
            <a:ext cx="6858000" cy="45763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FF"/>
                </a:solidFill>
                <a:effectLst/>
                <a:uLnTx/>
                <a:uFillTx/>
                <a:latin typeface="Arial" panose="020B0604020202020204" pitchFamily="34" charset="0"/>
                <a:ea typeface="ＭＳ Ｐゴシック" charset="0"/>
                <a:cs typeface="Arial" charset="0"/>
              </a:rPr>
              <a:t>OFFICIAL USE</a:t>
            </a: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charset="0"/>
              </a:rPr>
              <a:t> </a:t>
            </a:r>
          </a:p>
        </p:txBody>
      </p:sp>
      <p:sp>
        <p:nvSpPr>
          <p:cNvPr id="5" name="Footer Placeholder 4"/>
          <p:cNvSpPr>
            <a:spLocks noGrp="1"/>
          </p:cNvSpPr>
          <p:nvPr>
            <p:ph type="ftr" sz="quarter" idx="11"/>
            <p:custDataLst>
              <p:tags r:id="rId2"/>
            </p:custDataLst>
          </p:nvPr>
        </p:nvSpPr>
        <p:spPr>
          <a:xfrm>
            <a:off x="0" y="8684900"/>
            <a:ext cx="6858000" cy="45763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FF"/>
                </a:solidFill>
                <a:effectLst/>
                <a:uLnTx/>
                <a:uFillTx/>
                <a:latin typeface="Arial" panose="020B0604020202020204" pitchFamily="34" charset="0"/>
                <a:ea typeface="ＭＳ Ｐゴシック" charset="0"/>
                <a:cs typeface="Arial" charset="0"/>
              </a:rPr>
              <a:t>OFFICIAL USE</a:t>
            </a: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charset="0"/>
              </a:rPr>
              <a:t> </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prstClr val="white"/>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Franklin Gothic Book"/>
              <a:ea typeface="ＭＳ Ｐゴシック" charset="0"/>
            </a:endParaRPr>
          </a:p>
        </p:txBody>
      </p:sp>
    </p:spTree>
    <p:extLst>
      <p:ext uri="{BB962C8B-B14F-4D97-AF65-F5344CB8AC3E}">
        <p14:creationId xmlns:p14="http://schemas.microsoft.com/office/powerpoint/2010/main" val="1344613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b="1" dirty="0"/>
              <a:t>Green City Action Plans </a:t>
            </a:r>
            <a:r>
              <a:rPr lang="en-GB" dirty="0"/>
              <a:t>are the</a:t>
            </a:r>
            <a:r>
              <a:rPr lang="en-GB" baseline="0" dirty="0"/>
              <a:t> programme’s key tool, and are developed by cities with support from consultants procured through EBRD sourced donor funds. The GCAPs seek to involve a wide array of stakeholders in their development beyond the City, EBRD and consultant team, including civil society, local businesses, other international organisations and other public actors.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aseline="0" dirty="0"/>
              <a:t>A GCAP has three key phases. The first two develop the Plan itself, with the third stage focused on implementation of the GCAP. </a:t>
            </a:r>
          </a:p>
          <a:p>
            <a:endParaRPr lang="en-GB" baseline="0" dirty="0"/>
          </a:p>
          <a:p>
            <a:pPr marL="285692" indent="-285692">
              <a:buAutoNum type="romanUcPeriod"/>
            </a:pPr>
            <a:r>
              <a:rPr lang="en-GB" baseline="0" dirty="0"/>
              <a:t>Green City Baseline </a:t>
            </a:r>
          </a:p>
          <a:p>
            <a:pPr marL="171416" indent="-171416">
              <a:buFontTx/>
              <a:buChar char="-"/>
            </a:pPr>
            <a:r>
              <a:rPr lang="en-GB" dirty="0"/>
              <a:t>The</a:t>
            </a:r>
            <a:r>
              <a:rPr lang="en-GB" baseline="0" dirty="0"/>
              <a:t> GCAP first asks “How are we doing?” in relation to a city’s environmental performance</a:t>
            </a:r>
            <a:endParaRPr lang="en-GB" dirty="0"/>
          </a:p>
          <a:p>
            <a:pPr marL="171416" indent="-171416">
              <a:buFontTx/>
              <a:buChar char="-"/>
            </a:pPr>
            <a:r>
              <a:rPr lang="en-GB" dirty="0"/>
              <a:t>Map the City’s environmental performance and current challenges based on a benchmark of environmental indicators covering a comprehensive assessment of urban issues</a:t>
            </a:r>
          </a:p>
          <a:p>
            <a:pPr marL="171416" indent="-171416" defTabSz="914215">
              <a:buFontTx/>
              <a:buChar char="-"/>
              <a:defRPr/>
            </a:pPr>
            <a:r>
              <a:rPr lang="en-GB" dirty="0"/>
              <a:t>The benchmark results are combined with consultation with a wide range of local stakeholders to identify priority environmental challenges </a:t>
            </a:r>
          </a:p>
          <a:p>
            <a:pPr defTabSz="914215">
              <a:defRPr/>
            </a:pPr>
            <a:endParaRPr lang="en-GB" dirty="0"/>
          </a:p>
          <a:p>
            <a:pPr defTabSz="914215">
              <a:defRPr/>
            </a:pPr>
            <a:r>
              <a:rPr lang="en-GB" dirty="0"/>
              <a:t>II. Green City Action Plan</a:t>
            </a:r>
          </a:p>
          <a:p>
            <a:pPr marL="171416" indent="-171416" defTabSz="914215">
              <a:buFontTx/>
              <a:buChar char="-"/>
              <a:defRPr/>
            </a:pPr>
            <a:r>
              <a:rPr lang="en-GB" dirty="0"/>
              <a:t>The GCAP then asks “What do we want to do about it?” by</a:t>
            </a:r>
            <a:r>
              <a:rPr lang="en-GB" baseline="0" dirty="0"/>
              <a:t> developing specific investment and policy actions to address a city’s most pressing challenges</a:t>
            </a:r>
            <a:endParaRPr lang="en-GB" dirty="0"/>
          </a:p>
          <a:p>
            <a:pPr marL="171416" indent="-171416" defTabSz="914215">
              <a:buFontTx/>
              <a:buChar char="-"/>
              <a:defRPr/>
            </a:pPr>
            <a:r>
              <a:rPr lang="en-GB" dirty="0"/>
              <a:t>Based on the agreed priorities, the City establishes:</a:t>
            </a:r>
          </a:p>
          <a:p>
            <a:pPr marL="628523" lvl="1" indent="-171416" defTabSz="914215">
              <a:buFontTx/>
              <a:buChar char="-"/>
              <a:defRPr/>
            </a:pPr>
            <a:r>
              <a:rPr lang="en-GB" dirty="0">
                <a:ea typeface="ＭＳ Ｐゴシック" charset="0"/>
              </a:rPr>
              <a:t>Long-term visions and medium-term targets for Green City development</a:t>
            </a:r>
          </a:p>
          <a:p>
            <a:pPr marL="628523" lvl="1" indent="-171416" defTabSz="914215">
              <a:buFontTx/>
              <a:buChar char="-"/>
              <a:defRPr/>
            </a:pPr>
            <a:r>
              <a:rPr lang="en-GB" dirty="0">
                <a:ea typeface="ＭＳ Ｐゴシック" charset="0"/>
              </a:rPr>
              <a:t>Short term actions the City can take to address their priority challenges including a list of indicative investments and policy responses</a:t>
            </a:r>
          </a:p>
          <a:p>
            <a:pPr defTabSz="914215">
              <a:defRPr/>
            </a:pPr>
            <a:endParaRPr lang="en-GB" dirty="0"/>
          </a:p>
          <a:p>
            <a:pPr defTabSz="914215">
              <a:defRPr/>
            </a:pPr>
            <a:r>
              <a:rPr lang="en-GB" dirty="0"/>
              <a:t>III. Green City Implementation</a:t>
            </a:r>
          </a:p>
          <a:p>
            <a:pPr marL="171416" indent="-171416" defTabSz="914215">
              <a:buFontTx/>
              <a:buChar char="-"/>
              <a:defRPr/>
            </a:pPr>
            <a:r>
              <a:rPr lang="en-GB" dirty="0"/>
              <a:t>The City undertakes the infrastructure investments and measures as outlined in the GCAP</a:t>
            </a:r>
          </a:p>
          <a:p>
            <a:pPr marL="171416" indent="-171416" defTabSz="914215">
              <a:buFontTx/>
              <a:buChar char="-"/>
              <a:defRPr/>
            </a:pPr>
            <a:r>
              <a:rPr lang="en-GB" dirty="0"/>
              <a:t>Based on the City’s interest, EBRD is able to support them in these efforts</a:t>
            </a:r>
          </a:p>
          <a:p>
            <a:pPr marL="171416" indent="-171416" defTabSz="914215">
              <a:buFontTx/>
              <a:buChar char="-"/>
              <a:defRPr/>
            </a:pPr>
            <a:endParaRPr lang="en-GB" dirty="0"/>
          </a:p>
          <a:p>
            <a:pPr defTabSz="914215">
              <a:defRPr/>
            </a:pPr>
            <a:r>
              <a:rPr lang="en-GB" dirty="0"/>
              <a:t>To track the progress of the GCAP in achieving its targets, cities will also regularly evaluate the effectiveness of its measures and reports the results in the context of environmental improvement as benchmarked originally.</a:t>
            </a:r>
          </a:p>
          <a:p>
            <a:pPr defTabSz="914215">
              <a:defRPr/>
            </a:pPr>
            <a:endParaRPr lang="en-GB" dirty="0"/>
          </a:p>
          <a:p>
            <a:r>
              <a:rPr lang="en-GB" dirty="0"/>
              <a:t>The Green City</a:t>
            </a:r>
            <a:r>
              <a:rPr lang="en-GB" baseline="0" dirty="0"/>
              <a:t> Action Plan sets out indicative </a:t>
            </a:r>
            <a:r>
              <a:rPr lang="en-GB" b="1" baseline="0" dirty="0"/>
              <a:t>investments</a:t>
            </a:r>
            <a:r>
              <a:rPr lang="en-GB" baseline="0" dirty="0"/>
              <a:t> for the city over the mid- to long-term. </a:t>
            </a:r>
          </a:p>
          <a:p>
            <a:endParaRPr lang="en-GB" baseline="0" dirty="0"/>
          </a:p>
          <a:p>
            <a:r>
              <a:rPr lang="en-GB" baseline="0" dirty="0"/>
              <a:t>The GCAP subsequently leads to follow-on investment projects with the EBRD in the following sectors: </a:t>
            </a:r>
          </a:p>
          <a:p>
            <a:pPr marL="171450" indent="-171450">
              <a:spcBef>
                <a:spcPts val="300"/>
              </a:spcBef>
              <a:buFont typeface="Arial" panose="020B0604020202020204" pitchFamily="34" charset="0"/>
              <a:buChar char="•"/>
            </a:pPr>
            <a:r>
              <a:rPr lang="en-GB" sz="1200" dirty="0">
                <a:solidFill>
                  <a:srgbClr val="000000">
                    <a:lumMod val="75000"/>
                    <a:lumOff val="25000"/>
                  </a:srgbClr>
                </a:solidFill>
                <a:latin typeface="Franklin Gothic Book" panose="020B0503020102020204" pitchFamily="34" charset="0"/>
              </a:rPr>
              <a:t>Solid Waste</a:t>
            </a:r>
          </a:p>
          <a:p>
            <a:pPr marL="171450" indent="-171450">
              <a:spcBef>
                <a:spcPts val="300"/>
              </a:spcBef>
              <a:buFont typeface="Arial" panose="020B0604020202020204" pitchFamily="34" charset="0"/>
              <a:buChar char="•"/>
            </a:pPr>
            <a:r>
              <a:rPr lang="en-GB" sz="1200" dirty="0">
                <a:solidFill>
                  <a:srgbClr val="000000">
                    <a:lumMod val="75000"/>
                    <a:lumOff val="25000"/>
                  </a:srgbClr>
                </a:solidFill>
                <a:latin typeface="Franklin Gothic Book" panose="020B0503020102020204" pitchFamily="34" charset="0"/>
              </a:rPr>
              <a:t>Water &amp; Wastewater</a:t>
            </a:r>
          </a:p>
          <a:p>
            <a:pPr marL="171450" indent="-171450">
              <a:spcBef>
                <a:spcPts val="300"/>
              </a:spcBef>
              <a:buFont typeface="Arial" panose="020B0604020202020204" pitchFamily="34" charset="0"/>
              <a:buChar char="•"/>
            </a:pPr>
            <a:r>
              <a:rPr lang="en-GB" sz="1200" dirty="0">
                <a:solidFill>
                  <a:srgbClr val="000000">
                    <a:lumMod val="75000"/>
                    <a:lumOff val="25000"/>
                  </a:srgbClr>
                </a:solidFill>
                <a:latin typeface="Franklin Gothic Book" panose="020B0503020102020204" pitchFamily="34" charset="0"/>
              </a:rPr>
              <a:t>Urban Transport</a:t>
            </a:r>
          </a:p>
          <a:p>
            <a:pPr marL="171450" indent="-171450">
              <a:spcBef>
                <a:spcPts val="300"/>
              </a:spcBef>
              <a:buFont typeface="Arial" panose="020B0604020202020204" pitchFamily="34" charset="0"/>
              <a:buChar char="•"/>
            </a:pPr>
            <a:r>
              <a:rPr lang="en-GB" sz="1200" dirty="0">
                <a:solidFill>
                  <a:srgbClr val="000000">
                    <a:lumMod val="75000"/>
                    <a:lumOff val="25000"/>
                  </a:srgbClr>
                </a:solidFill>
                <a:latin typeface="Franklin Gothic Book" panose="020B0503020102020204" pitchFamily="34" charset="0"/>
              </a:rPr>
              <a:t>District Heating</a:t>
            </a:r>
          </a:p>
          <a:p>
            <a:pPr marL="171450" lvl="0" indent="-171450">
              <a:spcBef>
                <a:spcPts val="300"/>
              </a:spcBef>
              <a:buFont typeface="Arial" panose="020B0604020202020204" pitchFamily="34" charset="0"/>
              <a:buChar char="•"/>
            </a:pPr>
            <a:r>
              <a:rPr lang="en-GB" sz="1200" dirty="0">
                <a:solidFill>
                  <a:srgbClr val="000000">
                    <a:lumMod val="75000"/>
                    <a:lumOff val="25000"/>
                  </a:srgbClr>
                </a:solidFill>
                <a:latin typeface="Franklin Gothic Book" panose="020B0503020102020204" pitchFamily="34" charset="0"/>
              </a:rPr>
              <a:t>Public Building Energy Efficiency</a:t>
            </a:r>
          </a:p>
          <a:p>
            <a:pPr marL="171450" lvl="0" indent="-171450">
              <a:spcBef>
                <a:spcPts val="300"/>
              </a:spcBef>
              <a:buFont typeface="Arial" panose="020B0604020202020204" pitchFamily="34" charset="0"/>
              <a:buChar char="•"/>
            </a:pPr>
            <a:r>
              <a:rPr lang="en-GB" sz="1200" dirty="0">
                <a:solidFill>
                  <a:srgbClr val="000000">
                    <a:lumMod val="75000"/>
                    <a:lumOff val="25000"/>
                  </a:srgbClr>
                </a:solidFill>
                <a:latin typeface="Franklin Gothic Book" panose="020B0503020102020204" pitchFamily="34" charset="0"/>
              </a:rPr>
              <a:t>Renewable Energy</a:t>
            </a:r>
          </a:p>
          <a:p>
            <a:pPr marL="171450" lvl="0" indent="-171450">
              <a:spcBef>
                <a:spcPts val="300"/>
              </a:spcBef>
              <a:buFont typeface="Arial" panose="020B0604020202020204" pitchFamily="34" charset="0"/>
              <a:buChar char="•"/>
            </a:pPr>
            <a:r>
              <a:rPr lang="en-GB" sz="1200" dirty="0">
                <a:solidFill>
                  <a:srgbClr val="000000">
                    <a:lumMod val="75000"/>
                    <a:lumOff val="25000"/>
                  </a:srgbClr>
                </a:solidFill>
                <a:latin typeface="Franklin Gothic Book" panose="020B0503020102020204" pitchFamily="34" charset="0"/>
              </a:rPr>
              <a:t>Climate Change Resilience</a:t>
            </a:r>
          </a:p>
          <a:p>
            <a:pPr marL="171450" indent="-171450">
              <a:spcBef>
                <a:spcPts val="300"/>
              </a:spcBef>
              <a:buFont typeface="Arial" panose="020B0604020202020204" pitchFamily="34" charset="0"/>
              <a:buChar char="•"/>
            </a:pPr>
            <a:endParaRPr lang="en-GB" sz="1200" dirty="0">
              <a:solidFill>
                <a:srgbClr val="000000">
                  <a:lumMod val="75000"/>
                  <a:lumOff val="25000"/>
                </a:srgbClr>
              </a:solidFill>
              <a:latin typeface="Franklin Gothic Book" panose="020B0503020102020204" pitchFamily="34" charset="0"/>
            </a:endParaRPr>
          </a:p>
          <a:p>
            <a:r>
              <a:rPr lang="en-US" dirty="0"/>
              <a:t>In addition to the intended environmental benefits,</a:t>
            </a:r>
            <a:r>
              <a:rPr lang="en-US" baseline="0" dirty="0"/>
              <a:t> the GCAP helps to demonstrate a city’s commitment to becoming green to a wider audience. </a:t>
            </a:r>
            <a:endParaRPr lang="en-GB" dirty="0"/>
          </a:p>
          <a:p>
            <a:endParaRPr lang="en-GB" dirty="0"/>
          </a:p>
          <a:p>
            <a:r>
              <a:rPr lang="en-GB" u="sng" dirty="0"/>
              <a:t>Work with</a:t>
            </a:r>
            <a:r>
              <a:rPr lang="en-GB" u="sng" baseline="0" dirty="0"/>
              <a:t> other strategies and policies</a:t>
            </a:r>
            <a:endParaRPr lang="en-GB" u="sng" dirty="0"/>
          </a:p>
          <a:p>
            <a:r>
              <a:rPr lang="en-GB" dirty="0"/>
              <a:t>GCAP is flexible</a:t>
            </a:r>
            <a:r>
              <a:rPr lang="en-GB" baseline="0" dirty="0"/>
              <a:t> that it can work with policies and visions developed under other existing and ongoing initiatives and strategies for the City so that it avoids duplication</a:t>
            </a:r>
          </a:p>
          <a:p>
            <a:endParaRPr lang="en-GB"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u="sng" baseline="0" dirty="0"/>
              <a:t>Visibility &amp; Knowledge-sharing</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a:t>GCAP helps demonstrate city’s commitment to transforming into a greener city to a wider audience. GCAPs include a number of publicity and networking events where a city’s efforts can be showcased. Through these events and throughout the GCAP process, the city officials and other stakeholders have opportunities to learn from examples from other cities, and urban planning and environmental experts. There are also capacity building workshops where consultants can share experience from other projects or invite experts to run workshops to improve skills in specific sectors/topics.  </a:t>
            </a:r>
          </a:p>
          <a:p>
            <a:endParaRPr lang="en-GB" baseline="0" dirty="0"/>
          </a:p>
          <a:p>
            <a:r>
              <a:rPr lang="en-GB" u="sng" baseline="0" dirty="0"/>
              <a:t>Involve multiple stakeholders</a:t>
            </a:r>
          </a:p>
          <a:p>
            <a:r>
              <a:rPr lang="en-GB" baseline="0" dirty="0"/>
              <a:t>GCAP are developed through a number of stakeholder engagement workshops. This includes not only city officials but also ministries, international organisation, utility companies, private sector, academia, NGOs, and community organisations. By adopting an inclusive development process, all key actors shaping the city will share common goals for making the city greener – thereby aiming to make the implementation of actions smoother. </a:t>
            </a:r>
          </a:p>
          <a:p>
            <a:endParaRPr lang="en-GB" baseline="0" dirty="0"/>
          </a:p>
          <a:p>
            <a:r>
              <a:rPr lang="en-GB" u="sng" baseline="0" dirty="0"/>
              <a:t>Access to finance</a:t>
            </a:r>
          </a:p>
          <a:p>
            <a:r>
              <a:rPr lang="en-GB" i="0" u="none" baseline="0" dirty="0"/>
              <a:t>GCAPs facilitate discussions between cities and potential external financiers, as cities can use their GCAP’s clearly articulated investment ideas as the focus of conversations. If the City requires financing from the EBRD, its own national ministries or other funding sources to implement an action of the GCAP, the city can use the GCAP to justify why such an action is necessary for the city, backed by data collected and analysed by the international consultant. </a:t>
            </a:r>
          </a:p>
        </p:txBody>
      </p:sp>
      <p:sp>
        <p:nvSpPr>
          <p:cNvPr id="4" name="Header Placeholder 3"/>
          <p:cNvSpPr>
            <a:spLocks noGrp="1"/>
          </p:cNvSpPr>
          <p:nvPr>
            <p:ph type="hdr" sz="quarter" idx="10"/>
            <p:custDataLst>
              <p:tags r:id="rId1"/>
            </p:custDataLst>
          </p:nvPr>
        </p:nvSpPr>
        <p:spPr>
          <a:xfrm>
            <a:off x="0" y="1"/>
            <a:ext cx="6858000" cy="45763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FF"/>
                </a:solidFill>
                <a:effectLst/>
                <a:uLnTx/>
                <a:uFillTx/>
                <a:latin typeface="Arial" panose="020B0604020202020204" pitchFamily="34" charset="0"/>
                <a:ea typeface="ＭＳ Ｐゴシック" charset="0"/>
                <a:cs typeface="Arial" charset="0"/>
              </a:rPr>
              <a:t>OFFICIAL USE</a:t>
            </a: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charset="0"/>
              </a:rPr>
              <a:t> </a:t>
            </a:r>
          </a:p>
        </p:txBody>
      </p:sp>
      <p:sp>
        <p:nvSpPr>
          <p:cNvPr id="5" name="Footer Placeholder 4"/>
          <p:cNvSpPr>
            <a:spLocks noGrp="1"/>
          </p:cNvSpPr>
          <p:nvPr>
            <p:ph type="ftr" sz="quarter" idx="11"/>
            <p:custDataLst>
              <p:tags r:id="rId2"/>
            </p:custDataLst>
          </p:nvPr>
        </p:nvSpPr>
        <p:spPr>
          <a:xfrm>
            <a:off x="0" y="8684900"/>
            <a:ext cx="6858000" cy="45763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FF"/>
                </a:solidFill>
                <a:effectLst/>
                <a:uLnTx/>
                <a:uFillTx/>
                <a:latin typeface="Arial" panose="020B0604020202020204" pitchFamily="34" charset="0"/>
                <a:ea typeface="ＭＳ Ｐゴシック" charset="0"/>
                <a:cs typeface="Arial" charset="0"/>
              </a:rPr>
              <a:t>OFFICIAL USE</a:t>
            </a: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charset="0"/>
              </a:rPr>
              <a:t> </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prstClr val="white"/>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Franklin Gothic Book"/>
              <a:ea typeface="ＭＳ Ｐゴシック" charset="0"/>
            </a:endParaRPr>
          </a:p>
        </p:txBody>
      </p:sp>
    </p:spTree>
    <p:extLst>
      <p:ext uri="{BB962C8B-B14F-4D97-AF65-F5344CB8AC3E}">
        <p14:creationId xmlns:p14="http://schemas.microsoft.com/office/powerpoint/2010/main" val="23873404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EBRD</a:t>
            </a:r>
            <a:r>
              <a:rPr lang="en-GB" baseline="0"/>
              <a:t> Green Cities </a:t>
            </a:r>
            <a:r>
              <a:rPr lang="en-GB"/>
              <a:t>can</a:t>
            </a:r>
            <a:r>
              <a:rPr lang="en-GB" baseline="0"/>
              <a:t> help cities implement investments targeted to address their most pressing environmental challenges</a:t>
            </a:r>
          </a:p>
          <a:p>
            <a:endParaRPr lang="en-GB" baseline="0"/>
          </a:p>
          <a:p>
            <a:r>
              <a:rPr lang="en-GB" i="1" baseline="0"/>
              <a:t>Financing Options</a:t>
            </a:r>
            <a:endParaRPr lang="en-GB" i="0" baseline="0"/>
          </a:p>
          <a:p>
            <a:r>
              <a:rPr lang="en-GB" i="0"/>
              <a:t>There</a:t>
            </a:r>
            <a:r>
              <a:rPr lang="en-GB" i="0" baseline="0"/>
              <a:t> is flexibility in the financing options that can benefit Cities in working with EBRD</a:t>
            </a:r>
            <a:endParaRPr lang="en-GB" i="0" baseline="0">
              <a:ea typeface="Calibri"/>
              <a:cs typeface="Calibri"/>
            </a:endParaRPr>
          </a:p>
          <a:p>
            <a:pPr marL="171450" indent="-171450">
              <a:buFontTx/>
              <a:buChar char="-"/>
            </a:pPr>
            <a:r>
              <a:rPr lang="en-GB" i="0" baseline="0"/>
              <a:t>Lending can be directly through central governments, municipalities, utility companies, or even private companies through a PPP structure</a:t>
            </a:r>
            <a:endParaRPr lang="en-GB" i="0" baseline="0">
              <a:ea typeface="Calibri"/>
              <a:cs typeface="Calibri"/>
            </a:endParaRPr>
          </a:p>
          <a:p>
            <a:pPr marL="0" indent="0">
              <a:buFontTx/>
              <a:buNone/>
            </a:pPr>
            <a:endParaRPr lang="en-GB" i="0" baseline="0"/>
          </a:p>
          <a:p>
            <a:pPr marL="0" indent="0">
              <a:buFontTx/>
              <a:buNone/>
            </a:pPr>
            <a:r>
              <a:rPr lang="en-GB" i="1" baseline="0"/>
              <a:t>Investment Size</a:t>
            </a:r>
            <a:endParaRPr lang="en-GB" i="0" baseline="0"/>
          </a:p>
          <a:p>
            <a:pPr marL="0" indent="0">
              <a:buFontTx/>
              <a:buNone/>
            </a:pPr>
            <a:r>
              <a:rPr lang="en-GB" i="0" baseline="0"/>
              <a:t>There is a broad range of investment available to Cities, indicatively ranging from € 2 million to € 150 million or larger</a:t>
            </a:r>
            <a:endParaRPr lang="en-GB" i="0" baseline="0">
              <a:ea typeface="Calibri"/>
              <a:cs typeface="Calibri"/>
            </a:endParaRPr>
          </a:p>
          <a:p>
            <a:pPr marL="0" indent="0">
              <a:buFontTx/>
              <a:buNone/>
            </a:pPr>
            <a:endParaRPr lang="en-GB" i="0" baseline="0">
              <a:ea typeface="Calibri"/>
              <a:cs typeface="Calibri"/>
            </a:endParaRPr>
          </a:p>
          <a:p>
            <a:r>
              <a:rPr lang="en-GB" i="1"/>
              <a:t>Market practice-based practice</a:t>
            </a:r>
            <a:r>
              <a:rPr lang="en-GB"/>
              <a:t>, w</a:t>
            </a:r>
            <a:r>
              <a:rPr lang="en-US" err="1"/>
              <a:t>ith</a:t>
            </a:r>
            <a:r>
              <a:rPr lang="en-US"/>
              <a:t> the exception of sovereign and sovereign guaranteed loans, where the Bank’s standard sovereign pricing is used – </a:t>
            </a:r>
            <a:r>
              <a:rPr lang="en-US" err="1"/>
              <a:t>standardised</a:t>
            </a:r>
            <a:r>
              <a:rPr lang="en-US"/>
              <a:t> across the Bank’s regions. </a:t>
            </a:r>
            <a:endParaRPr lang="en-GB"/>
          </a:p>
          <a:p>
            <a:endParaRPr lang="en-GB">
              <a:ea typeface="Calibri"/>
              <a:cs typeface="Calibri"/>
            </a:endParaRPr>
          </a:p>
        </p:txBody>
      </p:sp>
      <p:sp>
        <p:nvSpPr>
          <p:cNvPr id="4" name="Header Placeholder 3"/>
          <p:cNvSpPr>
            <a:spLocks noGrp="1"/>
          </p:cNvSpPr>
          <p:nvPr>
            <p:ph type="hdr" sz="quarter" idx="10"/>
            <p:custDataLst>
              <p:tags r:id="rId1"/>
            </p:custDataLst>
          </p:nvPr>
        </p:nvSpPr>
        <p:spPr>
          <a:xfrm>
            <a:off x="0" y="0"/>
            <a:ext cx="6858000" cy="45763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FF"/>
                </a:solidFill>
                <a:effectLst/>
                <a:uLnTx/>
                <a:uFillTx/>
                <a:latin typeface="Arial" panose="020B0604020202020204" pitchFamily="34" charset="0"/>
                <a:ea typeface="ＭＳ Ｐゴシック" charset="0"/>
                <a:cs typeface="Arial" charset="0"/>
              </a:rPr>
              <a:t>OFFICIAL USE</a:t>
            </a: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charset="0"/>
              </a:rPr>
              <a:t> </a:t>
            </a:r>
          </a:p>
        </p:txBody>
      </p:sp>
      <p:sp>
        <p:nvSpPr>
          <p:cNvPr id="5" name="Footer Placeholder 4"/>
          <p:cNvSpPr>
            <a:spLocks noGrp="1"/>
          </p:cNvSpPr>
          <p:nvPr>
            <p:ph type="ftr" sz="quarter" idx="11"/>
            <p:custDataLst>
              <p:tags r:id="rId2"/>
            </p:custDataLst>
          </p:nvPr>
        </p:nvSpPr>
        <p:spPr>
          <a:xfrm>
            <a:off x="0" y="8684900"/>
            <a:ext cx="6858000" cy="45763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FF"/>
                </a:solidFill>
                <a:effectLst/>
                <a:uLnTx/>
                <a:uFillTx/>
                <a:latin typeface="Arial" panose="020B0604020202020204" pitchFamily="34" charset="0"/>
                <a:ea typeface="ＭＳ Ｐゴシック" charset="0"/>
                <a:cs typeface="Arial" charset="0"/>
              </a:rPr>
              <a:t>OFFICIAL USE</a:t>
            </a: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charset="0"/>
              </a:rPr>
              <a:t> </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prstClr val="white"/>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prstClr val="white"/>
              </a:solidFill>
              <a:effectLst/>
              <a:uLnTx/>
              <a:uFillTx/>
              <a:latin typeface="Franklin Gothic Book"/>
              <a:ea typeface="ＭＳ Ｐゴシック" charset="0"/>
            </a:endParaRPr>
          </a:p>
        </p:txBody>
      </p:sp>
    </p:spTree>
    <p:extLst>
      <p:ext uri="{BB962C8B-B14F-4D97-AF65-F5344CB8AC3E}">
        <p14:creationId xmlns:p14="http://schemas.microsoft.com/office/powerpoint/2010/main" val="12098762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Sarajevo – </a:t>
            </a:r>
            <a:r>
              <a:rPr lang="en-US" sz="1200" kern="1200" dirty="0">
                <a:solidFill>
                  <a:schemeClr val="tx1"/>
                </a:solidFill>
                <a:effectLst/>
                <a:latin typeface="+mn-lt"/>
                <a:ea typeface="+mn-ea"/>
                <a:cs typeface="+mn-cs"/>
              </a:rPr>
              <a:t>population 608,000; largest city and capital of Bosnia and Herzegovina</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Green city #13</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Sarajevo GCAP (and BP)</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Sarajevo is the first Bosnian city involved in EBRD Green Cities Programme in 2017. The City developed its GCAP, which was adopted by Municipal Council on 11 May 2021 and identified as an </a:t>
            </a:r>
            <a:r>
              <a:rPr lang="en-GB" sz="1200" b="1" kern="1200" dirty="0">
                <a:solidFill>
                  <a:schemeClr val="tx1"/>
                </a:solidFill>
                <a:effectLst/>
                <a:latin typeface="+mn-lt"/>
                <a:ea typeface="+mn-ea"/>
                <a:cs typeface="+mn-cs"/>
              </a:rPr>
              <a:t>official policy document </a:t>
            </a:r>
            <a:r>
              <a:rPr lang="en-GB" sz="1200" kern="1200" dirty="0">
                <a:solidFill>
                  <a:schemeClr val="tx1"/>
                </a:solidFill>
                <a:effectLst/>
                <a:latin typeface="+mn-lt"/>
                <a:ea typeface="+mn-ea"/>
                <a:cs typeface="+mn-cs"/>
              </a:rPr>
              <a:t>of Sarajevo. The City has completed its GCAP, workshops and trainings with a slight </a:t>
            </a:r>
            <a:r>
              <a:rPr lang="en-GB" sz="1200" b="1" kern="1200" dirty="0">
                <a:solidFill>
                  <a:schemeClr val="tx1"/>
                </a:solidFill>
                <a:effectLst/>
                <a:latin typeface="+mn-lt"/>
                <a:ea typeface="+mn-ea"/>
                <a:cs typeface="+mn-cs"/>
              </a:rPr>
              <a:t>despite restrictions under Covid-19 </a:t>
            </a:r>
            <a:r>
              <a:rPr lang="en-GB" sz="1200" kern="1200" dirty="0">
                <a:solidFill>
                  <a:schemeClr val="tx1"/>
                </a:solidFill>
                <a:effectLst/>
                <a:latin typeface="+mn-lt"/>
                <a:ea typeface="+mn-ea"/>
                <a:cs typeface="+mn-cs"/>
              </a:rPr>
              <a:t>pandemic. </a:t>
            </a:r>
          </a:p>
          <a:p>
            <a:pPr lvl="0"/>
            <a:r>
              <a:rPr lang="en-GB" sz="1200" b="1" kern="1200" dirty="0">
                <a:solidFill>
                  <a:schemeClr val="tx1"/>
                </a:solidFill>
                <a:effectLst/>
                <a:latin typeface="+mn-lt"/>
                <a:ea typeface="+mn-ea"/>
                <a:cs typeface="+mn-cs"/>
              </a:rPr>
              <a:t>Timeline:  </a:t>
            </a:r>
            <a:r>
              <a:rPr lang="en-GB" sz="1200" kern="1200" dirty="0">
                <a:solidFill>
                  <a:schemeClr val="tx1"/>
                </a:solidFill>
                <a:effectLst/>
                <a:latin typeface="+mn-lt"/>
                <a:ea typeface="+mn-ea"/>
                <a:cs typeface="+mn-cs"/>
              </a:rPr>
              <a:t>Adopted – May 2021 (11/05/2021); completed – Dec 2019 (31/12/2019); joined </a:t>
            </a:r>
            <a:r>
              <a:rPr lang="en-GB" sz="1200" kern="1200" dirty="0" err="1">
                <a:solidFill>
                  <a:schemeClr val="tx1"/>
                </a:solidFill>
                <a:effectLst/>
                <a:latin typeface="+mn-lt"/>
                <a:ea typeface="+mn-ea"/>
                <a:cs typeface="+mn-cs"/>
              </a:rPr>
              <a:t>GrC</a:t>
            </a:r>
            <a:r>
              <a:rPr lang="en-GB" sz="1200" kern="1200" dirty="0">
                <a:solidFill>
                  <a:schemeClr val="tx1"/>
                </a:solidFill>
                <a:effectLst/>
                <a:latin typeface="+mn-lt"/>
                <a:ea typeface="+mn-ea"/>
                <a:cs typeface="+mn-cs"/>
              </a:rPr>
              <a:t> May 2017 (11/05/2017).  </a:t>
            </a:r>
          </a:p>
          <a:p>
            <a:pPr lvl="0"/>
            <a:r>
              <a:rPr lang="en-GB" sz="1200" b="1" kern="1200" dirty="0">
                <a:solidFill>
                  <a:schemeClr val="tx1"/>
                </a:solidFill>
                <a:effectLst/>
                <a:latin typeface="+mn-lt"/>
                <a:ea typeface="+mn-ea"/>
                <a:cs typeface="+mn-cs"/>
              </a:rPr>
              <a:t>Priority environmental challenges</a:t>
            </a:r>
            <a:r>
              <a:rPr lang="en-GB" sz="1200" kern="1200" dirty="0">
                <a:solidFill>
                  <a:schemeClr val="tx1"/>
                </a:solidFill>
                <a:effectLst/>
                <a:latin typeface="+mn-lt"/>
                <a:ea typeface="+mn-ea"/>
                <a:cs typeface="+mn-cs"/>
              </a:rPr>
              <a:t>: Through the GCAP process high-priority challenges were identified: Air Quality, Water Quality, Soil Quality, Land Use and Green Spaces, Climate Mitigation and Land Use and Biodiversity. </a:t>
            </a:r>
          </a:p>
          <a:p>
            <a:pPr lvl="0"/>
            <a:r>
              <a:rPr lang="en-GB" sz="1200" b="1" kern="1200" dirty="0">
                <a:solidFill>
                  <a:schemeClr val="tx1"/>
                </a:solidFill>
                <a:effectLst/>
                <a:latin typeface="+mn-lt"/>
                <a:ea typeface="+mn-ea"/>
                <a:cs typeface="+mn-cs"/>
              </a:rPr>
              <a:t>Stakeholder engagement</a:t>
            </a:r>
            <a:r>
              <a:rPr lang="en-GB" sz="1200" kern="1200" dirty="0">
                <a:solidFill>
                  <a:schemeClr val="tx1"/>
                </a:solidFill>
                <a:effectLst/>
                <a:latin typeface="+mn-lt"/>
                <a:ea typeface="+mn-ea"/>
                <a:cs typeface="+mn-cs"/>
              </a:rPr>
              <a:t>: Around 140 stakeholders have been engaged. As a final step, the city approached interested stakeholders with a 1-week online consultation for the final draft GCAP.</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Portfolio </a:t>
            </a:r>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Sarajevo Water (48252)</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 priority investments into the water supply system in the Sarajevo Canton ("the Canton") to reduce leakages and to improve the quality of services provided by the Cantonal Public Utility Company "</a:t>
            </a:r>
            <a:r>
              <a:rPr lang="en-GB" sz="1200" kern="1200" dirty="0" err="1">
                <a:solidFill>
                  <a:schemeClr val="tx1"/>
                </a:solidFill>
                <a:effectLst/>
                <a:latin typeface="+mn-lt"/>
                <a:ea typeface="+mn-ea"/>
                <a:cs typeface="+mn-cs"/>
              </a:rPr>
              <a:t>Vodovod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kanalizacija</a:t>
            </a:r>
            <a:r>
              <a:rPr lang="en-GB" sz="1200" kern="1200" dirty="0">
                <a:solidFill>
                  <a:schemeClr val="tx1"/>
                </a:solidFill>
                <a:effectLst/>
                <a:latin typeface="+mn-lt"/>
                <a:ea typeface="+mn-ea"/>
                <a:cs typeface="+mn-cs"/>
              </a:rPr>
              <a:t>" d.o.o. Sarajevo ("the Company"). The priority investments include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purchase of new metering and control equipment (individual and bulk meters, telemetry); (ii) reconstruction of the water supply network in several parts of the Canton; and (iii) rehabilitation of pumping stations (including chlorination units).</a:t>
            </a:r>
          </a:p>
          <a:p>
            <a:r>
              <a:rPr lang="en-GB" sz="1200" kern="1200" dirty="0">
                <a:solidFill>
                  <a:schemeClr val="tx1"/>
                </a:solidFill>
                <a:effectLst/>
                <a:latin typeface="+mn-lt"/>
                <a:ea typeface="+mn-ea"/>
                <a:cs typeface="+mn-cs"/>
              </a:rPr>
              <a:t>Status – two tranches committed (EUR 20m out of the total EUR 25m). Tranche 1 is implemented, Tranche</a:t>
            </a:r>
            <a:r>
              <a:rPr lang="en-GB" sz="1200" kern="1200" baseline="0" dirty="0">
                <a:solidFill>
                  <a:schemeClr val="tx1"/>
                </a:solidFill>
                <a:effectLst/>
                <a:latin typeface="+mn-lt"/>
                <a:ea typeface="+mn-ea"/>
                <a:cs typeface="+mn-cs"/>
              </a:rPr>
              <a:t> 2 under implementation</a:t>
            </a:r>
            <a:r>
              <a:rPr lang="en-GB" sz="1200" kern="1200" dirty="0">
                <a:solidFill>
                  <a:schemeClr val="tx1"/>
                </a:solidFill>
                <a:effectLst/>
                <a:latin typeface="+mn-lt"/>
                <a:ea typeface="+mn-ea"/>
                <a:cs typeface="+mn-cs"/>
              </a:rPr>
              <a:t>.  </a:t>
            </a:r>
          </a:p>
          <a:p>
            <a:pPr lvl="0"/>
            <a:r>
              <a:rPr lang="en-GB" sz="1200" b="1" kern="1200" dirty="0">
                <a:solidFill>
                  <a:schemeClr val="tx1"/>
                </a:solidFill>
                <a:effectLst/>
                <a:latin typeface="+mn-lt"/>
                <a:ea typeface="+mn-ea"/>
                <a:cs typeface="+mn-cs"/>
              </a:rPr>
              <a:t>Sarajevo Public Transport Part 1 (50246)</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 purchase of 25 new articulated trolleybuses (the "Project") for the benefit of the public transport operator "KJKP </a:t>
            </a:r>
            <a:r>
              <a:rPr lang="en-GB" sz="1200" kern="1200" dirty="0" err="1">
                <a:solidFill>
                  <a:schemeClr val="tx1"/>
                </a:solidFill>
                <a:effectLst/>
                <a:latin typeface="+mn-lt"/>
                <a:ea typeface="+mn-ea"/>
                <a:cs typeface="+mn-cs"/>
              </a:rPr>
              <a:t>Gradski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saobracaj</a:t>
            </a:r>
            <a:r>
              <a:rPr lang="en-GB" sz="1200" kern="1200" dirty="0">
                <a:solidFill>
                  <a:schemeClr val="tx1"/>
                </a:solidFill>
                <a:effectLst/>
                <a:latin typeface="+mn-lt"/>
                <a:ea typeface="+mn-ea"/>
                <a:cs typeface="+mn-cs"/>
              </a:rPr>
              <a:t>" d.o.o. Sarajevo ("GRAS" or the "Company"). Contribution to the development of Sarajevo's public transport fleet by improving both the access to clean urban transport and the capacity and efficiency of public transport services. The Project will enable the Company to increase the efficiency of trolleybus operations through improved accessibility, increased average service speeds and decreased maintenance intensity and costs. It will reduce the upgraded trolleybus fleet's electricity consumption resulting, together with an effect from modality shift, in a reduction of tCO2e (Tonnes of carbon dioxide equivalent) of Green House Gases ("GHG") emissions.</a:t>
            </a:r>
          </a:p>
          <a:p>
            <a:r>
              <a:rPr lang="en-GB" sz="1200" kern="1200" dirty="0">
                <a:solidFill>
                  <a:schemeClr val="tx1"/>
                </a:solidFill>
                <a:effectLst/>
                <a:latin typeface="+mn-lt"/>
                <a:ea typeface="+mn-ea"/>
                <a:cs typeface="+mn-cs"/>
              </a:rPr>
              <a:t>Status – Contract signed with the trolleybuses provider. First trolley bus to be delivered Feb 2022. All trolleybuses by Aug 2022.</a:t>
            </a:r>
          </a:p>
          <a:p>
            <a:pPr lvl="0"/>
            <a:r>
              <a:rPr lang="en-GB" sz="1200" b="1" kern="1200" dirty="0">
                <a:solidFill>
                  <a:schemeClr val="tx1"/>
                </a:solidFill>
                <a:effectLst/>
                <a:latin typeface="+mn-lt"/>
                <a:ea typeface="+mn-ea"/>
                <a:cs typeface="+mn-cs"/>
              </a:rPr>
              <a:t>Sarajevo Public Transport Part 2 (51294)</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 financing of the overhaul of the 19.5-km long dual tramline (the "Project") for the benefit of the public transport operator "KJKP </a:t>
            </a:r>
            <a:r>
              <a:rPr lang="en-GB" sz="1200" kern="1200" dirty="0" err="1">
                <a:solidFill>
                  <a:schemeClr val="tx1"/>
                </a:solidFill>
                <a:effectLst/>
                <a:latin typeface="+mn-lt"/>
                <a:ea typeface="+mn-ea"/>
                <a:cs typeface="+mn-cs"/>
              </a:rPr>
              <a:t>Gradski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saobracaj</a:t>
            </a:r>
            <a:r>
              <a:rPr lang="en-GB" sz="1200" kern="1200" dirty="0">
                <a:solidFill>
                  <a:schemeClr val="tx1"/>
                </a:solidFill>
                <a:effectLst/>
                <a:latin typeface="+mn-lt"/>
                <a:ea typeface="+mn-ea"/>
                <a:cs typeface="+mn-cs"/>
              </a:rPr>
              <a:t>" d.o.o. Sarajevo ("GRAS" or the "Company"). Assisting the public transport operator "KJKP </a:t>
            </a:r>
            <a:r>
              <a:rPr lang="en-GB" sz="1200" kern="1200" dirty="0" err="1">
                <a:solidFill>
                  <a:schemeClr val="tx1"/>
                </a:solidFill>
                <a:effectLst/>
                <a:latin typeface="+mn-lt"/>
                <a:ea typeface="+mn-ea"/>
                <a:cs typeface="+mn-cs"/>
              </a:rPr>
              <a:t>Gradski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saobracaj</a:t>
            </a:r>
            <a:r>
              <a:rPr lang="en-GB" sz="1200" kern="1200" dirty="0">
                <a:solidFill>
                  <a:schemeClr val="tx1"/>
                </a:solidFill>
                <a:effectLst/>
                <a:latin typeface="+mn-lt"/>
                <a:ea typeface="+mn-ea"/>
                <a:cs typeface="+mn-cs"/>
              </a:rPr>
              <a:t>" d.o.o. Sarajevo to: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increase energy savings (ii) bring CO2 savings (iii) reduce local air pollution; (iv) modernisation of public transport.  </a:t>
            </a:r>
          </a:p>
          <a:p>
            <a:r>
              <a:rPr lang="en-GB" sz="1200" kern="1200" dirty="0">
                <a:solidFill>
                  <a:schemeClr val="tx1"/>
                </a:solidFill>
                <a:effectLst/>
                <a:latin typeface="+mn-lt"/>
                <a:ea typeface="+mn-ea"/>
                <a:cs typeface="+mn-cs"/>
              </a:rPr>
              <a:t>Status - Contractor selected and works should start summer 2021, complete by end 2022.</a:t>
            </a:r>
          </a:p>
          <a:p>
            <a:pPr lvl="0"/>
            <a:r>
              <a:rPr lang="en-GB" sz="1200" b="1" kern="1200" dirty="0">
                <a:solidFill>
                  <a:schemeClr val="tx1"/>
                </a:solidFill>
                <a:effectLst/>
                <a:latin typeface="+mn-lt"/>
                <a:ea typeface="+mn-ea"/>
                <a:cs typeface="+mn-cs"/>
              </a:rPr>
              <a:t>Sarajevo Public Buildings (50674)</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 Contribution to installation of energy efficiency measures in up to 40 public buildings. The Project will cover 29 schools, 6 hospitals, 3 kindergartens and 2 other public buildings of general interest. The energy savings are estimated at circa 13.7 GWh that would result in 4,774 CO2 savings annually. The energy efficiency measures to be implemented under the Project are dedicated to introducing cleaner and more efficient heating, better insulation, better lighting and overall improvement of the buildings. More than 26,000 children and patients are expected to benefit directly from these improved facilities.</a:t>
            </a:r>
          </a:p>
          <a:p>
            <a:r>
              <a:rPr lang="en-GB" sz="1200" kern="1200" dirty="0">
                <a:solidFill>
                  <a:schemeClr val="tx1"/>
                </a:solidFill>
                <a:effectLst/>
                <a:latin typeface="+mn-lt"/>
                <a:ea typeface="+mn-ea"/>
                <a:cs typeface="+mn-cs"/>
              </a:rPr>
              <a:t>Status - PIU selection almost complete. Finalising contract for consultant to review energy audits and design. First works start Oct 2021</a:t>
            </a:r>
          </a:p>
          <a:p>
            <a:pPr lvl="0"/>
            <a:r>
              <a:rPr lang="en-GB" sz="1200" b="1" kern="1200" dirty="0">
                <a:solidFill>
                  <a:schemeClr val="tx1"/>
                </a:solidFill>
                <a:effectLst/>
                <a:latin typeface="+mn-lt"/>
                <a:ea typeface="+mn-ea"/>
                <a:cs typeface="+mn-cs"/>
              </a:rPr>
              <a:t>Sarajevo Public Transport Part 3 (51784)</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 The project aims to alleviate traffic congestion and minimise transport-based emissions and environmental pollution by supplying new trams to the Canton. Increasing the efficiency of tram operations will reduce the tram fleet's electricity consumption resulting, together with an effect from modality shift, in a reduction of tCO2e (tonnes of carbon dioxide equivalent) of Green House Gases ("GHG") emissions.</a:t>
            </a:r>
          </a:p>
          <a:p>
            <a:r>
              <a:rPr lang="en-GB" sz="1200" kern="1200" dirty="0">
                <a:solidFill>
                  <a:schemeClr val="tx1"/>
                </a:solidFill>
                <a:effectLst/>
                <a:latin typeface="+mn-lt"/>
                <a:ea typeface="+mn-ea"/>
                <a:cs typeface="+mn-cs"/>
              </a:rPr>
              <a:t>Status - Awaiting legal opinions to declare loan effective, goal for Sep 2021. Procurement is in final stages. First tram to arrive in 24 months after signing contract.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0000"/>
                </a:solidFill>
                <a:latin typeface="Franklin Gothic Book" panose="020B0503020102020204" pitchFamily="34" charset="0"/>
                <a:ea typeface="Times New Roman" panose="02020603050405020304" pitchFamily="18" charset="0"/>
                <a:cs typeface="Calibri" panose="020F0502020204030204" pitchFamily="34" charset="0"/>
              </a:rPr>
              <a:t>Sarajevo Public Transport E-mobility (52520)</a:t>
            </a:r>
            <a:endParaRPr kumimoji="0" lang="en-GB" sz="1200" b="0" i="0" u="none" strike="noStrike" kern="1200" cap="none" spc="0" normalizeH="0" baseline="0" noProof="0" dirty="0">
              <a:ln>
                <a:noFill/>
              </a:ln>
              <a:solidFill>
                <a:srgbClr val="000000"/>
              </a:solidFill>
              <a:effectLst/>
              <a:uLnTx/>
              <a:uFillTx/>
              <a:latin typeface="Franklin Gothic Book" panose="020B0503020102020204" pitchFamily="34" charset="0"/>
              <a:ea typeface="Times New Roman" panose="02020603050405020304" pitchFamily="18" charset="0"/>
              <a:cs typeface="Calibri" panose="020F0502020204030204" pitchFamily="34" charset="0"/>
            </a:endParaRPr>
          </a:p>
          <a:p>
            <a:r>
              <a:rPr lang="en-US" sz="1200" b="0" kern="1200" dirty="0">
                <a:solidFill>
                  <a:schemeClr val="tx1"/>
                </a:solidFill>
                <a:effectLst/>
                <a:latin typeface="+mn-lt"/>
                <a:ea typeface="+mn-ea"/>
                <a:cs typeface="+mn-cs"/>
              </a:rPr>
              <a:t>What - </a:t>
            </a:r>
            <a:r>
              <a:rPr lang="en-GB" sz="1200" b="0" kern="1200" dirty="0">
                <a:solidFill>
                  <a:schemeClr val="tx1"/>
                </a:solidFill>
                <a:effectLst/>
                <a:latin typeface="+mn-lt"/>
                <a:ea typeface="+mn-ea"/>
                <a:cs typeface="+mn-cs"/>
              </a:rPr>
              <a:t>Purchase and installation of adaptive traffic management system and construction of traffic management centre and purchase of up to 5 new trams. </a:t>
            </a:r>
            <a:r>
              <a:rPr lang="en-GB" sz="1200" kern="1200" dirty="0">
                <a:solidFill>
                  <a:schemeClr val="tx1"/>
                </a:solidFill>
                <a:effectLst/>
                <a:latin typeface="+mn-lt"/>
                <a:ea typeface="+mn-ea"/>
                <a:cs typeface="+mn-cs"/>
              </a:rPr>
              <a:t>. Increasing the efficiency of public transport operations, promote modality shift, will result in a reduction of tCO2e (tonnes of carbon dioxide equivalent) of Green House Gases ("GHG") emissions.</a:t>
            </a:r>
            <a:r>
              <a:rPr lang="en-GB" sz="1200" b="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Status – singed Apr 2022 – first tranche EUR 7 m (out of EUR 17m).</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City narrative</a:t>
            </a:r>
            <a:r>
              <a:rPr lang="en-US" sz="1200" kern="120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Nature, water and energy are the starting points for what is meant by "green" concept in Sarajevo Canton. The Sarajevo Canton GCAP vision: “Sarajevo Canton will have cleaner, greener, affordable and smarter transport, buildings and industries. It will be served by efficient and high-quality water and wastewater infrastructure, efficient district heating, with improved waste and pollution control management. The Canton will be a healthy, compact, sustainable place to live and work, with good quality, accessible green spaces and biodiversity and natural values maintained or enhanced. Resilience to climate change and other natural disasters will be increased.” All of EBRD green projects are under implementation and the Canton as a whole will start reaping those benefits in a few years’ time.</a:t>
            </a:r>
          </a:p>
          <a:p>
            <a:r>
              <a:rPr lang="en-US" sz="1200" b="1" kern="1200" dirty="0">
                <a:solidFill>
                  <a:schemeClr val="tx1"/>
                </a:solidFill>
                <a:effectLst/>
                <a:latin typeface="+mn-lt"/>
                <a:ea typeface="+mn-ea"/>
                <a:cs typeface="+mn-cs"/>
              </a:rPr>
              <a:t>GCAP</a:t>
            </a:r>
            <a:r>
              <a:rPr lang="en-US" sz="1200" kern="120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The development of GCAP in Canton Sarajevo started in Nov 2018. The Japanese Government, the EBRD team, the consultant team, together with the team from the Canton Sarajevo helped with the development of GCAP. Numerous meeting, discussions and 3 workshops were held until the end of 2020. The coronavirus pandemic at the beginning of 2020 slowed down the process, but nevertheless the final GCAP report was completed in April 2021. </a:t>
            </a:r>
          </a:p>
          <a:p>
            <a:endParaRPr lang="en-GB" dirty="0"/>
          </a:p>
        </p:txBody>
      </p:sp>
      <p:sp>
        <p:nvSpPr>
          <p:cNvPr id="4" name="Header Placeholder 3"/>
          <p:cNvSpPr>
            <a:spLocks noGrp="1"/>
          </p:cNvSpPr>
          <p:nvPr>
            <p:ph type="hdr" sz="quarter"/>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 name="Footer Placeholder 4"/>
          <p:cNvSpPr>
            <a:spLocks noGrp="1"/>
          </p:cNvSpPr>
          <p:nvPr>
            <p:ph type="ftr"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srgbClr val="000000"/>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000000"/>
              </a:solidFill>
              <a:effectLst/>
              <a:uLnTx/>
              <a:uFillTx/>
              <a:latin typeface="Franklin Gothic Book"/>
              <a:ea typeface="ＭＳ Ｐゴシック" charset="0"/>
            </a:endParaRPr>
          </a:p>
        </p:txBody>
      </p:sp>
    </p:spTree>
    <p:extLst>
      <p:ext uri="{BB962C8B-B14F-4D97-AF65-F5344CB8AC3E}">
        <p14:creationId xmlns:p14="http://schemas.microsoft.com/office/powerpoint/2010/main" val="2441019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GCAP has identified a total of 24 actions, requiring a combined investment of 245,072,000 EUR</a:t>
            </a:r>
            <a:r>
              <a:rPr lang="hr-HR" dirty="0"/>
              <a:t>. </a:t>
            </a:r>
            <a:r>
              <a:rPr lang="en-GB" dirty="0"/>
              <a:t>Notably, 98% of this investment is allocated to investment actions, emphasising the significant focus on infrastructure and capital development</a:t>
            </a:r>
            <a:r>
              <a:rPr lang="hr-HR" dirty="0"/>
              <a:t> </a:t>
            </a:r>
            <a:r>
              <a:rPr lang="en-GB" dirty="0"/>
              <a:t>within the GCAP. </a:t>
            </a:r>
            <a:endParaRPr lang="hr-HR" dirty="0"/>
          </a:p>
          <a:p>
            <a:endParaRPr lang="hr-HR" dirty="0"/>
          </a:p>
          <a:p>
            <a:r>
              <a:rPr lang="hr-HR" dirty="0"/>
              <a:t>Karlovac is a city on four rivers.</a:t>
            </a:r>
          </a:p>
          <a:p>
            <a:endParaRPr lang="hr-HR" dirty="0"/>
          </a:p>
          <a:p>
            <a:r>
              <a:rPr lang="hr-HR" dirty="0"/>
              <a:t>Actions:</a:t>
            </a:r>
          </a:p>
          <a:p>
            <a:r>
              <a:rPr lang="hr-HR" dirty="0"/>
              <a:t>Water</a:t>
            </a:r>
          </a:p>
          <a:p>
            <a:pPr marL="171450" indent="-171450">
              <a:buFont typeface="Arial" panose="020B0604020202020204" pitchFamily="34" charset="0"/>
              <a:buChar char="•"/>
            </a:pPr>
            <a:r>
              <a:rPr lang="en-GB" dirty="0"/>
              <a:t>Increase climate resilience against flooding in the City of Karlovac</a:t>
            </a:r>
            <a:r>
              <a:rPr lang="hr-HR" dirty="0"/>
              <a:t>.</a:t>
            </a:r>
          </a:p>
          <a:p>
            <a:endParaRPr lang="hr-HR" dirty="0"/>
          </a:p>
          <a:p>
            <a:r>
              <a:rPr lang="en-GB" dirty="0"/>
              <a:t>Land Use</a:t>
            </a:r>
          </a:p>
          <a:p>
            <a:pPr marL="171450" indent="-171450">
              <a:buFont typeface="Arial" panose="020B0604020202020204" pitchFamily="34" charset="0"/>
              <a:buChar char="•"/>
            </a:pPr>
            <a:r>
              <a:rPr lang="en-GB" dirty="0"/>
              <a:t>Realisation of </a:t>
            </a:r>
            <a:r>
              <a:rPr lang="en-GB" dirty="0" err="1"/>
              <a:t>Luščić</a:t>
            </a:r>
            <a:r>
              <a:rPr lang="en-GB" dirty="0"/>
              <a:t> urban park and development of Karlovac urban area brownfield and green infrastructure projects register.</a:t>
            </a:r>
          </a:p>
          <a:p>
            <a:pPr marL="171450" indent="-171450">
              <a:buFont typeface="Arial" panose="020B0604020202020204" pitchFamily="34" charset="0"/>
              <a:buChar char="•"/>
            </a:pPr>
            <a:r>
              <a:rPr lang="en-GB" dirty="0"/>
              <a:t>Integration of green infrastructure and nature-based solutions in the Korana Sports and Recreation Centre.</a:t>
            </a:r>
          </a:p>
          <a:p>
            <a:pPr marL="171450" indent="-171450">
              <a:buFont typeface="Arial" panose="020B0604020202020204" pitchFamily="34" charset="0"/>
              <a:buChar char="•"/>
            </a:pPr>
            <a:r>
              <a:rPr lang="en-GB" dirty="0"/>
              <a:t>Protection and revitalisation of urban forest </a:t>
            </a:r>
            <a:r>
              <a:rPr lang="en-GB" dirty="0" err="1"/>
              <a:t>Kozjača</a:t>
            </a:r>
            <a:r>
              <a:rPr lang="en-GB" dirty="0"/>
              <a:t>.</a:t>
            </a:r>
          </a:p>
          <a:p>
            <a:pPr marL="171450" indent="-171450">
              <a:buFont typeface="Arial" panose="020B0604020202020204" pitchFamily="34" charset="0"/>
              <a:buChar char="•"/>
            </a:pPr>
            <a:r>
              <a:rPr lang="en-GB" dirty="0"/>
              <a:t>Innovative instruments for stimulating use of green infrastructure elements through spatial plans</a:t>
            </a:r>
            <a:r>
              <a:rPr lang="hr-HR" dirty="0"/>
              <a:t>.</a:t>
            </a:r>
            <a:endParaRPr lang="en-GB" dirty="0"/>
          </a:p>
        </p:txBody>
      </p:sp>
      <p:sp>
        <p:nvSpPr>
          <p:cNvPr id="4" name="Header Placeholder 3"/>
          <p:cNvSpPr>
            <a:spLocks noGrp="1"/>
          </p:cNvSpPr>
          <p:nvPr>
            <p:ph type="hdr" sz="quarter"/>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 name="Footer Placeholder 4"/>
          <p:cNvSpPr>
            <a:spLocks noGrp="1"/>
          </p:cNvSpPr>
          <p:nvPr>
            <p:ph type="ftr"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srgbClr val="000000"/>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000000"/>
              </a:solidFill>
              <a:effectLst/>
              <a:uLnTx/>
              <a:uFillTx/>
              <a:latin typeface="Franklin Gothic Book"/>
              <a:ea typeface="ＭＳ Ｐゴシック" charset="0"/>
            </a:endParaRPr>
          </a:p>
        </p:txBody>
      </p:sp>
    </p:spTree>
    <p:extLst>
      <p:ext uri="{BB962C8B-B14F-4D97-AF65-F5344CB8AC3E}">
        <p14:creationId xmlns:p14="http://schemas.microsoft.com/office/powerpoint/2010/main" val="9487166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Header Placeholder 3" hidden="1"/>
          <p:cNvSpPr>
            <a:spLocks noGrp="1"/>
          </p:cNvSpPr>
          <p:nvPr>
            <p:ph type="hdr" sz="quarter" idx="10"/>
          </p:nvPr>
        </p:nvSpPr>
        <p:spPr>
          <a:xfrm>
            <a:off x="0" y="0"/>
            <a:ext cx="6797675" cy="496888"/>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 name="Footer Placeholder 4" hidden="1"/>
          <p:cNvSpPr>
            <a:spLocks noGrp="1"/>
          </p:cNvSpPr>
          <p:nvPr>
            <p:ph type="ftr" sz="quarter" idx="11"/>
          </p:nvPr>
        </p:nvSpPr>
        <p:spPr>
          <a:xfrm>
            <a:off x="0" y="9429750"/>
            <a:ext cx="6797675" cy="496888"/>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srgbClr val="000000"/>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000000"/>
              </a:solidFill>
              <a:effectLst/>
              <a:uLnTx/>
              <a:uFillTx/>
              <a:latin typeface="Franklin Gothic Book"/>
              <a:ea typeface="ＭＳ Ｐゴシック" charset="0"/>
            </a:endParaRPr>
          </a:p>
        </p:txBody>
      </p:sp>
    </p:spTree>
    <p:extLst>
      <p:ext uri="{BB962C8B-B14F-4D97-AF65-F5344CB8AC3E}">
        <p14:creationId xmlns:p14="http://schemas.microsoft.com/office/powerpoint/2010/main" val="185956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5C34D-6DE1-1B2E-4033-0CD6D7A8B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04FF9-7D1E-CE36-839A-E763853FB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820CC-0BAE-F553-8027-3A75ADED2851}"/>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D50ADF06-BF79-D593-9A52-40CAC15D4A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21047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a:hlinkClick r:id="rId3"/>
              </a:rPr>
              <a:t>https://www.ebrd.com/where-we-are.html</a:t>
            </a:r>
            <a:endParaRPr lang="en-GB"/>
          </a:p>
        </p:txBody>
      </p:sp>
      <p:sp>
        <p:nvSpPr>
          <p:cNvPr id="4" name="Header Placeholder 3" hidden="1"/>
          <p:cNvSpPr>
            <a:spLocks noGrp="1"/>
          </p:cNvSpPr>
          <p:nvPr>
            <p:ph type="hdr" sz="quarter" idx="10"/>
          </p:nvPr>
        </p:nvSpPr>
        <p:spPr>
          <a:xfrm>
            <a:off x="0" y="0"/>
            <a:ext cx="6797675" cy="496888"/>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 name="Footer Placeholder 4" hidden="1"/>
          <p:cNvSpPr>
            <a:spLocks noGrp="1"/>
          </p:cNvSpPr>
          <p:nvPr>
            <p:ph type="ftr" sz="quarter" idx="11"/>
          </p:nvPr>
        </p:nvSpPr>
        <p:spPr>
          <a:xfrm>
            <a:off x="0" y="9429750"/>
            <a:ext cx="6797675" cy="496888"/>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srgbClr val="000000"/>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000000"/>
              </a:solidFill>
              <a:effectLst/>
              <a:uLnTx/>
              <a:uFillTx/>
              <a:latin typeface="Franklin Gothic Book"/>
              <a:ea typeface="ＭＳ Ｐゴシック" charset="0"/>
            </a:endParaRPr>
          </a:p>
        </p:txBody>
      </p:sp>
    </p:spTree>
    <p:extLst>
      <p:ext uri="{BB962C8B-B14F-4D97-AF65-F5344CB8AC3E}">
        <p14:creationId xmlns:p14="http://schemas.microsoft.com/office/powerpoint/2010/main" val="16415610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 name="Footer Placeholder 4"/>
          <p:cNvSpPr>
            <a:spLocks noGrp="1"/>
          </p:cNvSpPr>
          <p:nvPr>
            <p:ph type="ftr" sz="quarter" idx="4"/>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srgbClr val="000000"/>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000000"/>
              </a:solidFill>
              <a:effectLst/>
              <a:uLnTx/>
              <a:uFillTx/>
              <a:latin typeface="Franklin Gothic Book"/>
              <a:ea typeface="ＭＳ Ｐゴシック" charset="0"/>
            </a:endParaRPr>
          </a:p>
        </p:txBody>
      </p:sp>
    </p:spTree>
    <p:extLst>
      <p:ext uri="{BB962C8B-B14F-4D97-AF65-F5344CB8AC3E}">
        <p14:creationId xmlns:p14="http://schemas.microsoft.com/office/powerpoint/2010/main" val="22813149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UKT Tirana Water</a:t>
            </a:r>
          </a:p>
          <a:p>
            <a:r>
              <a:rPr lang="en-GB"/>
              <a:t>Cars = ICE vehicles</a:t>
            </a:r>
          </a:p>
        </p:txBody>
      </p:sp>
      <p:sp>
        <p:nvSpPr>
          <p:cNvPr id="4" name="Header Placeholder 3"/>
          <p:cNvSpPr>
            <a:spLocks noGrp="1"/>
          </p:cNvSpPr>
          <p:nvPr>
            <p:ph type="hd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75486-124C-4241-91A7-0219FEF1B1CE}" type="slidenum">
              <a:rPr kumimoji="0" lang="en-GB" sz="1200" b="0" i="0" u="none" strike="noStrike" kern="1200" cap="none" spc="0" normalizeH="0" baseline="0" noProof="0" smtClean="0">
                <a:ln>
                  <a:noFill/>
                </a:ln>
                <a:solidFill>
                  <a:srgbClr val="000000"/>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GB" sz="1200" b="0" i="0" u="none" strike="noStrike" kern="1200" cap="none" spc="0" normalizeH="0" baseline="0" noProof="0">
              <a:ln>
                <a:noFill/>
              </a:ln>
              <a:solidFill>
                <a:srgbClr val="000000"/>
              </a:solidFill>
              <a:effectLst/>
              <a:uLnTx/>
              <a:uFillTx/>
              <a:latin typeface="Franklin Gothic Book"/>
              <a:ea typeface="ＭＳ Ｐゴシック" charset="0"/>
            </a:endParaRPr>
          </a:p>
        </p:txBody>
      </p:sp>
    </p:spTree>
    <p:extLst>
      <p:ext uri="{BB962C8B-B14F-4D97-AF65-F5344CB8AC3E}">
        <p14:creationId xmlns:p14="http://schemas.microsoft.com/office/powerpoint/2010/main" val="32352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err="1"/>
              <a:t>Before</a:t>
            </a:r>
            <a:r>
              <a:rPr lang="fr-FR"/>
              <a:t> </a:t>
            </a:r>
            <a:r>
              <a:rPr lang="fr-FR" err="1"/>
              <a:t>we</a:t>
            </a:r>
            <a:r>
              <a:rPr lang="fr-FR"/>
              <a:t> jump </a:t>
            </a:r>
            <a:r>
              <a:rPr lang="fr-FR" err="1"/>
              <a:t>into</a:t>
            </a:r>
            <a:r>
              <a:rPr lang="fr-FR"/>
              <a:t> </a:t>
            </a:r>
            <a:r>
              <a:rPr lang="fr-FR" err="1"/>
              <a:t>this</a:t>
            </a:r>
            <a:r>
              <a:rPr lang="fr-FR"/>
              <a:t>, </a:t>
            </a:r>
            <a:r>
              <a:rPr lang="fr-FR" err="1"/>
              <a:t>we’re</a:t>
            </a:r>
            <a:r>
              <a:rPr lang="fr-FR"/>
              <a:t> </a:t>
            </a:r>
            <a:r>
              <a:rPr lang="fr-FR" err="1"/>
              <a:t>going</a:t>
            </a:r>
            <a:r>
              <a:rPr lang="fr-FR"/>
              <a:t> to explore </a:t>
            </a:r>
            <a:r>
              <a:rPr lang="fr-FR" err="1"/>
              <a:t>some</a:t>
            </a:r>
            <a:r>
              <a:rPr lang="fr-FR"/>
              <a:t> of the main </a:t>
            </a:r>
            <a:r>
              <a:rPr lang="fr-FR" err="1"/>
              <a:t>findings</a:t>
            </a:r>
            <a:r>
              <a:rPr lang="fr-FR"/>
              <a:t> of a </a:t>
            </a:r>
            <a:r>
              <a:rPr lang="fr-FR" err="1"/>
              <a:t>survey</a:t>
            </a:r>
            <a:r>
              <a:rPr lang="fr-FR"/>
              <a:t> </a:t>
            </a:r>
            <a:r>
              <a:rPr lang="fr-FR" err="1"/>
              <a:t>some</a:t>
            </a:r>
            <a:r>
              <a:rPr lang="fr-FR"/>
              <a:t> of </a:t>
            </a:r>
            <a:r>
              <a:rPr lang="fr-FR" err="1"/>
              <a:t>you</a:t>
            </a:r>
            <a:r>
              <a:rPr lang="fr-FR"/>
              <a:t> </a:t>
            </a:r>
            <a:r>
              <a:rPr lang="fr-FR" err="1"/>
              <a:t>responded</a:t>
            </a:r>
            <a:r>
              <a:rPr lang="fr-FR"/>
              <a:t> to on how to monitor nature plans. </a:t>
            </a:r>
            <a:r>
              <a:rPr lang="fr-FR" err="1"/>
              <a:t>I’ll</a:t>
            </a:r>
            <a:r>
              <a:rPr lang="fr-FR"/>
              <a:t> hand over </a:t>
            </a:r>
            <a:r>
              <a:rPr lang="fr-FR" err="1"/>
              <a:t>now</a:t>
            </a:r>
            <a:r>
              <a:rPr lang="fr-FR"/>
              <a:t> to Leon Kapetas </a:t>
            </a:r>
            <a:r>
              <a:rPr lang="fr-FR" err="1"/>
              <a:t>who</a:t>
            </a:r>
            <a:r>
              <a:rPr lang="fr-FR"/>
              <a:t> </a:t>
            </a:r>
            <a:r>
              <a:rPr lang="fr-FR" err="1"/>
              <a:t>will</a:t>
            </a:r>
            <a:r>
              <a:rPr lang="fr-FR"/>
              <a:t> </a:t>
            </a:r>
            <a:r>
              <a:rPr lang="fr-FR" err="1"/>
              <a:t>share</a:t>
            </a:r>
            <a:r>
              <a:rPr lang="fr-FR"/>
              <a:t> </a:t>
            </a:r>
            <a:r>
              <a:rPr lang="fr-FR" err="1"/>
              <a:t>these</a:t>
            </a:r>
            <a:r>
              <a:rPr lang="fr-FR"/>
              <a:t> key </a:t>
            </a:r>
            <a:r>
              <a:rPr lang="fr-FR" err="1"/>
              <a:t>findings</a:t>
            </a:r>
            <a:r>
              <a:rPr lang="fr-FR"/>
              <a:t> and </a:t>
            </a:r>
            <a:r>
              <a:rPr lang="fr-FR" err="1"/>
              <a:t>take</a:t>
            </a:r>
            <a:r>
              <a:rPr lang="fr-FR"/>
              <a:t> us </a:t>
            </a:r>
            <a:r>
              <a:rPr lang="fr-FR" err="1"/>
              <a:t>through</a:t>
            </a:r>
            <a:r>
              <a:rPr lang="fr-FR"/>
              <a:t> the </a:t>
            </a:r>
            <a:r>
              <a:rPr lang="fr-FR" err="1"/>
              <a:t>presetnations</a:t>
            </a:r>
            <a:r>
              <a:rPr lang="fr-FR"/>
              <a:t> </a:t>
            </a:r>
            <a:r>
              <a:rPr lang="fr-FR" err="1"/>
              <a:t>today</a:t>
            </a:r>
            <a:r>
              <a:rPr lang="fr-FR"/>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E850EF-FA77-4BFE-8C6F-2FD50C2208A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1704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D5317-D4FE-EC3F-9CEE-B47E12909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E2720-8118-7BA0-62D8-176C1971B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A867CF-E845-86BA-BA09-FE74CCBE718B}"/>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FC918A99-90C9-C6E3-6AF0-7B01C5667F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1868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D2410-41F5-F81B-0008-51745F732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CC4D02-D9E6-D8BD-5522-E813309798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182FA-3813-435B-BACC-18802A330D61}"/>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3CE88B32-9715-511B-9D4E-C6869B3E9A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660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094C7-23AD-7729-A477-F33F083E5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DABEB-23AC-DC25-6F9E-B69544B03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CA5BB2-2E0A-0583-8A89-BE2DBA9155D4}"/>
              </a:ext>
            </a:extLst>
          </p:cNvPr>
          <p:cNvSpPr>
            <a:spLocks noGrp="1"/>
          </p:cNvSpPr>
          <p:nvPr>
            <p:ph type="body" idx="1"/>
          </p:nvPr>
        </p:nvSpPr>
        <p:spPr/>
        <p:txBody>
          <a:bodyPr/>
          <a:lstStyle/>
          <a:p>
            <a:endParaRPr lang="en-GR" dirty="0"/>
          </a:p>
        </p:txBody>
      </p:sp>
      <p:sp>
        <p:nvSpPr>
          <p:cNvPr id="4" name="Slide Number Placeholder 3">
            <a:extLst>
              <a:ext uri="{FF2B5EF4-FFF2-40B4-BE49-F238E27FC236}">
                <a16:creationId xmlns:a16="http://schemas.microsoft.com/office/drawing/2014/main" id="{9FE7E4A7-163D-E091-EB5E-CDABC9B775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7857-207F-934B-9F8F-DFD8C51FB829}" type="slidenum">
              <a:rPr kumimoji="0" lang="en-G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842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hape 9"/>
          <p:cNvSpPr/>
          <p:nvPr userDrawn="1"/>
        </p:nvSpPr>
        <p:spPr>
          <a:xfrm>
            <a:off x="12192000" y="4921"/>
            <a:ext cx="144693" cy="6853081"/>
          </a:xfrm>
          <a:custGeom>
            <a:avLst/>
            <a:gdLst/>
            <a:ahLst/>
            <a:cxnLst/>
            <a:rect l="0" t="0" r="0" b="0"/>
            <a:pathLst>
              <a:path w="211075" h="206683" extrusionOk="0">
                <a:moveTo>
                  <a:pt x="387" y="0"/>
                </a:moveTo>
                <a:lnTo>
                  <a:pt x="0" y="206683"/>
                </a:lnTo>
                <a:lnTo>
                  <a:pt x="211075" y="206545"/>
                </a:lnTo>
                <a:lnTo>
                  <a:pt x="155812" y="301"/>
                </a:lnTo>
                <a:close/>
              </a:path>
            </a:pathLst>
          </a:custGeom>
          <a:ln>
            <a:noFill/>
          </a:ln>
        </p:spPr>
        <p:style>
          <a:lnRef idx="2">
            <a:schemeClr val="dk1"/>
          </a:lnRef>
          <a:fillRef idx="1">
            <a:schemeClr val="lt1"/>
          </a:fillRef>
          <a:effectRef idx="0">
            <a:schemeClr val="dk1"/>
          </a:effectRef>
          <a:fontRef idx="minor">
            <a:schemeClr val="dk1"/>
          </a:fontRef>
        </p:style>
      </p:sp>
      <p:sp>
        <p:nvSpPr>
          <p:cNvPr id="7" name="Shape 10"/>
          <p:cNvSpPr/>
          <p:nvPr userDrawn="1"/>
        </p:nvSpPr>
        <p:spPr>
          <a:xfrm flipH="1">
            <a:off x="12192000" y="-315416"/>
            <a:ext cx="144693" cy="7173415"/>
          </a:xfrm>
          <a:custGeom>
            <a:avLst/>
            <a:gdLst/>
            <a:ahLst/>
            <a:cxnLst/>
            <a:rect l="0" t="0" r="0" b="0"/>
            <a:pathLst>
              <a:path w="211075" h="206683" extrusionOk="0">
                <a:moveTo>
                  <a:pt x="387" y="0"/>
                </a:moveTo>
                <a:lnTo>
                  <a:pt x="0" y="206683"/>
                </a:lnTo>
                <a:lnTo>
                  <a:pt x="211075" y="206545"/>
                </a:lnTo>
                <a:lnTo>
                  <a:pt x="155812" y="301"/>
                </a:lnTo>
                <a:close/>
              </a:path>
            </a:pathLst>
          </a:custGeom>
          <a:solidFill>
            <a:srgbClr val="FFFFFF"/>
          </a:solidFill>
          <a:ln>
            <a:noFill/>
          </a:ln>
        </p:spPr>
      </p:sp>
    </p:spTree>
    <p:extLst>
      <p:ext uri="{BB962C8B-B14F-4D97-AF65-F5344CB8AC3E}">
        <p14:creationId xmlns:p14="http://schemas.microsoft.com/office/powerpoint/2010/main" val="4276557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719403" y="1411817"/>
            <a:ext cx="4993216" cy="4129616"/>
          </a:xfrm>
          <a:prstGeom prst="rect">
            <a:avLst/>
          </a:prstGeom>
        </p:spPr>
        <p:txBody>
          <a:bodyPr/>
          <a:lstStyle>
            <a:lvl1pPr marL="0" indent="0" algn="ctr">
              <a:buNone/>
              <a:defRPr>
                <a:solidFill>
                  <a:srgbClr val="1C7DC3"/>
                </a:solidFill>
              </a:defRPr>
            </a:lvl1pPr>
            <a:lvl2pPr marL="609585" indent="0" algn="ctr">
              <a:buNone/>
              <a:defRPr>
                <a:solidFill>
                  <a:srgbClr val="1C7DC3"/>
                </a:solidFill>
              </a:defRPr>
            </a:lvl2pPr>
            <a:lvl3pPr marL="1219170" indent="0" algn="ctr">
              <a:buNone/>
              <a:defRPr>
                <a:solidFill>
                  <a:srgbClr val="1C7DC3"/>
                </a:solidFill>
              </a:defRPr>
            </a:lvl3pPr>
            <a:lvl4pPr marL="1828754" indent="0" algn="ctr">
              <a:buNone/>
              <a:defRPr>
                <a:solidFill>
                  <a:srgbClr val="1C7DC3"/>
                </a:solidFill>
              </a:defRPr>
            </a:lvl4pPr>
            <a:lvl5pPr marL="2438339" indent="0" algn="ct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6480969" y="1411817"/>
            <a:ext cx="5088467" cy="4224867"/>
          </a:xfrm>
          <a:prstGeom prst="rect">
            <a:avLst/>
          </a:prstGeom>
        </p:spPr>
        <p:txBody>
          <a:bodyPr/>
          <a:lstStyle>
            <a:lvl1pPr marL="0" indent="0" algn="ctr">
              <a:buNone/>
              <a:defRPr>
                <a:solidFill>
                  <a:srgbClr val="1C7DC3"/>
                </a:solidFill>
              </a:defRPr>
            </a:lvl1pPr>
            <a:lvl2pPr marL="609585" indent="0" algn="ctr">
              <a:buNone/>
              <a:defRPr>
                <a:solidFill>
                  <a:srgbClr val="1C7DC3"/>
                </a:solidFill>
              </a:defRPr>
            </a:lvl2pPr>
            <a:lvl3pPr marL="1219170" indent="0" algn="ctr">
              <a:buNone/>
              <a:defRPr>
                <a:solidFill>
                  <a:srgbClr val="1C7DC3"/>
                </a:solidFill>
              </a:defRPr>
            </a:lvl3pPr>
            <a:lvl4pPr marL="1828754" indent="0" algn="ctr">
              <a:buNone/>
              <a:defRPr>
                <a:solidFill>
                  <a:srgbClr val="1C7DC3"/>
                </a:solidFill>
              </a:defRPr>
            </a:lvl4pPr>
            <a:lvl5pPr marL="2438339" indent="0" algn="ct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6B7418F8-DA38-5620-4AED-9ED94F02D9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606283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9 Conceptes">
    <p:spTree>
      <p:nvGrpSpPr>
        <p:cNvPr id="1" name=""/>
        <p:cNvGrpSpPr/>
        <p:nvPr/>
      </p:nvGrpSpPr>
      <p:grpSpPr>
        <a:xfrm>
          <a:off x="0" y="0"/>
          <a:ext cx="0" cy="0"/>
          <a:chOff x="0" y="0"/>
          <a:chExt cx="0" cy="0"/>
        </a:xfrm>
      </p:grpSpPr>
      <p:sp>
        <p:nvSpPr>
          <p:cNvPr id="20" name="Marcador de texto 15"/>
          <p:cNvSpPr>
            <a:spLocks noGrp="1"/>
          </p:cNvSpPr>
          <p:nvPr>
            <p:ph type="body" sz="quarter" idx="17" hasCustomPrompt="1"/>
          </p:nvPr>
        </p:nvSpPr>
        <p:spPr>
          <a:xfrm>
            <a:off x="8113199" y="2275367"/>
            <a:ext cx="4078800" cy="2291316"/>
          </a:xfrm>
          <a:prstGeom prst="rect">
            <a:avLst/>
          </a:prstGeom>
        </p:spPr>
        <p:txBody>
          <a:bodyPr anchor="ctr"/>
          <a:lstStyle>
            <a:lvl1pPr marL="0" indent="0" algn="ctr">
              <a:buNone/>
              <a:defRPr sz="3600" baseline="0"/>
            </a:lvl1pPr>
          </a:lstStyle>
          <a:p>
            <a:pPr lvl="0"/>
            <a:r>
              <a:rPr lang="ca-ES" noProof="0" dirty="0"/>
              <a:t>Concepte 6</a:t>
            </a:r>
          </a:p>
        </p:txBody>
      </p:sp>
      <p:sp>
        <p:nvSpPr>
          <p:cNvPr id="21" name="Marcador de texto 15"/>
          <p:cNvSpPr>
            <a:spLocks noGrp="1"/>
          </p:cNvSpPr>
          <p:nvPr>
            <p:ph type="body" sz="quarter" idx="18" hasCustomPrompt="1"/>
          </p:nvPr>
        </p:nvSpPr>
        <p:spPr>
          <a:xfrm>
            <a:off x="1" y="2275367"/>
            <a:ext cx="4078799" cy="2291316"/>
          </a:xfrm>
          <a:prstGeom prst="rect">
            <a:avLst/>
          </a:prstGeom>
        </p:spPr>
        <p:txBody>
          <a:bodyPr anchor="ctr"/>
          <a:lstStyle>
            <a:lvl1pPr marL="0" indent="0" algn="ctr">
              <a:buNone/>
              <a:defRPr sz="3600" baseline="0"/>
            </a:lvl1pPr>
          </a:lstStyle>
          <a:p>
            <a:pPr lvl="0"/>
            <a:r>
              <a:rPr lang="ca-ES" noProof="0" dirty="0"/>
              <a:t>Concepte 4</a:t>
            </a:r>
          </a:p>
        </p:txBody>
      </p:sp>
      <p:sp>
        <p:nvSpPr>
          <p:cNvPr id="22" name="Marcador de texto 15"/>
          <p:cNvSpPr>
            <a:spLocks noGrp="1"/>
          </p:cNvSpPr>
          <p:nvPr>
            <p:ph type="body" sz="quarter" idx="19" hasCustomPrompt="1"/>
          </p:nvPr>
        </p:nvSpPr>
        <p:spPr>
          <a:xfrm>
            <a:off x="4078801" y="2275367"/>
            <a:ext cx="4034399" cy="2291317"/>
          </a:xfrm>
          <a:prstGeom prst="rect">
            <a:avLst/>
          </a:prstGeom>
        </p:spPr>
        <p:txBody>
          <a:bodyPr anchor="ctr"/>
          <a:lstStyle>
            <a:lvl1pPr marL="0" indent="0" algn="ctr">
              <a:buNone/>
              <a:defRPr sz="3600" baseline="0"/>
            </a:lvl1pPr>
          </a:lstStyle>
          <a:p>
            <a:pPr lvl="0"/>
            <a:r>
              <a:rPr lang="ca-ES" noProof="0" dirty="0"/>
              <a:t>Concepte 5</a:t>
            </a:r>
          </a:p>
        </p:txBody>
      </p:sp>
      <p:sp>
        <p:nvSpPr>
          <p:cNvPr id="19" name="Marcador de texto 15"/>
          <p:cNvSpPr>
            <a:spLocks noGrp="1"/>
          </p:cNvSpPr>
          <p:nvPr>
            <p:ph type="body" sz="quarter" idx="11" hasCustomPrompt="1"/>
          </p:nvPr>
        </p:nvSpPr>
        <p:spPr>
          <a:xfrm>
            <a:off x="8113199" y="0"/>
            <a:ext cx="4078800" cy="2286000"/>
          </a:xfrm>
          <a:prstGeom prst="rect">
            <a:avLst/>
          </a:prstGeom>
        </p:spPr>
        <p:txBody>
          <a:bodyPr anchor="ctr"/>
          <a:lstStyle>
            <a:lvl1pPr marL="0" indent="0" algn="ctr">
              <a:buNone/>
              <a:defRPr sz="3600" baseline="0"/>
            </a:lvl1pPr>
          </a:lstStyle>
          <a:p>
            <a:pPr lvl="0"/>
            <a:r>
              <a:rPr lang="ca-ES" noProof="0" dirty="0"/>
              <a:t>Concepte 3</a:t>
            </a:r>
          </a:p>
        </p:txBody>
      </p:sp>
      <p:sp>
        <p:nvSpPr>
          <p:cNvPr id="8" name="Marcador de texto 15"/>
          <p:cNvSpPr>
            <a:spLocks noGrp="1"/>
          </p:cNvSpPr>
          <p:nvPr>
            <p:ph type="body" sz="quarter" idx="12" hasCustomPrompt="1"/>
          </p:nvPr>
        </p:nvSpPr>
        <p:spPr>
          <a:xfrm>
            <a:off x="8113199" y="4566686"/>
            <a:ext cx="4078800" cy="2291316"/>
          </a:xfrm>
          <a:prstGeom prst="rect">
            <a:avLst/>
          </a:prstGeom>
        </p:spPr>
        <p:txBody>
          <a:bodyPr anchor="ctr"/>
          <a:lstStyle>
            <a:lvl1pPr marL="0" indent="0" algn="ctr">
              <a:buNone/>
              <a:defRPr sz="3600" baseline="0"/>
            </a:lvl1pPr>
          </a:lstStyle>
          <a:p>
            <a:pPr lvl="0"/>
            <a:r>
              <a:rPr lang="ca-ES" noProof="0" dirty="0"/>
              <a:t>Concepte 9</a:t>
            </a:r>
          </a:p>
        </p:txBody>
      </p:sp>
      <p:sp>
        <p:nvSpPr>
          <p:cNvPr id="13" name="Marcador de texto 15"/>
          <p:cNvSpPr>
            <a:spLocks noGrp="1"/>
          </p:cNvSpPr>
          <p:nvPr>
            <p:ph type="body" sz="quarter" idx="13" hasCustomPrompt="1"/>
          </p:nvPr>
        </p:nvSpPr>
        <p:spPr>
          <a:xfrm>
            <a:off x="1" y="0"/>
            <a:ext cx="4078799" cy="2286000"/>
          </a:xfrm>
          <a:prstGeom prst="rect">
            <a:avLst/>
          </a:prstGeom>
        </p:spPr>
        <p:txBody>
          <a:bodyPr anchor="ctr"/>
          <a:lstStyle>
            <a:lvl1pPr marL="0" indent="0" algn="ctr">
              <a:buNone/>
              <a:defRPr sz="3600" baseline="0"/>
            </a:lvl1pPr>
          </a:lstStyle>
          <a:p>
            <a:pPr lvl="0"/>
            <a:r>
              <a:rPr lang="ca-ES" noProof="0" dirty="0"/>
              <a:t>Concepte 1</a:t>
            </a:r>
          </a:p>
        </p:txBody>
      </p:sp>
      <p:sp>
        <p:nvSpPr>
          <p:cNvPr id="14" name="Marcador de texto 15"/>
          <p:cNvSpPr>
            <a:spLocks noGrp="1"/>
          </p:cNvSpPr>
          <p:nvPr>
            <p:ph type="body" sz="quarter" idx="14" hasCustomPrompt="1"/>
          </p:nvPr>
        </p:nvSpPr>
        <p:spPr>
          <a:xfrm>
            <a:off x="1" y="4566686"/>
            <a:ext cx="4078799" cy="2291316"/>
          </a:xfrm>
          <a:prstGeom prst="rect">
            <a:avLst/>
          </a:prstGeom>
        </p:spPr>
        <p:txBody>
          <a:bodyPr anchor="ctr"/>
          <a:lstStyle>
            <a:lvl1pPr marL="0" indent="0" algn="ctr">
              <a:buNone/>
              <a:defRPr sz="3600" baseline="0"/>
            </a:lvl1pPr>
          </a:lstStyle>
          <a:p>
            <a:pPr lvl="0"/>
            <a:r>
              <a:rPr lang="ca-ES" noProof="0" dirty="0"/>
              <a:t>Concepte 7</a:t>
            </a:r>
          </a:p>
        </p:txBody>
      </p:sp>
      <p:sp>
        <p:nvSpPr>
          <p:cNvPr id="15" name="Marcador de texto 15"/>
          <p:cNvSpPr>
            <a:spLocks noGrp="1"/>
          </p:cNvSpPr>
          <p:nvPr>
            <p:ph type="body" sz="quarter" idx="15" hasCustomPrompt="1"/>
          </p:nvPr>
        </p:nvSpPr>
        <p:spPr>
          <a:xfrm>
            <a:off x="4078801" y="-1"/>
            <a:ext cx="4034399" cy="2286001"/>
          </a:xfrm>
          <a:prstGeom prst="rect">
            <a:avLst/>
          </a:prstGeom>
        </p:spPr>
        <p:txBody>
          <a:bodyPr anchor="ctr"/>
          <a:lstStyle>
            <a:lvl1pPr marL="0" indent="0" algn="ctr">
              <a:buNone/>
              <a:defRPr sz="3600" baseline="0"/>
            </a:lvl1pPr>
          </a:lstStyle>
          <a:p>
            <a:pPr lvl="0"/>
            <a:r>
              <a:rPr lang="ca-ES" noProof="0" dirty="0"/>
              <a:t>Concepte 2</a:t>
            </a:r>
          </a:p>
        </p:txBody>
      </p:sp>
      <p:sp>
        <p:nvSpPr>
          <p:cNvPr id="16" name="Marcador de texto 15"/>
          <p:cNvSpPr>
            <a:spLocks noGrp="1"/>
          </p:cNvSpPr>
          <p:nvPr>
            <p:ph type="body" sz="quarter" idx="16" hasCustomPrompt="1"/>
          </p:nvPr>
        </p:nvSpPr>
        <p:spPr>
          <a:xfrm>
            <a:off x="4078801" y="4566684"/>
            <a:ext cx="4034399" cy="2291317"/>
          </a:xfrm>
          <a:prstGeom prst="rect">
            <a:avLst/>
          </a:prstGeom>
        </p:spPr>
        <p:txBody>
          <a:bodyPr anchor="ctr"/>
          <a:lstStyle>
            <a:lvl1pPr marL="0" indent="0" algn="ctr">
              <a:buNone/>
              <a:defRPr sz="3600" baseline="0"/>
            </a:lvl1pPr>
          </a:lstStyle>
          <a:p>
            <a:pPr lvl="0"/>
            <a:r>
              <a:rPr lang="ca-ES" noProof="0" dirty="0"/>
              <a:t>Concepte 8</a:t>
            </a:r>
          </a:p>
        </p:txBody>
      </p:sp>
      <p:cxnSp>
        <p:nvCxnSpPr>
          <p:cNvPr id="12" name="Conector recto 11"/>
          <p:cNvCxnSpPr/>
          <p:nvPr userDrawn="1"/>
        </p:nvCxnSpPr>
        <p:spPr>
          <a:xfrm>
            <a:off x="8113199"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4566684"/>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8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userDrawn="1"/>
        </p:nvCxnSpPr>
        <p:spPr>
          <a:xfrm flipH="1">
            <a:off x="0" y="2286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6261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163" indent="0" algn="ctr">
              <a:buNone/>
              <a:defRPr sz="2000"/>
            </a:lvl2pPr>
            <a:lvl3pPr marL="914325" indent="0" algn="ctr">
              <a:buNone/>
              <a:defRPr sz="1800"/>
            </a:lvl3pPr>
            <a:lvl4pPr marL="1371487" indent="0" algn="ctr">
              <a:buNone/>
              <a:defRPr sz="1600"/>
            </a:lvl4pPr>
            <a:lvl5pPr marL="1828649" indent="0" algn="ctr">
              <a:buNone/>
              <a:defRPr sz="1600"/>
            </a:lvl5pPr>
            <a:lvl6pPr marL="2285812" indent="0" algn="ctr">
              <a:buNone/>
              <a:defRPr sz="1600"/>
            </a:lvl6pPr>
            <a:lvl7pPr marL="2742974" indent="0" algn="ctr">
              <a:buNone/>
              <a:defRPr sz="1600"/>
            </a:lvl7pPr>
            <a:lvl8pPr marL="3200137" indent="0" algn="ctr">
              <a:buNone/>
              <a:defRPr sz="1600"/>
            </a:lvl8pPr>
            <a:lvl9pPr marL="365729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42285DE-17B3-6843-9BF8-C8C295BD4EB0}" type="datetimeFigureOut">
              <a:rPr lang="ca-ES" smtClean="0"/>
              <a:t>4/6/25</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F55B493D-03A4-3742-8ED4-2648D3470476}" type="slidenum">
              <a:rPr lang="ca-ES" smtClean="0"/>
              <a:t>‹#›</a:t>
            </a:fld>
            <a:endParaRPr lang="ca-ES"/>
          </a:p>
        </p:txBody>
      </p:sp>
    </p:spTree>
    <p:extLst>
      <p:ext uri="{BB962C8B-B14F-4D97-AF65-F5344CB8AC3E}">
        <p14:creationId xmlns:p14="http://schemas.microsoft.com/office/powerpoint/2010/main" val="26103277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2285DE-17B3-6843-9BF8-C8C295BD4EB0}" type="datetimeFigureOut">
              <a:rPr lang="ca-ES" smtClean="0"/>
              <a:t>4/6/25</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F55B493D-03A4-3742-8ED4-2648D3470476}" type="slidenum">
              <a:rPr lang="ca-ES" smtClean="0"/>
              <a:t>‹#›</a:t>
            </a:fld>
            <a:endParaRPr lang="ca-ES"/>
          </a:p>
        </p:txBody>
      </p:sp>
    </p:spTree>
    <p:extLst>
      <p:ext uri="{BB962C8B-B14F-4D97-AF65-F5344CB8AC3E}">
        <p14:creationId xmlns:p14="http://schemas.microsoft.com/office/powerpoint/2010/main" val="26649734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nici">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838200" y="2297629"/>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dirty="0"/>
              <a:t>Títol de la presentació</a:t>
            </a:r>
          </a:p>
        </p:txBody>
      </p:sp>
      <p:sp>
        <p:nvSpPr>
          <p:cNvPr id="11" name="Marcador de texto 10"/>
          <p:cNvSpPr>
            <a:spLocks noGrp="1"/>
          </p:cNvSpPr>
          <p:nvPr>
            <p:ph type="body" sz="quarter" idx="10" hasCustomPrompt="1"/>
          </p:nvPr>
        </p:nvSpPr>
        <p:spPr>
          <a:xfrm>
            <a:off x="2952751" y="4190716"/>
            <a:ext cx="6286500" cy="424732"/>
          </a:xfrm>
          <a:prstGeom prst="rect">
            <a:avLst/>
          </a:prstGeom>
        </p:spPr>
        <p:txBody>
          <a:bodyPr>
            <a:spAutoFit/>
          </a:bodyPr>
          <a:lstStyle>
            <a:lvl1pPr marL="0" indent="0" algn="ctr">
              <a:buNone/>
              <a:defRPr sz="2400" baseline="0">
                <a:latin typeface="Rubik" pitchFamily="2" charset="-79"/>
                <a:cs typeface="Rubik" pitchFamily="2" charset="-79"/>
              </a:defRPr>
            </a:lvl1pPr>
          </a:lstStyle>
          <a:p>
            <a:pPr lvl="0"/>
            <a:r>
              <a:rPr lang="ca-ES" dirty="0"/>
              <a:t>Nom Cognom</a:t>
            </a:r>
          </a:p>
        </p:txBody>
      </p:sp>
      <p:sp>
        <p:nvSpPr>
          <p:cNvPr id="4" name="Marcador de texto 10"/>
          <p:cNvSpPr>
            <a:spLocks noGrp="1"/>
          </p:cNvSpPr>
          <p:nvPr>
            <p:ph type="body" sz="quarter" idx="11" hasCustomPrompt="1"/>
          </p:nvPr>
        </p:nvSpPr>
        <p:spPr>
          <a:xfrm>
            <a:off x="2952751" y="4627196"/>
            <a:ext cx="6286500" cy="424732"/>
          </a:xfrm>
          <a:prstGeom prst="rect">
            <a:avLst/>
          </a:prstGeom>
        </p:spPr>
        <p:txBody>
          <a:bodyPr>
            <a:spAutoFit/>
          </a:bodyPr>
          <a:lstStyle>
            <a:lvl1pPr marL="0" indent="0" algn="ctr">
              <a:buNone/>
              <a:defRPr sz="2400" baseline="0">
                <a:latin typeface="Rubik" pitchFamily="2" charset="-79"/>
                <a:cs typeface="Rubik" pitchFamily="2" charset="-79"/>
              </a:defRPr>
            </a:lvl1pPr>
          </a:lstStyle>
          <a:p>
            <a:pPr lvl="0"/>
            <a:r>
              <a:rPr lang="ca-ES" dirty="0"/>
              <a:t>Càrrec</a:t>
            </a:r>
          </a:p>
        </p:txBody>
      </p:sp>
      <p:pic>
        <p:nvPicPr>
          <p:cNvPr id="6" name="Imagen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47924" y="5940211"/>
            <a:ext cx="1496155" cy="465407"/>
          </a:xfrm>
          <a:prstGeom prst="rect">
            <a:avLst/>
          </a:prstGeom>
        </p:spPr>
      </p:pic>
    </p:spTree>
    <p:extLst>
      <p:ext uri="{BB962C8B-B14F-4D97-AF65-F5344CB8AC3E}">
        <p14:creationId xmlns:p14="http://schemas.microsoft.com/office/powerpoint/2010/main" val="1496342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ol i subtitol A">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838200" y="2297629"/>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dirty="0"/>
              <a:t>Títol</a:t>
            </a:r>
          </a:p>
        </p:txBody>
      </p:sp>
      <p:sp>
        <p:nvSpPr>
          <p:cNvPr id="3" name="Marcador de texto 10"/>
          <p:cNvSpPr>
            <a:spLocks noGrp="1"/>
          </p:cNvSpPr>
          <p:nvPr>
            <p:ph type="body" sz="quarter" idx="10" hasCustomPrompt="1"/>
          </p:nvPr>
        </p:nvSpPr>
        <p:spPr>
          <a:xfrm>
            <a:off x="2952751" y="4190717"/>
            <a:ext cx="6286500" cy="1448084"/>
          </a:xfrm>
          <a:prstGeom prst="rect">
            <a:avLst/>
          </a:prstGeom>
        </p:spPr>
        <p:txBody>
          <a:bodyPr>
            <a:noAutofit/>
          </a:bodyPr>
          <a:lstStyle>
            <a:lvl1pPr marL="0" indent="0" algn="ctr">
              <a:buNone/>
              <a:defRPr sz="2800" baseline="0">
                <a:latin typeface="Rubik" pitchFamily="2" charset="-79"/>
                <a:cs typeface="Rubik" pitchFamily="2" charset="-79"/>
              </a:defRPr>
            </a:lvl1pPr>
          </a:lstStyle>
          <a:p>
            <a:pPr lvl="0"/>
            <a:r>
              <a:rPr lang="ca-ES" dirty="0"/>
              <a:t>Subtítol</a:t>
            </a:r>
          </a:p>
        </p:txBody>
      </p:sp>
      <p:pic>
        <p:nvPicPr>
          <p:cNvPr id="5" name="Imagen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9"/>
            <a:ext cx="805620" cy="250603"/>
          </a:xfrm>
          <a:prstGeom prst="rect">
            <a:avLst/>
          </a:prstGeom>
        </p:spPr>
      </p:pic>
    </p:spTree>
    <p:extLst>
      <p:ext uri="{BB962C8B-B14F-4D97-AF65-F5344CB8AC3E}">
        <p14:creationId xmlns:p14="http://schemas.microsoft.com/office/powerpoint/2010/main" val="1419429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ercle">
    <p:spTree>
      <p:nvGrpSpPr>
        <p:cNvPr id="1" name=""/>
        <p:cNvGrpSpPr/>
        <p:nvPr/>
      </p:nvGrpSpPr>
      <p:grpSpPr>
        <a:xfrm>
          <a:off x="0" y="0"/>
          <a:ext cx="0" cy="0"/>
          <a:chOff x="0" y="0"/>
          <a:chExt cx="0" cy="0"/>
        </a:xfrm>
      </p:grpSpPr>
      <p:sp>
        <p:nvSpPr>
          <p:cNvPr id="5" name="Título 6"/>
          <p:cNvSpPr>
            <a:spLocks noGrp="1"/>
          </p:cNvSpPr>
          <p:nvPr>
            <p:ph type="title" hasCustomPrompt="1"/>
          </p:nvPr>
        </p:nvSpPr>
        <p:spPr>
          <a:xfrm>
            <a:off x="838200" y="2297629"/>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dirty="0"/>
              <a:t>Títol</a:t>
            </a:r>
          </a:p>
        </p:txBody>
      </p:sp>
      <p:sp>
        <p:nvSpPr>
          <p:cNvPr id="6" name="Elipse 5"/>
          <p:cNvSpPr/>
          <p:nvPr userDrawn="1"/>
        </p:nvSpPr>
        <p:spPr>
          <a:xfrm>
            <a:off x="3515834" y="848834"/>
            <a:ext cx="5160335" cy="5160335"/>
          </a:xfrm>
          <a:prstGeom prst="ellipse">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pic>
        <p:nvPicPr>
          <p:cNvPr id="12" name="Imagen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9"/>
            <a:ext cx="805620" cy="250603"/>
          </a:xfrm>
          <a:prstGeom prst="rect">
            <a:avLst/>
          </a:prstGeom>
        </p:spPr>
      </p:pic>
      <p:sp useBgFill="1">
        <p:nvSpPr>
          <p:cNvPr id="9" name="Marcador de texto 2"/>
          <p:cNvSpPr>
            <a:spLocks noGrp="1"/>
          </p:cNvSpPr>
          <p:nvPr>
            <p:ph type="body" sz="quarter" idx="10" hasCustomPrompt="1"/>
          </p:nvPr>
        </p:nvSpPr>
        <p:spPr>
          <a:xfrm>
            <a:off x="2349794" y="4644307"/>
            <a:ext cx="2523460" cy="480131"/>
          </a:xfrm>
          <a:prstGeom prst="rect">
            <a:avLst/>
          </a:prstGeom>
        </p:spPr>
        <p:txBody>
          <a:bodyPr wrap="square" anchor="ctr">
            <a:spAutoFit/>
          </a:bodyPr>
          <a:lstStyle>
            <a:lvl1pPr marL="0" indent="0" algn="ctr">
              <a:buNone/>
              <a:defRPr baseline="0">
                <a:latin typeface="+mn-lt"/>
                <a:cs typeface="Rubik" pitchFamily="2" charset="-79"/>
              </a:defRPr>
            </a:lvl1pPr>
          </a:lstStyle>
          <a:p>
            <a:r>
              <a:rPr lang="ca-ES" dirty="0"/>
              <a:t>Concepte 2</a:t>
            </a:r>
          </a:p>
        </p:txBody>
      </p:sp>
      <p:sp useBgFill="1">
        <p:nvSpPr>
          <p:cNvPr id="13" name="Marcador de texto 2"/>
          <p:cNvSpPr>
            <a:spLocks noGrp="1"/>
          </p:cNvSpPr>
          <p:nvPr>
            <p:ph type="body" sz="quarter" idx="11" hasCustomPrompt="1"/>
          </p:nvPr>
        </p:nvSpPr>
        <p:spPr>
          <a:xfrm>
            <a:off x="7318747" y="4644307"/>
            <a:ext cx="2523460" cy="480131"/>
          </a:xfrm>
          <a:prstGeom prst="rect">
            <a:avLst/>
          </a:prstGeom>
        </p:spPr>
        <p:txBody>
          <a:bodyPr wrap="square" anchor="ctr">
            <a:spAutoFit/>
          </a:bodyPr>
          <a:lstStyle>
            <a:lvl1pPr marL="0" indent="0" algn="ctr">
              <a:buNone/>
              <a:defRPr baseline="0">
                <a:latin typeface="+mn-lt"/>
                <a:cs typeface="Rubik" pitchFamily="2" charset="-79"/>
              </a:defRPr>
            </a:lvl1pPr>
          </a:lstStyle>
          <a:p>
            <a:r>
              <a:rPr lang="ca-ES" dirty="0"/>
              <a:t>Concepte 3</a:t>
            </a:r>
          </a:p>
        </p:txBody>
      </p:sp>
      <p:sp useBgFill="1">
        <p:nvSpPr>
          <p:cNvPr id="14" name="Marcador de texto 2"/>
          <p:cNvSpPr>
            <a:spLocks noGrp="1"/>
          </p:cNvSpPr>
          <p:nvPr>
            <p:ph type="body" sz="quarter" idx="12" hasCustomPrompt="1"/>
          </p:nvPr>
        </p:nvSpPr>
        <p:spPr>
          <a:xfrm>
            <a:off x="4997303" y="765613"/>
            <a:ext cx="2197396" cy="480131"/>
          </a:xfrm>
          <a:prstGeom prst="rect">
            <a:avLst/>
          </a:prstGeom>
        </p:spPr>
        <p:txBody>
          <a:bodyPr wrap="square" anchor="ctr">
            <a:spAutoFit/>
          </a:bodyPr>
          <a:lstStyle>
            <a:lvl1pPr marL="0" indent="0" algn="ctr">
              <a:buNone/>
              <a:defRPr baseline="0">
                <a:latin typeface="+mn-lt"/>
                <a:cs typeface="Rubik" pitchFamily="2" charset="-79"/>
              </a:defRPr>
            </a:lvl1pPr>
          </a:lstStyle>
          <a:p>
            <a:r>
              <a:rPr lang="ca-ES" dirty="0"/>
              <a:t>Concepte 1</a:t>
            </a:r>
          </a:p>
        </p:txBody>
      </p:sp>
    </p:spTree>
    <p:extLst>
      <p:ext uri="{BB962C8B-B14F-4D97-AF65-F5344CB8AC3E}">
        <p14:creationId xmlns:p14="http://schemas.microsoft.com/office/powerpoint/2010/main" val="42233317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tge">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9"/>
            <a:ext cx="805620" cy="250603"/>
          </a:xfrm>
          <a:prstGeom prst="rect">
            <a:avLst/>
          </a:prstGeom>
        </p:spPr>
      </p:pic>
    </p:spTree>
    <p:extLst>
      <p:ext uri="{BB962C8B-B14F-4D97-AF65-F5344CB8AC3E}">
        <p14:creationId xmlns:p14="http://schemas.microsoft.com/office/powerpoint/2010/main" val="23515542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apa i dades">
    <p:spTree>
      <p:nvGrpSpPr>
        <p:cNvPr id="1" name=""/>
        <p:cNvGrpSpPr/>
        <p:nvPr/>
      </p:nvGrpSpPr>
      <p:grpSpPr>
        <a:xfrm>
          <a:off x="0" y="0"/>
          <a:ext cx="0" cy="0"/>
          <a:chOff x="0" y="0"/>
          <a:chExt cx="0" cy="0"/>
        </a:xfrm>
      </p:grpSpPr>
      <p:sp>
        <p:nvSpPr>
          <p:cNvPr id="6" name="Marcador de texto 15"/>
          <p:cNvSpPr>
            <a:spLocks noGrp="1"/>
          </p:cNvSpPr>
          <p:nvPr>
            <p:ph type="body" sz="quarter" idx="11" hasCustomPrompt="1"/>
          </p:nvPr>
        </p:nvSpPr>
        <p:spPr>
          <a:xfrm>
            <a:off x="6948755" y="1201483"/>
            <a:ext cx="4390491" cy="1212112"/>
          </a:xfrm>
          <a:prstGeom prst="rect">
            <a:avLst/>
          </a:prstGeom>
        </p:spPr>
        <p:txBody>
          <a:bodyPr anchor="ctr"/>
          <a:lstStyle>
            <a:lvl1pPr marL="0" indent="0" algn="ctr">
              <a:buNone/>
              <a:defRPr sz="8800" baseline="0"/>
            </a:lvl1pPr>
          </a:lstStyle>
          <a:p>
            <a:pPr lvl="0"/>
            <a:r>
              <a:rPr lang="ca-ES" noProof="0" dirty="0"/>
              <a:t>02</a:t>
            </a:r>
          </a:p>
        </p:txBody>
      </p:sp>
      <p:sp>
        <p:nvSpPr>
          <p:cNvPr id="7" name="Marcador de texto 15"/>
          <p:cNvSpPr>
            <a:spLocks noGrp="1"/>
          </p:cNvSpPr>
          <p:nvPr>
            <p:ph type="body" sz="quarter" idx="12" hasCustomPrompt="1"/>
          </p:nvPr>
        </p:nvSpPr>
        <p:spPr>
          <a:xfrm>
            <a:off x="6948755" y="4109487"/>
            <a:ext cx="4390491" cy="1212112"/>
          </a:xfrm>
          <a:prstGeom prst="rect">
            <a:avLst/>
          </a:prstGeom>
        </p:spPr>
        <p:txBody>
          <a:bodyPr anchor="ctr"/>
          <a:lstStyle>
            <a:lvl1pPr marL="0" indent="0" algn="ctr">
              <a:buNone/>
              <a:defRPr sz="8800" baseline="0"/>
            </a:lvl1pPr>
          </a:lstStyle>
          <a:p>
            <a:pPr lvl="0"/>
            <a:r>
              <a:rPr lang="ca-ES" noProof="0" dirty="0"/>
              <a:t>04</a:t>
            </a:r>
          </a:p>
        </p:txBody>
      </p:sp>
      <p:sp>
        <p:nvSpPr>
          <p:cNvPr id="8" name="Marcador de texto 15"/>
          <p:cNvSpPr>
            <a:spLocks noGrp="1"/>
          </p:cNvSpPr>
          <p:nvPr>
            <p:ph type="body" sz="quarter" idx="13" hasCustomPrompt="1"/>
          </p:nvPr>
        </p:nvSpPr>
        <p:spPr>
          <a:xfrm>
            <a:off x="852755" y="1201483"/>
            <a:ext cx="4390488" cy="1212112"/>
          </a:xfrm>
          <a:prstGeom prst="rect">
            <a:avLst/>
          </a:prstGeom>
        </p:spPr>
        <p:txBody>
          <a:bodyPr anchor="ctr"/>
          <a:lstStyle>
            <a:lvl1pPr marL="0" indent="0" algn="ctr">
              <a:buNone/>
              <a:defRPr sz="8800" baseline="0"/>
            </a:lvl1pPr>
          </a:lstStyle>
          <a:p>
            <a:pPr lvl="0"/>
            <a:r>
              <a:rPr lang="ca-ES" noProof="0" dirty="0"/>
              <a:t>01</a:t>
            </a:r>
          </a:p>
        </p:txBody>
      </p:sp>
      <p:sp>
        <p:nvSpPr>
          <p:cNvPr id="9" name="Marcador de texto 15"/>
          <p:cNvSpPr>
            <a:spLocks noGrp="1"/>
          </p:cNvSpPr>
          <p:nvPr>
            <p:ph type="body" sz="quarter" idx="14" hasCustomPrompt="1"/>
          </p:nvPr>
        </p:nvSpPr>
        <p:spPr>
          <a:xfrm>
            <a:off x="852755" y="4109487"/>
            <a:ext cx="4390488" cy="1212112"/>
          </a:xfrm>
          <a:prstGeom prst="rect">
            <a:avLst/>
          </a:prstGeom>
        </p:spPr>
        <p:txBody>
          <a:bodyPr anchor="ctr"/>
          <a:lstStyle>
            <a:lvl1pPr marL="0" indent="0" algn="ctr">
              <a:buNone/>
              <a:defRPr sz="8800" baseline="0"/>
            </a:lvl1pPr>
          </a:lstStyle>
          <a:p>
            <a:pPr lvl="0"/>
            <a:r>
              <a:rPr lang="ca-ES" noProof="0" dirty="0"/>
              <a:t>03</a:t>
            </a:r>
          </a:p>
        </p:txBody>
      </p:sp>
      <p:sp>
        <p:nvSpPr>
          <p:cNvPr id="21" name="Marcador de texto 15"/>
          <p:cNvSpPr>
            <a:spLocks noGrp="1"/>
          </p:cNvSpPr>
          <p:nvPr>
            <p:ph type="body" sz="quarter" idx="16" hasCustomPrompt="1"/>
          </p:nvPr>
        </p:nvSpPr>
        <p:spPr>
          <a:xfrm>
            <a:off x="852755" y="2413597"/>
            <a:ext cx="4390488"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per a dades</a:t>
            </a:r>
          </a:p>
        </p:txBody>
      </p:sp>
      <p:sp>
        <p:nvSpPr>
          <p:cNvPr id="23" name="Marcador de texto 15"/>
          <p:cNvSpPr>
            <a:spLocks noGrp="1"/>
          </p:cNvSpPr>
          <p:nvPr>
            <p:ph type="body" sz="quarter" idx="17" hasCustomPrompt="1"/>
          </p:nvPr>
        </p:nvSpPr>
        <p:spPr>
          <a:xfrm>
            <a:off x="852755" y="5321601"/>
            <a:ext cx="4390488"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a-ES" noProof="0" dirty="0"/>
              <a:t>Subtítol per a dades</a:t>
            </a:r>
          </a:p>
          <a:p>
            <a:pPr lvl="0"/>
            <a:endParaRPr lang="ca-ES" noProof="0" dirty="0"/>
          </a:p>
        </p:txBody>
      </p:sp>
      <p:sp>
        <p:nvSpPr>
          <p:cNvPr id="24" name="Marcador de texto 15"/>
          <p:cNvSpPr>
            <a:spLocks noGrp="1"/>
          </p:cNvSpPr>
          <p:nvPr>
            <p:ph type="body" sz="quarter" idx="18" hasCustomPrompt="1"/>
          </p:nvPr>
        </p:nvSpPr>
        <p:spPr>
          <a:xfrm>
            <a:off x="6948755" y="2413597"/>
            <a:ext cx="4390488"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a-ES" noProof="0" dirty="0"/>
              <a:t>Subtítol per a dades</a:t>
            </a:r>
          </a:p>
          <a:p>
            <a:pPr lvl="0"/>
            <a:endParaRPr lang="ca-ES" noProof="0" dirty="0"/>
          </a:p>
        </p:txBody>
      </p:sp>
      <p:sp>
        <p:nvSpPr>
          <p:cNvPr id="25" name="Marcador de texto 15"/>
          <p:cNvSpPr>
            <a:spLocks noGrp="1"/>
          </p:cNvSpPr>
          <p:nvPr>
            <p:ph type="body" sz="quarter" idx="19" hasCustomPrompt="1"/>
          </p:nvPr>
        </p:nvSpPr>
        <p:spPr>
          <a:xfrm>
            <a:off x="6948755" y="5321601"/>
            <a:ext cx="4390488"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ca-ES" noProof="0" dirty="0"/>
              <a:t>Subtítol per a dades</a:t>
            </a:r>
          </a:p>
          <a:p>
            <a:pPr lvl="0"/>
            <a:endParaRPr lang="ca-ES" noProof="0" dirty="0"/>
          </a:p>
        </p:txBody>
      </p:sp>
      <p:pic>
        <p:nvPicPr>
          <p:cNvPr id="12" name="Imagen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9"/>
            <a:ext cx="805620" cy="250603"/>
          </a:xfrm>
          <a:prstGeom prst="rect">
            <a:avLst/>
          </a:prstGeom>
        </p:spPr>
      </p:pic>
    </p:spTree>
    <p:extLst>
      <p:ext uri="{BB962C8B-B14F-4D97-AF65-F5344CB8AC3E}">
        <p14:creationId xmlns:p14="http://schemas.microsoft.com/office/powerpoint/2010/main" val="6011981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ades 5">
    <p:spTree>
      <p:nvGrpSpPr>
        <p:cNvPr id="1" name=""/>
        <p:cNvGrpSpPr/>
        <p:nvPr/>
      </p:nvGrpSpPr>
      <p:grpSpPr>
        <a:xfrm>
          <a:off x="0" y="0"/>
          <a:ext cx="0" cy="0"/>
          <a:chOff x="0" y="0"/>
          <a:chExt cx="0" cy="0"/>
        </a:xfrm>
      </p:grpSpPr>
      <p:sp>
        <p:nvSpPr>
          <p:cNvPr id="8" name="Marcador de texto 15"/>
          <p:cNvSpPr>
            <a:spLocks noGrp="1"/>
          </p:cNvSpPr>
          <p:nvPr>
            <p:ph type="body" sz="quarter" idx="13" hasCustomPrompt="1"/>
          </p:nvPr>
        </p:nvSpPr>
        <p:spPr>
          <a:xfrm>
            <a:off x="838201" y="1201483"/>
            <a:ext cx="2968195" cy="1212112"/>
          </a:xfrm>
          <a:prstGeom prst="rect">
            <a:avLst/>
          </a:prstGeom>
        </p:spPr>
        <p:txBody>
          <a:bodyPr anchor="ctr"/>
          <a:lstStyle>
            <a:lvl1pPr marL="0" indent="0" algn="ctr">
              <a:buNone/>
              <a:defRPr sz="8800" baseline="0">
                <a:latin typeface="+mj-lt"/>
              </a:defRPr>
            </a:lvl1pPr>
          </a:lstStyle>
          <a:p>
            <a:pPr lvl="0"/>
            <a:r>
              <a:rPr lang="ca-ES" noProof="0" dirty="0"/>
              <a:t>01</a:t>
            </a:r>
          </a:p>
        </p:txBody>
      </p:sp>
      <p:sp>
        <p:nvSpPr>
          <p:cNvPr id="9" name="Marcador de texto 15"/>
          <p:cNvSpPr>
            <a:spLocks noGrp="1"/>
          </p:cNvSpPr>
          <p:nvPr>
            <p:ph type="body" sz="quarter" idx="14" hasCustomPrompt="1"/>
          </p:nvPr>
        </p:nvSpPr>
        <p:spPr>
          <a:xfrm>
            <a:off x="2729347" y="4109487"/>
            <a:ext cx="2968195" cy="1212112"/>
          </a:xfrm>
          <a:prstGeom prst="rect">
            <a:avLst/>
          </a:prstGeom>
        </p:spPr>
        <p:txBody>
          <a:bodyPr anchor="ctr"/>
          <a:lstStyle>
            <a:lvl1pPr marL="0" indent="0" algn="ctr">
              <a:buNone/>
              <a:defRPr sz="8800" baseline="0">
                <a:latin typeface="+mj-lt"/>
              </a:defRPr>
            </a:lvl1pPr>
          </a:lstStyle>
          <a:p>
            <a:pPr lvl="0"/>
            <a:r>
              <a:rPr lang="ca-ES" noProof="0" dirty="0"/>
              <a:t>04</a:t>
            </a:r>
          </a:p>
        </p:txBody>
      </p:sp>
      <p:sp>
        <p:nvSpPr>
          <p:cNvPr id="21" name="Marcador de texto 15"/>
          <p:cNvSpPr>
            <a:spLocks noGrp="1"/>
          </p:cNvSpPr>
          <p:nvPr>
            <p:ph type="body" sz="quarter" idx="16" hasCustomPrompt="1"/>
          </p:nvPr>
        </p:nvSpPr>
        <p:spPr>
          <a:xfrm>
            <a:off x="838201"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
        <p:nvSpPr>
          <p:cNvPr id="23" name="Marcador de texto 15"/>
          <p:cNvSpPr>
            <a:spLocks noGrp="1"/>
          </p:cNvSpPr>
          <p:nvPr>
            <p:ph type="body" sz="quarter" idx="17" hasCustomPrompt="1"/>
          </p:nvPr>
        </p:nvSpPr>
        <p:spPr>
          <a:xfrm>
            <a:off x="2729347" y="5321600"/>
            <a:ext cx="2968195" cy="1036675"/>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pic>
        <p:nvPicPr>
          <p:cNvPr id="11" name="Imagen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12" name="Marcador de texto 15"/>
          <p:cNvSpPr>
            <a:spLocks noGrp="1"/>
          </p:cNvSpPr>
          <p:nvPr>
            <p:ph type="body" sz="quarter" idx="18" hasCustomPrompt="1"/>
          </p:nvPr>
        </p:nvSpPr>
        <p:spPr>
          <a:xfrm>
            <a:off x="4611904" y="1201483"/>
            <a:ext cx="2968195" cy="1212112"/>
          </a:xfrm>
          <a:prstGeom prst="rect">
            <a:avLst/>
          </a:prstGeom>
        </p:spPr>
        <p:txBody>
          <a:bodyPr anchor="ctr"/>
          <a:lstStyle>
            <a:lvl1pPr marL="0" indent="0" algn="ctr">
              <a:buNone/>
              <a:defRPr sz="8800" baseline="0">
                <a:latin typeface="+mj-lt"/>
              </a:defRPr>
            </a:lvl1pPr>
          </a:lstStyle>
          <a:p>
            <a:pPr lvl="0"/>
            <a:r>
              <a:rPr lang="ca-ES" noProof="0" dirty="0"/>
              <a:t>02</a:t>
            </a:r>
          </a:p>
        </p:txBody>
      </p:sp>
      <p:sp>
        <p:nvSpPr>
          <p:cNvPr id="13" name="Marcador de texto 15"/>
          <p:cNvSpPr>
            <a:spLocks noGrp="1"/>
          </p:cNvSpPr>
          <p:nvPr>
            <p:ph type="body" sz="quarter" idx="19" hasCustomPrompt="1"/>
          </p:nvPr>
        </p:nvSpPr>
        <p:spPr>
          <a:xfrm>
            <a:off x="6503049" y="4109487"/>
            <a:ext cx="2968195" cy="1212112"/>
          </a:xfrm>
          <a:prstGeom prst="rect">
            <a:avLst/>
          </a:prstGeom>
        </p:spPr>
        <p:txBody>
          <a:bodyPr anchor="ctr"/>
          <a:lstStyle>
            <a:lvl1pPr marL="0" indent="0" algn="ctr">
              <a:buNone/>
              <a:defRPr sz="8800" baseline="0">
                <a:latin typeface="+mj-lt"/>
              </a:defRPr>
            </a:lvl1pPr>
          </a:lstStyle>
          <a:p>
            <a:pPr lvl="0"/>
            <a:r>
              <a:rPr lang="ca-ES" noProof="0" dirty="0"/>
              <a:t>05</a:t>
            </a:r>
          </a:p>
        </p:txBody>
      </p:sp>
      <p:sp>
        <p:nvSpPr>
          <p:cNvPr id="14" name="Marcador de texto 15"/>
          <p:cNvSpPr>
            <a:spLocks noGrp="1"/>
          </p:cNvSpPr>
          <p:nvPr>
            <p:ph type="body" sz="quarter" idx="20" hasCustomPrompt="1"/>
          </p:nvPr>
        </p:nvSpPr>
        <p:spPr>
          <a:xfrm>
            <a:off x="4611904"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
        <p:nvSpPr>
          <p:cNvPr id="15" name="Marcador de texto 15"/>
          <p:cNvSpPr>
            <a:spLocks noGrp="1"/>
          </p:cNvSpPr>
          <p:nvPr>
            <p:ph type="body" sz="quarter" idx="21" hasCustomPrompt="1"/>
          </p:nvPr>
        </p:nvSpPr>
        <p:spPr>
          <a:xfrm>
            <a:off x="6503049" y="5321600"/>
            <a:ext cx="2968195" cy="1036675"/>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sp>
        <p:nvSpPr>
          <p:cNvPr id="16" name="Marcador de texto 15"/>
          <p:cNvSpPr>
            <a:spLocks noGrp="1"/>
          </p:cNvSpPr>
          <p:nvPr>
            <p:ph type="body" sz="quarter" idx="22" hasCustomPrompt="1"/>
          </p:nvPr>
        </p:nvSpPr>
        <p:spPr>
          <a:xfrm>
            <a:off x="8385605" y="1201483"/>
            <a:ext cx="2968195" cy="1212112"/>
          </a:xfrm>
          <a:prstGeom prst="rect">
            <a:avLst/>
          </a:prstGeom>
        </p:spPr>
        <p:txBody>
          <a:bodyPr anchor="ctr"/>
          <a:lstStyle>
            <a:lvl1pPr marL="0" indent="0" algn="ctr">
              <a:buNone/>
              <a:defRPr sz="8800" baseline="0">
                <a:latin typeface="+mj-lt"/>
              </a:defRPr>
            </a:lvl1pPr>
          </a:lstStyle>
          <a:p>
            <a:pPr lvl="0"/>
            <a:r>
              <a:rPr lang="ca-ES" noProof="0" dirty="0"/>
              <a:t>03</a:t>
            </a:r>
          </a:p>
        </p:txBody>
      </p:sp>
      <p:sp>
        <p:nvSpPr>
          <p:cNvPr id="18" name="Marcador de texto 15"/>
          <p:cNvSpPr>
            <a:spLocks noGrp="1"/>
          </p:cNvSpPr>
          <p:nvPr>
            <p:ph type="body" sz="quarter" idx="24" hasCustomPrompt="1"/>
          </p:nvPr>
        </p:nvSpPr>
        <p:spPr>
          <a:xfrm>
            <a:off x="8385605"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Tree>
    <p:extLst>
      <p:ext uri="{BB962C8B-B14F-4D97-AF65-F5344CB8AC3E}">
        <p14:creationId xmlns:p14="http://schemas.microsoft.com/office/powerpoint/2010/main" val="27641103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ades 6">
    <p:spTree>
      <p:nvGrpSpPr>
        <p:cNvPr id="1" name=""/>
        <p:cNvGrpSpPr/>
        <p:nvPr/>
      </p:nvGrpSpPr>
      <p:grpSpPr>
        <a:xfrm>
          <a:off x="0" y="0"/>
          <a:ext cx="0" cy="0"/>
          <a:chOff x="0" y="0"/>
          <a:chExt cx="0" cy="0"/>
        </a:xfrm>
      </p:grpSpPr>
      <p:sp>
        <p:nvSpPr>
          <p:cNvPr id="8" name="Marcador de texto 15"/>
          <p:cNvSpPr>
            <a:spLocks noGrp="1"/>
          </p:cNvSpPr>
          <p:nvPr>
            <p:ph type="body" sz="quarter" idx="13" hasCustomPrompt="1"/>
          </p:nvPr>
        </p:nvSpPr>
        <p:spPr>
          <a:xfrm>
            <a:off x="838201" y="1201483"/>
            <a:ext cx="2968195" cy="1212112"/>
          </a:xfrm>
          <a:prstGeom prst="rect">
            <a:avLst/>
          </a:prstGeom>
        </p:spPr>
        <p:txBody>
          <a:bodyPr anchor="ctr"/>
          <a:lstStyle>
            <a:lvl1pPr marL="0" indent="0" algn="ctr">
              <a:buNone/>
              <a:defRPr sz="8800" baseline="0">
                <a:latin typeface="+mj-lt"/>
              </a:defRPr>
            </a:lvl1pPr>
          </a:lstStyle>
          <a:p>
            <a:pPr lvl="0"/>
            <a:r>
              <a:rPr lang="ca-ES" noProof="0" dirty="0"/>
              <a:t>01</a:t>
            </a:r>
          </a:p>
        </p:txBody>
      </p:sp>
      <p:sp>
        <p:nvSpPr>
          <p:cNvPr id="9" name="Marcador de texto 15"/>
          <p:cNvSpPr>
            <a:spLocks noGrp="1"/>
          </p:cNvSpPr>
          <p:nvPr>
            <p:ph type="body" sz="quarter" idx="14" hasCustomPrompt="1"/>
          </p:nvPr>
        </p:nvSpPr>
        <p:spPr>
          <a:xfrm>
            <a:off x="838201" y="4109487"/>
            <a:ext cx="2968195" cy="1212112"/>
          </a:xfrm>
          <a:prstGeom prst="rect">
            <a:avLst/>
          </a:prstGeom>
        </p:spPr>
        <p:txBody>
          <a:bodyPr anchor="ctr"/>
          <a:lstStyle>
            <a:lvl1pPr marL="0" indent="0" algn="ctr">
              <a:buNone/>
              <a:defRPr sz="8800" baseline="0">
                <a:latin typeface="+mj-lt"/>
              </a:defRPr>
            </a:lvl1pPr>
          </a:lstStyle>
          <a:p>
            <a:pPr lvl="0"/>
            <a:r>
              <a:rPr lang="ca-ES" noProof="0" dirty="0"/>
              <a:t>04</a:t>
            </a:r>
          </a:p>
        </p:txBody>
      </p:sp>
      <p:sp>
        <p:nvSpPr>
          <p:cNvPr id="21" name="Marcador de texto 15"/>
          <p:cNvSpPr>
            <a:spLocks noGrp="1"/>
          </p:cNvSpPr>
          <p:nvPr>
            <p:ph type="body" sz="quarter" idx="16" hasCustomPrompt="1"/>
          </p:nvPr>
        </p:nvSpPr>
        <p:spPr>
          <a:xfrm>
            <a:off x="838201"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
        <p:nvSpPr>
          <p:cNvPr id="23" name="Marcador de texto 15"/>
          <p:cNvSpPr>
            <a:spLocks noGrp="1"/>
          </p:cNvSpPr>
          <p:nvPr>
            <p:ph type="body" sz="quarter" idx="17" hasCustomPrompt="1"/>
          </p:nvPr>
        </p:nvSpPr>
        <p:spPr>
          <a:xfrm>
            <a:off x="838201"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pic>
        <p:nvPicPr>
          <p:cNvPr id="11" name="Imagen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12" name="Marcador de texto 15"/>
          <p:cNvSpPr>
            <a:spLocks noGrp="1"/>
          </p:cNvSpPr>
          <p:nvPr>
            <p:ph type="body" sz="quarter" idx="18" hasCustomPrompt="1"/>
          </p:nvPr>
        </p:nvSpPr>
        <p:spPr>
          <a:xfrm>
            <a:off x="4611904" y="1201483"/>
            <a:ext cx="2968195" cy="1212112"/>
          </a:xfrm>
          <a:prstGeom prst="rect">
            <a:avLst/>
          </a:prstGeom>
        </p:spPr>
        <p:txBody>
          <a:bodyPr anchor="ctr"/>
          <a:lstStyle>
            <a:lvl1pPr marL="0" indent="0" algn="ctr">
              <a:buNone/>
              <a:defRPr sz="8800" baseline="0">
                <a:latin typeface="+mj-lt"/>
              </a:defRPr>
            </a:lvl1pPr>
          </a:lstStyle>
          <a:p>
            <a:pPr lvl="0"/>
            <a:r>
              <a:rPr lang="ca-ES" noProof="0" dirty="0"/>
              <a:t>02</a:t>
            </a:r>
          </a:p>
        </p:txBody>
      </p:sp>
      <p:sp>
        <p:nvSpPr>
          <p:cNvPr id="13" name="Marcador de texto 15"/>
          <p:cNvSpPr>
            <a:spLocks noGrp="1"/>
          </p:cNvSpPr>
          <p:nvPr>
            <p:ph type="body" sz="quarter" idx="19" hasCustomPrompt="1"/>
          </p:nvPr>
        </p:nvSpPr>
        <p:spPr>
          <a:xfrm>
            <a:off x="4611904" y="4109487"/>
            <a:ext cx="2968195" cy="1212112"/>
          </a:xfrm>
          <a:prstGeom prst="rect">
            <a:avLst/>
          </a:prstGeom>
        </p:spPr>
        <p:txBody>
          <a:bodyPr anchor="ctr"/>
          <a:lstStyle>
            <a:lvl1pPr marL="0" indent="0" algn="ctr">
              <a:buNone/>
              <a:defRPr sz="8800" baseline="0">
                <a:latin typeface="+mj-lt"/>
              </a:defRPr>
            </a:lvl1pPr>
          </a:lstStyle>
          <a:p>
            <a:pPr lvl="0"/>
            <a:r>
              <a:rPr lang="ca-ES" noProof="0" dirty="0"/>
              <a:t>05</a:t>
            </a:r>
          </a:p>
        </p:txBody>
      </p:sp>
      <p:sp>
        <p:nvSpPr>
          <p:cNvPr id="14" name="Marcador de texto 15"/>
          <p:cNvSpPr>
            <a:spLocks noGrp="1"/>
          </p:cNvSpPr>
          <p:nvPr>
            <p:ph type="body" sz="quarter" idx="20" hasCustomPrompt="1"/>
          </p:nvPr>
        </p:nvSpPr>
        <p:spPr>
          <a:xfrm>
            <a:off x="4611904"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
        <p:nvSpPr>
          <p:cNvPr id="15" name="Marcador de texto 15"/>
          <p:cNvSpPr>
            <a:spLocks noGrp="1"/>
          </p:cNvSpPr>
          <p:nvPr>
            <p:ph type="body" sz="quarter" idx="21" hasCustomPrompt="1"/>
          </p:nvPr>
        </p:nvSpPr>
        <p:spPr>
          <a:xfrm>
            <a:off x="4611904"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sp>
        <p:nvSpPr>
          <p:cNvPr id="16" name="Marcador de texto 15"/>
          <p:cNvSpPr>
            <a:spLocks noGrp="1"/>
          </p:cNvSpPr>
          <p:nvPr>
            <p:ph type="body" sz="quarter" idx="22" hasCustomPrompt="1"/>
          </p:nvPr>
        </p:nvSpPr>
        <p:spPr>
          <a:xfrm>
            <a:off x="8385605" y="1201483"/>
            <a:ext cx="2968195" cy="1212112"/>
          </a:xfrm>
          <a:prstGeom prst="rect">
            <a:avLst/>
          </a:prstGeom>
        </p:spPr>
        <p:txBody>
          <a:bodyPr anchor="ctr"/>
          <a:lstStyle>
            <a:lvl1pPr marL="0" indent="0" algn="ctr">
              <a:buNone/>
              <a:defRPr sz="8800" baseline="0">
                <a:latin typeface="+mj-lt"/>
              </a:defRPr>
            </a:lvl1pPr>
          </a:lstStyle>
          <a:p>
            <a:pPr lvl="0"/>
            <a:r>
              <a:rPr lang="ca-ES" noProof="0" dirty="0"/>
              <a:t>03</a:t>
            </a:r>
          </a:p>
        </p:txBody>
      </p:sp>
      <p:sp>
        <p:nvSpPr>
          <p:cNvPr id="17" name="Marcador de texto 15"/>
          <p:cNvSpPr>
            <a:spLocks noGrp="1"/>
          </p:cNvSpPr>
          <p:nvPr>
            <p:ph type="body" sz="quarter" idx="23" hasCustomPrompt="1"/>
          </p:nvPr>
        </p:nvSpPr>
        <p:spPr>
          <a:xfrm>
            <a:off x="8385605" y="4109487"/>
            <a:ext cx="2968195" cy="1212112"/>
          </a:xfrm>
          <a:prstGeom prst="rect">
            <a:avLst/>
          </a:prstGeom>
        </p:spPr>
        <p:txBody>
          <a:bodyPr anchor="ctr"/>
          <a:lstStyle>
            <a:lvl1pPr marL="0" indent="0" algn="ctr">
              <a:buNone/>
              <a:defRPr sz="8800" baseline="0">
                <a:latin typeface="+mj-lt"/>
              </a:defRPr>
            </a:lvl1pPr>
          </a:lstStyle>
          <a:p>
            <a:pPr lvl="0"/>
            <a:r>
              <a:rPr lang="ca-ES" noProof="0" dirty="0"/>
              <a:t>06</a:t>
            </a:r>
          </a:p>
        </p:txBody>
      </p:sp>
      <p:sp>
        <p:nvSpPr>
          <p:cNvPr id="18" name="Marcador de texto 15"/>
          <p:cNvSpPr>
            <a:spLocks noGrp="1"/>
          </p:cNvSpPr>
          <p:nvPr>
            <p:ph type="body" sz="quarter" idx="24" hasCustomPrompt="1"/>
          </p:nvPr>
        </p:nvSpPr>
        <p:spPr>
          <a:xfrm>
            <a:off x="8385605"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
        <p:nvSpPr>
          <p:cNvPr id="19" name="Marcador de texto 15"/>
          <p:cNvSpPr>
            <a:spLocks noGrp="1"/>
          </p:cNvSpPr>
          <p:nvPr>
            <p:ph type="body" sz="quarter" idx="25" hasCustomPrompt="1"/>
          </p:nvPr>
        </p:nvSpPr>
        <p:spPr>
          <a:xfrm>
            <a:off x="8385605"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spTree>
    <p:extLst>
      <p:ext uri="{BB962C8B-B14F-4D97-AF65-F5344CB8AC3E}">
        <p14:creationId xmlns:p14="http://schemas.microsoft.com/office/powerpoint/2010/main" val="1772488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119360" y="1677179"/>
            <a:ext cx="5953289" cy="3503645"/>
          </a:xfrm>
          <a:prstGeom prst="rect">
            <a:avLst/>
          </a:prstGeom>
        </p:spPr>
        <p:txBody>
          <a:bodyPr anchor="ct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2" name="Picture 1">
            <a:extLst>
              <a:ext uri="{FF2B5EF4-FFF2-40B4-BE49-F238E27FC236}">
                <a16:creationId xmlns:a16="http://schemas.microsoft.com/office/drawing/2014/main" id="{5DA11DBA-0A88-38A1-D8EF-EDAA185F0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9980119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matge i descripcio A">
    <p:spTree>
      <p:nvGrpSpPr>
        <p:cNvPr id="1" name=""/>
        <p:cNvGrpSpPr/>
        <p:nvPr/>
      </p:nvGrpSpPr>
      <p:grpSpPr>
        <a:xfrm>
          <a:off x="0" y="0"/>
          <a:ext cx="0" cy="0"/>
          <a:chOff x="0" y="0"/>
          <a:chExt cx="0" cy="0"/>
        </a:xfrm>
      </p:grpSpPr>
      <p:cxnSp>
        <p:nvCxnSpPr>
          <p:cNvPr id="6" name="Conector recto 5"/>
          <p:cNvCxnSpPr/>
          <p:nvPr userDrawn="1"/>
        </p:nvCxnSpPr>
        <p:spPr>
          <a:xfrm>
            <a:off x="60960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Marcador de texto 8"/>
          <p:cNvSpPr>
            <a:spLocks noGrp="1"/>
          </p:cNvSpPr>
          <p:nvPr>
            <p:ph type="body" sz="quarter" idx="12" hasCustomPrompt="1"/>
          </p:nvPr>
        </p:nvSpPr>
        <p:spPr>
          <a:xfrm>
            <a:off x="6512469" y="986320"/>
            <a:ext cx="5254987" cy="1231107"/>
          </a:xfrm>
          <a:prstGeom prst="rect">
            <a:avLst/>
          </a:prstGeom>
        </p:spPr>
        <p:txBody>
          <a:bodyPr wrap="square">
            <a:spAutoFit/>
          </a:bodyPr>
          <a:lstStyle>
            <a:lvl1pPr marL="0" indent="0">
              <a:buNone/>
              <a:defRPr sz="4000" baseline="0">
                <a:latin typeface="+mj-lt"/>
              </a:defRPr>
            </a:lvl1pPr>
          </a:lstStyle>
          <a:p>
            <a:pPr lvl="0"/>
            <a:r>
              <a:rPr lang="ca-ES" noProof="0" dirty="0"/>
              <a:t>Títol diapositiva màxim dues línies</a:t>
            </a:r>
          </a:p>
        </p:txBody>
      </p:sp>
      <p:sp>
        <p:nvSpPr>
          <p:cNvPr id="8" name="Marcador de texto 8"/>
          <p:cNvSpPr>
            <a:spLocks noGrp="1"/>
          </p:cNvSpPr>
          <p:nvPr>
            <p:ph type="body" sz="quarter" idx="14" hasCustomPrompt="1"/>
          </p:nvPr>
        </p:nvSpPr>
        <p:spPr>
          <a:xfrm>
            <a:off x="7641772" y="2212242"/>
            <a:ext cx="4125685" cy="923330"/>
          </a:xfrm>
          <a:prstGeom prst="rect">
            <a:avLst/>
          </a:prstGeom>
        </p:spPr>
        <p:txBody>
          <a:bodyPr wrap="square">
            <a:spAutoFit/>
          </a:bodyPr>
          <a:lstStyle>
            <a:lvl1pPr marL="0" indent="0">
              <a:buNone/>
              <a:defRPr sz="2000" baseline="0">
                <a:latin typeface="Rubik" pitchFamily="2" charset="-79"/>
                <a:cs typeface="Rubik" pitchFamily="2" charset="-79"/>
              </a:defRPr>
            </a:lvl1pPr>
            <a:lvl2pPr marL="457189" indent="0">
              <a:buNone/>
              <a:defRPr/>
            </a:lvl2pPr>
            <a:lvl3pPr marL="914377"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2400">
                <a:latin typeface="Rubik Light" pitchFamily="2" charset="-79"/>
                <a:cs typeface="Rubik Light" pitchFamily="2" charset="-79"/>
              </a:defRPr>
            </a:lvl3pPr>
          </a:lstStyle>
          <a:p>
            <a:pPr marL="0"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ca-ES" noProof="0" dirty="0"/>
              <a:t>Text descriptiu de la diapositiva. Aquest text és un exemple d'allò que es pot fer.</a:t>
            </a:r>
          </a:p>
        </p:txBody>
      </p:sp>
      <p:pic>
        <p:nvPicPr>
          <p:cNvPr id="10" name="Imagen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9"/>
            <a:ext cx="805620" cy="250603"/>
          </a:xfrm>
          <a:prstGeom prst="rect">
            <a:avLst/>
          </a:prstGeom>
        </p:spPr>
      </p:pic>
      <p:sp>
        <p:nvSpPr>
          <p:cNvPr id="11" name="Marcador de posición de imagen 2"/>
          <p:cNvSpPr>
            <a:spLocks noGrp="1"/>
          </p:cNvSpPr>
          <p:nvPr>
            <p:ph type="pic" sz="quarter" idx="13"/>
          </p:nvPr>
        </p:nvSpPr>
        <p:spPr>
          <a:xfrm>
            <a:off x="0" y="0"/>
            <a:ext cx="6053211" cy="6858000"/>
          </a:xfrm>
          <a:prstGeom prst="rect">
            <a:avLst/>
          </a:prstGeom>
        </p:spPr>
        <p:txBody>
          <a:bodyPr/>
          <a:lstStyle>
            <a:lvl1pPr>
              <a:defRPr>
                <a:noFill/>
              </a:defRPr>
            </a:lvl1pPr>
          </a:lstStyle>
          <a:p>
            <a:endParaRPr lang="ca-ES"/>
          </a:p>
        </p:txBody>
      </p:sp>
    </p:spTree>
    <p:extLst>
      <p:ext uri="{BB962C8B-B14F-4D97-AF65-F5344CB8AC3E}">
        <p14:creationId xmlns:p14="http://schemas.microsoft.com/office/powerpoint/2010/main" val="21889656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tge i descripcio B">
    <p:spTree>
      <p:nvGrpSpPr>
        <p:cNvPr id="1" name=""/>
        <p:cNvGrpSpPr/>
        <p:nvPr/>
      </p:nvGrpSpPr>
      <p:grpSpPr>
        <a:xfrm>
          <a:off x="0" y="0"/>
          <a:ext cx="0" cy="0"/>
          <a:chOff x="0" y="0"/>
          <a:chExt cx="0" cy="0"/>
        </a:xfrm>
      </p:grpSpPr>
      <p:sp>
        <p:nvSpPr>
          <p:cNvPr id="9" name="Marcador de texto 8"/>
          <p:cNvSpPr>
            <a:spLocks noGrp="1"/>
          </p:cNvSpPr>
          <p:nvPr>
            <p:ph type="body" sz="quarter" idx="12" hasCustomPrompt="1"/>
          </p:nvPr>
        </p:nvSpPr>
        <p:spPr>
          <a:xfrm>
            <a:off x="8597901" y="986320"/>
            <a:ext cx="3169556" cy="1231107"/>
          </a:xfrm>
          <a:prstGeom prst="rect">
            <a:avLst/>
          </a:prstGeom>
        </p:spPr>
        <p:txBody>
          <a:bodyPr wrap="square">
            <a:spAutoFit/>
          </a:bodyPr>
          <a:lstStyle>
            <a:lvl1pPr marL="0" indent="0">
              <a:buNone/>
              <a:defRPr sz="4000" baseline="0">
                <a:latin typeface="+mj-lt"/>
              </a:defRPr>
            </a:lvl1pPr>
          </a:lstStyle>
          <a:p>
            <a:pPr lvl="0"/>
            <a:r>
              <a:rPr lang="ca-ES" noProof="0" dirty="0"/>
              <a:t>Títol diapositiva</a:t>
            </a:r>
          </a:p>
        </p:txBody>
      </p:sp>
      <p:sp>
        <p:nvSpPr>
          <p:cNvPr id="11" name="Marcador de texto 8"/>
          <p:cNvSpPr>
            <a:spLocks noGrp="1"/>
          </p:cNvSpPr>
          <p:nvPr>
            <p:ph type="body" sz="quarter" idx="15" hasCustomPrompt="1"/>
          </p:nvPr>
        </p:nvSpPr>
        <p:spPr>
          <a:xfrm>
            <a:off x="9279042" y="2212241"/>
            <a:ext cx="2488415" cy="1200329"/>
          </a:xfrm>
          <a:prstGeom prst="rect">
            <a:avLst/>
          </a:prstGeom>
        </p:spPr>
        <p:txBody>
          <a:bodyPr wrap="square">
            <a:spAutoFit/>
          </a:bodyPr>
          <a:lstStyle>
            <a:lvl1pPr marL="0" indent="0">
              <a:buNone/>
              <a:defRPr sz="2000" baseline="0">
                <a:latin typeface="Rubik" pitchFamily="2" charset="-79"/>
                <a:cs typeface="Rubik" pitchFamily="2" charset="-79"/>
              </a:defRPr>
            </a:lvl1pPr>
            <a:lvl2pPr marL="457189" indent="0">
              <a:buNone/>
              <a:defRPr/>
            </a:lvl2pPr>
            <a:lvl3pPr marL="914377"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2400">
                <a:latin typeface="Rubik Light" pitchFamily="2" charset="-79"/>
                <a:cs typeface="Rubik Light" pitchFamily="2" charset="-79"/>
              </a:defRPr>
            </a:lvl3pPr>
          </a:lstStyle>
          <a:p>
            <a:pPr marL="0"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ca-ES" noProof="0" dirty="0"/>
              <a:t>Text descriptiu de la diapositiva. Aquest text és un exemple d’allò que es pot fer.</a:t>
            </a:r>
          </a:p>
        </p:txBody>
      </p:sp>
      <p:pic>
        <p:nvPicPr>
          <p:cNvPr id="7" name="Imagen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9"/>
            <a:ext cx="805620" cy="250603"/>
          </a:xfrm>
          <a:prstGeom prst="rect">
            <a:avLst/>
          </a:prstGeom>
        </p:spPr>
      </p:pic>
      <p:sp>
        <p:nvSpPr>
          <p:cNvPr id="8" name="Marcador de posición de imagen 2"/>
          <p:cNvSpPr>
            <a:spLocks noGrp="1"/>
          </p:cNvSpPr>
          <p:nvPr>
            <p:ph type="pic" sz="quarter" idx="14"/>
          </p:nvPr>
        </p:nvSpPr>
        <p:spPr>
          <a:xfrm>
            <a:off x="1" y="0"/>
            <a:ext cx="8084820" cy="6858000"/>
          </a:xfrm>
          <a:prstGeom prst="rect">
            <a:avLst/>
          </a:prstGeom>
        </p:spPr>
        <p:txBody>
          <a:bodyPr/>
          <a:lstStyle>
            <a:lvl1pPr>
              <a:defRPr>
                <a:noFill/>
              </a:defRPr>
            </a:lvl1pPr>
          </a:lstStyle>
          <a:p>
            <a:endParaRPr lang="ca-ES"/>
          </a:p>
        </p:txBody>
      </p:sp>
    </p:spTree>
    <p:extLst>
      <p:ext uri="{BB962C8B-B14F-4D97-AF65-F5344CB8AC3E}">
        <p14:creationId xmlns:p14="http://schemas.microsoft.com/office/powerpoint/2010/main" val="3643567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tge i titol B">
    <p:spTree>
      <p:nvGrpSpPr>
        <p:cNvPr id="1" name=""/>
        <p:cNvGrpSpPr/>
        <p:nvPr/>
      </p:nvGrpSpPr>
      <p:grpSpPr>
        <a:xfrm>
          <a:off x="0" y="0"/>
          <a:ext cx="0" cy="0"/>
          <a:chOff x="0" y="0"/>
          <a:chExt cx="0" cy="0"/>
        </a:xfrm>
      </p:grpSpPr>
      <p:sp>
        <p:nvSpPr>
          <p:cNvPr id="5" name="Marcador de texto 8"/>
          <p:cNvSpPr>
            <a:spLocks noGrp="1"/>
          </p:cNvSpPr>
          <p:nvPr>
            <p:ph type="body" sz="quarter" idx="14" hasCustomPrompt="1"/>
          </p:nvPr>
        </p:nvSpPr>
        <p:spPr>
          <a:xfrm>
            <a:off x="348341" y="5812972"/>
            <a:ext cx="3600000" cy="729345"/>
          </a:xfrm>
          <a:prstGeom prst="rect">
            <a:avLst/>
          </a:prstGeom>
        </p:spPr>
        <p:txBody>
          <a:bodyPr anchor="b"/>
          <a:lstStyle>
            <a:lvl1pPr marL="0" indent="0">
              <a:buNone/>
              <a:defRPr sz="2400" baseline="0">
                <a:latin typeface="Rubik" pitchFamily="2" charset="-79"/>
                <a:cs typeface="Rubik" pitchFamily="2" charset="-79"/>
              </a:defRPr>
            </a:lvl1pPr>
          </a:lstStyle>
          <a:p>
            <a:pPr lvl="0"/>
            <a:r>
              <a:rPr lang="ca-ES" noProof="0" dirty="0"/>
              <a:t>Descripció opcional 1</a:t>
            </a:r>
          </a:p>
        </p:txBody>
      </p:sp>
      <p:sp>
        <p:nvSpPr>
          <p:cNvPr id="6" name="Marcador de texto 8"/>
          <p:cNvSpPr>
            <a:spLocks noGrp="1"/>
          </p:cNvSpPr>
          <p:nvPr>
            <p:ph type="body" sz="quarter" idx="15" hasCustomPrompt="1"/>
          </p:nvPr>
        </p:nvSpPr>
        <p:spPr>
          <a:xfrm>
            <a:off x="8251371" y="5812972"/>
            <a:ext cx="3600000" cy="729345"/>
          </a:xfrm>
          <a:prstGeom prst="rect">
            <a:avLst/>
          </a:prstGeom>
        </p:spPr>
        <p:txBody>
          <a:bodyPr anchor="b"/>
          <a:lstStyle>
            <a:lvl1pPr marL="0" indent="0" algn="r">
              <a:buNone/>
              <a:defRPr sz="2400" baseline="0">
                <a:latin typeface="Rubik" pitchFamily="2" charset="-79"/>
                <a:cs typeface="Rubik" pitchFamily="2" charset="-79"/>
              </a:defRPr>
            </a:lvl1pPr>
          </a:lstStyle>
          <a:p>
            <a:pPr lvl="0"/>
            <a:r>
              <a:rPr lang="ca-ES" noProof="0" dirty="0"/>
              <a:t>Descripció opcional 3</a:t>
            </a:r>
          </a:p>
        </p:txBody>
      </p:sp>
      <p:sp>
        <p:nvSpPr>
          <p:cNvPr id="8" name="Marcador de texto 8"/>
          <p:cNvSpPr>
            <a:spLocks noGrp="1"/>
          </p:cNvSpPr>
          <p:nvPr>
            <p:ph type="body" sz="quarter" idx="16" hasCustomPrompt="1"/>
          </p:nvPr>
        </p:nvSpPr>
        <p:spPr>
          <a:xfrm>
            <a:off x="4299855" y="5812972"/>
            <a:ext cx="3600000" cy="729345"/>
          </a:xfrm>
          <a:prstGeom prst="rect">
            <a:avLst/>
          </a:prstGeom>
        </p:spPr>
        <p:txBody>
          <a:bodyPr anchor="b"/>
          <a:lstStyle>
            <a:lvl1pPr marL="0" indent="0" algn="ctr">
              <a:buNone/>
              <a:defRPr sz="2400" baseline="0">
                <a:latin typeface="Rubik" pitchFamily="2" charset="-79"/>
                <a:cs typeface="Rubik" pitchFamily="2" charset="-79"/>
              </a:defRPr>
            </a:lvl1pPr>
          </a:lstStyle>
          <a:p>
            <a:pPr lvl="0"/>
            <a:r>
              <a:rPr lang="ca-ES" noProof="0" dirty="0"/>
              <a:t>Descripció opcional 2</a:t>
            </a:r>
          </a:p>
        </p:txBody>
      </p:sp>
      <p:pic>
        <p:nvPicPr>
          <p:cNvPr id="10" name="Imagen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9"/>
            <a:ext cx="805620" cy="250603"/>
          </a:xfrm>
          <a:prstGeom prst="rect">
            <a:avLst/>
          </a:prstGeom>
        </p:spPr>
      </p:pic>
      <p:sp>
        <p:nvSpPr>
          <p:cNvPr id="7" name="Marcador de texto 8"/>
          <p:cNvSpPr>
            <a:spLocks noGrp="1"/>
          </p:cNvSpPr>
          <p:nvPr>
            <p:ph type="body" sz="quarter" idx="17" hasCustomPrompt="1"/>
          </p:nvPr>
        </p:nvSpPr>
        <p:spPr>
          <a:xfrm>
            <a:off x="348341" y="232395"/>
            <a:ext cx="10602427" cy="1045563"/>
          </a:xfrm>
          <a:prstGeom prst="rect">
            <a:avLst/>
          </a:prstGeom>
        </p:spPr>
        <p:txBody>
          <a:bodyPr anchor="t"/>
          <a:lstStyle>
            <a:lvl1pPr marL="0" indent="0">
              <a:buNone/>
              <a:defRPr sz="3600" baseline="0">
                <a:latin typeface="+mj-lt"/>
              </a:defRPr>
            </a:lvl1pPr>
          </a:lstStyle>
          <a:p>
            <a:pPr lvl="0"/>
            <a:r>
              <a:rPr lang="ca-ES" noProof="0" dirty="0"/>
              <a:t>Títol opcional</a:t>
            </a:r>
          </a:p>
        </p:txBody>
      </p:sp>
    </p:spTree>
    <p:extLst>
      <p:ext uri="{BB962C8B-B14F-4D97-AF65-F5344CB8AC3E}">
        <p14:creationId xmlns:p14="http://schemas.microsoft.com/office/powerpoint/2010/main" val="17903528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ubtes?">
    <p:spTree>
      <p:nvGrpSpPr>
        <p:cNvPr id="1" name=""/>
        <p:cNvGrpSpPr/>
        <p:nvPr/>
      </p:nvGrpSpPr>
      <p:grpSpPr>
        <a:xfrm>
          <a:off x="0" y="0"/>
          <a:ext cx="0" cy="0"/>
          <a:chOff x="0" y="0"/>
          <a:chExt cx="0" cy="0"/>
        </a:xfrm>
      </p:grpSpPr>
      <p:sp>
        <p:nvSpPr>
          <p:cNvPr id="10" name="Título 6"/>
          <p:cNvSpPr txBox="1">
            <a:spLocks/>
          </p:cNvSpPr>
          <p:nvPr userDrawn="1"/>
        </p:nvSpPr>
        <p:spPr>
          <a:xfrm>
            <a:off x="4951221" y="1781952"/>
            <a:ext cx="2289561" cy="4033615"/>
          </a:xfrm>
          <a:prstGeom prst="rect">
            <a:avLst/>
          </a:prstGeom>
        </p:spPr>
        <p:txBody>
          <a:bodyPr anchor="ctr">
            <a:noAutofit/>
          </a:bodyPr>
          <a:lstStyle>
            <a:lvl1pPr algn="ctr" defTabSz="914400" rtl="0" eaLnBrk="1" latinLnBrk="0" hangingPunct="1">
              <a:lnSpc>
                <a:spcPct val="90000"/>
              </a:lnSpc>
              <a:spcBef>
                <a:spcPct val="0"/>
              </a:spcBef>
              <a:buNone/>
              <a:defRPr sz="6000" kern="1200" baseline="0">
                <a:solidFill>
                  <a:schemeClr val="tx1"/>
                </a:solidFill>
                <a:latin typeface="Rubik SemiBold" pitchFamily="2" charset="-79"/>
                <a:ea typeface="+mj-ea"/>
                <a:cs typeface="Rubik SemiBold" pitchFamily="2" charset="-79"/>
              </a:defRPr>
            </a:lvl1pPr>
          </a:lstStyle>
          <a:p>
            <a:r>
              <a:rPr lang="es-ES" sz="28699" dirty="0"/>
              <a:t>?</a:t>
            </a:r>
            <a:endParaRPr lang="ca-ES" sz="28699" dirty="0"/>
          </a:p>
        </p:txBody>
      </p:sp>
      <p:pic>
        <p:nvPicPr>
          <p:cNvPr id="3" name="Imagen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9"/>
            <a:ext cx="805620" cy="250603"/>
          </a:xfrm>
          <a:prstGeom prst="rect">
            <a:avLst/>
          </a:prstGeom>
        </p:spPr>
      </p:pic>
    </p:spTree>
    <p:extLst>
      <p:ext uri="{BB962C8B-B14F-4D97-AF65-F5344CB8AC3E}">
        <p14:creationId xmlns:p14="http://schemas.microsoft.com/office/powerpoint/2010/main" val="3077233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acies">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838200" y="1650456"/>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dirty="0"/>
              <a:t>Gràcies!</a:t>
            </a:r>
          </a:p>
        </p:txBody>
      </p:sp>
      <p:sp>
        <p:nvSpPr>
          <p:cNvPr id="2" name="CuadroTexto 1"/>
          <p:cNvSpPr txBox="1"/>
          <p:nvPr userDrawn="1"/>
        </p:nvSpPr>
        <p:spPr>
          <a:xfrm>
            <a:off x="5018314" y="3778997"/>
            <a:ext cx="2721431" cy="1354217"/>
          </a:xfrm>
          <a:prstGeom prst="rect">
            <a:avLst/>
          </a:prstGeom>
          <a:noFill/>
        </p:spPr>
        <p:txBody>
          <a:bodyPr wrap="square" rtlCol="0">
            <a:spAutoFit/>
          </a:bodyPr>
          <a:lstStyle/>
          <a:p>
            <a:pPr lvl="0">
              <a:spcBef>
                <a:spcPts val="0"/>
              </a:spcBef>
              <a:spcAft>
                <a:spcPts val="600"/>
              </a:spcAft>
            </a:pPr>
            <a:r>
              <a:rPr lang="ca-ES" sz="2400" dirty="0" err="1">
                <a:latin typeface="Rubik" pitchFamily="2" charset="-79"/>
                <a:cs typeface="Rubik" pitchFamily="2" charset="-79"/>
              </a:rPr>
              <a:t>amb_metropolis</a:t>
            </a:r>
            <a:endParaRPr lang="ca-ES" sz="2400" dirty="0">
              <a:latin typeface="Rubik" pitchFamily="2" charset="-79"/>
              <a:cs typeface="Rubik" pitchFamily="2" charset="-79"/>
            </a:endParaRPr>
          </a:p>
          <a:p>
            <a:pPr lvl="0">
              <a:spcBef>
                <a:spcPts val="0"/>
              </a:spcBef>
              <a:spcAft>
                <a:spcPts val="600"/>
              </a:spcAft>
            </a:pPr>
            <a:r>
              <a:rPr lang="ca-ES" sz="2400" dirty="0" err="1">
                <a:latin typeface="Rubik" pitchFamily="2" charset="-79"/>
                <a:cs typeface="Rubik" pitchFamily="2" charset="-79"/>
              </a:rPr>
              <a:t>espaipublicAMB</a:t>
            </a:r>
            <a:endParaRPr lang="ca-ES" sz="2400" dirty="0">
              <a:latin typeface="Rubik" pitchFamily="2" charset="-79"/>
              <a:cs typeface="Rubik" pitchFamily="2" charset="-79"/>
            </a:endParaRPr>
          </a:p>
          <a:p>
            <a:pPr lvl="0">
              <a:spcBef>
                <a:spcPts val="0"/>
              </a:spcBef>
              <a:spcAft>
                <a:spcPts val="600"/>
              </a:spcAft>
            </a:pPr>
            <a:r>
              <a:rPr lang="ca-ES" sz="2400" dirty="0">
                <a:latin typeface="Rubik" pitchFamily="2" charset="-79"/>
                <a:cs typeface="Rubik" pitchFamily="2" charset="-79"/>
              </a:rPr>
              <a:t>espai públic AMB</a:t>
            </a:r>
          </a:p>
        </p:txBody>
      </p:sp>
      <p:pic>
        <p:nvPicPr>
          <p:cNvPr id="10" name="Imagen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47924" y="5940211"/>
            <a:ext cx="1496155" cy="465407"/>
          </a:xfrm>
          <a:prstGeom prst="rect">
            <a:avLst/>
          </a:prstGeom>
        </p:spPr>
      </p:pic>
      <p:pic>
        <p:nvPicPr>
          <p:cNvPr id="3" name="Imagen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61193" y="4736228"/>
            <a:ext cx="302315" cy="304221"/>
          </a:xfrm>
          <a:prstGeom prst="rect">
            <a:avLst/>
          </a:prstGeom>
        </p:spPr>
      </p:pic>
      <p:pic>
        <p:nvPicPr>
          <p:cNvPr id="4" name="Imagen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40999" y="4274893"/>
            <a:ext cx="340655" cy="340655"/>
          </a:xfrm>
          <a:prstGeom prst="rect">
            <a:avLst/>
          </a:prstGeom>
        </p:spPr>
      </p:pic>
      <p:pic>
        <p:nvPicPr>
          <p:cNvPr id="5" name="Imagen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59148" y="3866583"/>
            <a:ext cx="304361" cy="304220"/>
          </a:xfrm>
          <a:prstGeom prst="rect">
            <a:avLst/>
          </a:prstGeom>
        </p:spPr>
      </p:pic>
    </p:spTree>
    <p:extLst>
      <p:ext uri="{BB962C8B-B14F-4D97-AF65-F5344CB8AC3E}">
        <p14:creationId xmlns:p14="http://schemas.microsoft.com/office/powerpoint/2010/main" val="3930004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ortàtil i mòbil">
    <p:bg>
      <p:bgPr>
        <a:solidFill>
          <a:srgbClr val="C1C1C1"/>
        </a:solidFill>
        <a:effectLst/>
      </p:bgPr>
    </p:bg>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2191649" cy="6858000"/>
          </a:xfrm>
          <a:prstGeom prst="rect">
            <a:avLst/>
          </a:prstGeom>
        </p:spPr>
      </p:pic>
    </p:spTree>
    <p:extLst>
      <p:ext uri="{BB962C8B-B14F-4D97-AF65-F5344CB8AC3E}">
        <p14:creationId xmlns:p14="http://schemas.microsoft.com/office/powerpoint/2010/main" val="8065028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ortàtil">
    <p:bg>
      <p:bgPr>
        <a:solidFill>
          <a:srgbClr val="C1C1C1"/>
        </a:solidFill>
        <a:effectLst/>
      </p:bgPr>
    </p:bg>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2191649" cy="6858000"/>
          </a:xfrm>
          <a:prstGeom prst="rect">
            <a:avLst/>
          </a:prstGeom>
        </p:spPr>
      </p:pic>
    </p:spTree>
    <p:extLst>
      <p:ext uri="{BB962C8B-B14F-4D97-AF65-F5344CB8AC3E}">
        <p14:creationId xmlns:p14="http://schemas.microsoft.com/office/powerpoint/2010/main" val="26603798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Conceptes A">
    <p:spTree>
      <p:nvGrpSpPr>
        <p:cNvPr id="1" name=""/>
        <p:cNvGrpSpPr/>
        <p:nvPr/>
      </p:nvGrpSpPr>
      <p:grpSpPr>
        <a:xfrm>
          <a:off x="0" y="0"/>
          <a:ext cx="0" cy="0"/>
          <a:chOff x="0" y="0"/>
          <a:chExt cx="0" cy="0"/>
        </a:xfrm>
      </p:grpSpPr>
      <p:sp>
        <p:nvSpPr>
          <p:cNvPr id="16" name="Marcador de texto 15"/>
          <p:cNvSpPr>
            <a:spLocks noGrp="1"/>
          </p:cNvSpPr>
          <p:nvPr>
            <p:ph type="body" sz="quarter" idx="10" hasCustomPrompt="1"/>
          </p:nvPr>
        </p:nvSpPr>
        <p:spPr>
          <a:xfrm>
            <a:off x="0" y="0"/>
            <a:ext cx="6096000" cy="6858000"/>
          </a:xfrm>
          <a:prstGeom prst="rect">
            <a:avLst/>
          </a:prstGeom>
        </p:spPr>
        <p:txBody>
          <a:bodyPr anchor="ctr"/>
          <a:lstStyle>
            <a:lvl1pPr marL="0" indent="0" algn="ctr">
              <a:buNone/>
              <a:defRPr sz="3600" baseline="0"/>
            </a:lvl1pPr>
          </a:lstStyle>
          <a:p>
            <a:pPr lvl="0"/>
            <a:r>
              <a:rPr lang="ca-ES" noProof="0" dirty="0"/>
              <a:t>Concepte 1</a:t>
            </a:r>
          </a:p>
        </p:txBody>
      </p:sp>
      <p:sp>
        <p:nvSpPr>
          <p:cNvPr id="19" name="Marcador de texto 15"/>
          <p:cNvSpPr>
            <a:spLocks noGrp="1"/>
          </p:cNvSpPr>
          <p:nvPr>
            <p:ph type="body" sz="quarter" idx="11" hasCustomPrompt="1"/>
          </p:nvPr>
        </p:nvSpPr>
        <p:spPr>
          <a:xfrm>
            <a:off x="6096000" y="0"/>
            <a:ext cx="6096000" cy="6858000"/>
          </a:xfrm>
          <a:prstGeom prst="rect">
            <a:avLst/>
          </a:prstGeom>
        </p:spPr>
        <p:txBody>
          <a:bodyPr anchor="ctr"/>
          <a:lstStyle>
            <a:lvl1pPr marL="0" indent="0" algn="ctr">
              <a:buNone/>
              <a:defRPr sz="3600" baseline="0"/>
            </a:lvl1pPr>
          </a:lstStyle>
          <a:p>
            <a:pPr lvl="0"/>
            <a:r>
              <a:rPr lang="ca-ES" noProof="0" dirty="0"/>
              <a:t>Concepte 2</a:t>
            </a:r>
          </a:p>
        </p:txBody>
      </p:sp>
      <p:cxnSp>
        <p:nvCxnSpPr>
          <p:cNvPr id="12" name="Conector recto 11"/>
          <p:cNvCxnSpPr/>
          <p:nvPr userDrawn="1"/>
        </p:nvCxnSpPr>
        <p:spPr>
          <a:xfrm>
            <a:off x="60960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8796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Conceptes B">
    <p:spTree>
      <p:nvGrpSpPr>
        <p:cNvPr id="1" name=""/>
        <p:cNvGrpSpPr/>
        <p:nvPr/>
      </p:nvGrpSpPr>
      <p:grpSpPr>
        <a:xfrm>
          <a:off x="0" y="0"/>
          <a:ext cx="0" cy="0"/>
          <a:chOff x="0" y="0"/>
          <a:chExt cx="0" cy="0"/>
        </a:xfrm>
      </p:grpSpPr>
      <p:sp>
        <p:nvSpPr>
          <p:cNvPr id="5" name="Marcador de texto 15"/>
          <p:cNvSpPr>
            <a:spLocks noGrp="1"/>
          </p:cNvSpPr>
          <p:nvPr>
            <p:ph type="body" sz="quarter" idx="11" hasCustomPrompt="1"/>
          </p:nvPr>
        </p:nvSpPr>
        <p:spPr>
          <a:xfrm>
            <a:off x="0" y="0"/>
            <a:ext cx="12192000" cy="3429000"/>
          </a:xfrm>
          <a:prstGeom prst="rect">
            <a:avLst/>
          </a:prstGeom>
        </p:spPr>
        <p:txBody>
          <a:bodyPr anchor="ctr"/>
          <a:lstStyle>
            <a:lvl1pPr marL="0" indent="0" algn="ctr">
              <a:buNone/>
              <a:defRPr sz="3600" baseline="0"/>
            </a:lvl1pPr>
          </a:lstStyle>
          <a:p>
            <a:pPr lvl="0"/>
            <a:r>
              <a:rPr lang="ca-ES" noProof="0" dirty="0"/>
              <a:t>Concepte 1</a:t>
            </a:r>
          </a:p>
        </p:txBody>
      </p:sp>
      <p:sp>
        <p:nvSpPr>
          <p:cNvPr id="8" name="Marcador de texto 15"/>
          <p:cNvSpPr>
            <a:spLocks noGrp="1"/>
          </p:cNvSpPr>
          <p:nvPr>
            <p:ph type="body" sz="quarter" idx="12" hasCustomPrompt="1"/>
          </p:nvPr>
        </p:nvSpPr>
        <p:spPr>
          <a:xfrm>
            <a:off x="0" y="3429000"/>
            <a:ext cx="12192000" cy="3429000"/>
          </a:xfrm>
          <a:prstGeom prst="rect">
            <a:avLst/>
          </a:prstGeom>
        </p:spPr>
        <p:txBody>
          <a:bodyPr anchor="ctr"/>
          <a:lstStyle>
            <a:lvl1pPr marL="0" indent="0" algn="ctr">
              <a:buNone/>
              <a:defRPr sz="3600" baseline="0"/>
            </a:lvl1pPr>
          </a:lstStyle>
          <a:p>
            <a:pPr lvl="0"/>
            <a:r>
              <a:rPr lang="ca-ES" noProof="0" dirty="0"/>
              <a:t>Concepte 2</a:t>
            </a:r>
          </a:p>
        </p:txBody>
      </p:sp>
      <p:cxnSp>
        <p:nvCxnSpPr>
          <p:cNvPr id="6" name="Conector recto 5"/>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6857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 Conceptes A">
    <p:spTree>
      <p:nvGrpSpPr>
        <p:cNvPr id="1" name=""/>
        <p:cNvGrpSpPr/>
        <p:nvPr/>
      </p:nvGrpSpPr>
      <p:grpSpPr>
        <a:xfrm>
          <a:off x="0" y="0"/>
          <a:ext cx="0" cy="0"/>
          <a:chOff x="0" y="0"/>
          <a:chExt cx="0" cy="0"/>
        </a:xfrm>
      </p:grpSpPr>
      <p:sp>
        <p:nvSpPr>
          <p:cNvPr id="16" name="Marcador de texto 15"/>
          <p:cNvSpPr>
            <a:spLocks noGrp="1"/>
          </p:cNvSpPr>
          <p:nvPr>
            <p:ph type="body" sz="quarter" idx="10" hasCustomPrompt="1"/>
          </p:nvPr>
        </p:nvSpPr>
        <p:spPr>
          <a:xfrm>
            <a:off x="0" y="0"/>
            <a:ext cx="6096000" cy="6858000"/>
          </a:xfrm>
          <a:prstGeom prst="rect">
            <a:avLst/>
          </a:prstGeom>
        </p:spPr>
        <p:txBody>
          <a:bodyPr anchor="ctr"/>
          <a:lstStyle>
            <a:lvl1pPr marL="0" indent="0" algn="ctr">
              <a:buNone/>
              <a:defRPr sz="3600" baseline="0"/>
            </a:lvl1pPr>
          </a:lstStyle>
          <a:p>
            <a:pPr lvl="0"/>
            <a:r>
              <a:rPr lang="ca-ES" noProof="0" dirty="0"/>
              <a:t>Concepte 1</a:t>
            </a:r>
          </a:p>
        </p:txBody>
      </p:sp>
      <p:sp>
        <p:nvSpPr>
          <p:cNvPr id="19" name="Marcador de texto 15"/>
          <p:cNvSpPr>
            <a:spLocks noGrp="1"/>
          </p:cNvSpPr>
          <p:nvPr>
            <p:ph type="body" sz="quarter" idx="11" hasCustomPrompt="1"/>
          </p:nvPr>
        </p:nvSpPr>
        <p:spPr>
          <a:xfrm>
            <a:off x="6096000" y="0"/>
            <a:ext cx="6096000" cy="3429000"/>
          </a:xfrm>
          <a:prstGeom prst="rect">
            <a:avLst/>
          </a:prstGeom>
        </p:spPr>
        <p:txBody>
          <a:bodyPr anchor="ctr"/>
          <a:lstStyle>
            <a:lvl1pPr marL="0" indent="0" algn="ctr">
              <a:buNone/>
              <a:defRPr sz="3600" baseline="0"/>
            </a:lvl1pPr>
          </a:lstStyle>
          <a:p>
            <a:pPr lvl="0"/>
            <a:r>
              <a:rPr lang="ca-ES" noProof="0" dirty="0"/>
              <a:t>Concepte 2</a:t>
            </a:r>
          </a:p>
        </p:txBody>
      </p:sp>
      <p:sp>
        <p:nvSpPr>
          <p:cNvPr id="8" name="Marcador de texto 15"/>
          <p:cNvSpPr>
            <a:spLocks noGrp="1"/>
          </p:cNvSpPr>
          <p:nvPr>
            <p:ph type="body" sz="quarter" idx="12" hasCustomPrompt="1"/>
          </p:nvPr>
        </p:nvSpPr>
        <p:spPr>
          <a:xfrm>
            <a:off x="6096000" y="3429001"/>
            <a:ext cx="6096000" cy="3429000"/>
          </a:xfrm>
          <a:prstGeom prst="rect">
            <a:avLst/>
          </a:prstGeom>
        </p:spPr>
        <p:txBody>
          <a:bodyPr anchor="ctr"/>
          <a:lstStyle>
            <a:lvl1pPr marL="0" indent="0" algn="ctr">
              <a:buNone/>
              <a:defRPr sz="3600" baseline="0"/>
            </a:lvl1pPr>
          </a:lstStyle>
          <a:p>
            <a:pPr lvl="0"/>
            <a:r>
              <a:rPr lang="ca-ES" noProof="0" dirty="0"/>
              <a:t>Concepte 3</a:t>
            </a:r>
          </a:p>
        </p:txBody>
      </p:sp>
      <p:cxnSp>
        <p:nvCxnSpPr>
          <p:cNvPr id="12" name="Conector recto 11"/>
          <p:cNvCxnSpPr/>
          <p:nvPr userDrawn="1"/>
        </p:nvCxnSpPr>
        <p:spPr>
          <a:xfrm>
            <a:off x="60960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6096000" y="3429000"/>
            <a:ext cx="6096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991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27051" y="1123951"/>
            <a:ext cx="5664200" cy="499321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6576485" y="1123951"/>
            <a:ext cx="5183716" cy="4993216"/>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F505336-B960-1955-FA99-AC9AA33CBD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26886867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 Conceptes B">
    <p:spTree>
      <p:nvGrpSpPr>
        <p:cNvPr id="1" name=""/>
        <p:cNvGrpSpPr/>
        <p:nvPr/>
      </p:nvGrpSpPr>
      <p:grpSpPr>
        <a:xfrm>
          <a:off x="0" y="0"/>
          <a:ext cx="0" cy="0"/>
          <a:chOff x="0" y="0"/>
          <a:chExt cx="0" cy="0"/>
        </a:xfrm>
      </p:grpSpPr>
      <p:sp>
        <p:nvSpPr>
          <p:cNvPr id="16" name="Marcador de texto 15"/>
          <p:cNvSpPr>
            <a:spLocks noGrp="1"/>
          </p:cNvSpPr>
          <p:nvPr>
            <p:ph type="body" sz="quarter" idx="10" hasCustomPrompt="1"/>
          </p:nvPr>
        </p:nvSpPr>
        <p:spPr>
          <a:xfrm>
            <a:off x="0" y="2"/>
            <a:ext cx="12192000" cy="3428999"/>
          </a:xfrm>
          <a:prstGeom prst="rect">
            <a:avLst/>
          </a:prstGeom>
        </p:spPr>
        <p:txBody>
          <a:bodyPr anchor="ctr"/>
          <a:lstStyle>
            <a:lvl1pPr marL="0" indent="0" algn="ctr">
              <a:buNone/>
              <a:defRPr sz="3600" baseline="0"/>
            </a:lvl1pPr>
          </a:lstStyle>
          <a:p>
            <a:pPr lvl="0"/>
            <a:r>
              <a:rPr lang="ca-ES" noProof="0" dirty="0"/>
              <a:t>Concepte 1</a:t>
            </a:r>
          </a:p>
        </p:txBody>
      </p:sp>
      <p:sp>
        <p:nvSpPr>
          <p:cNvPr id="19" name="Marcador de texto 15"/>
          <p:cNvSpPr>
            <a:spLocks noGrp="1"/>
          </p:cNvSpPr>
          <p:nvPr>
            <p:ph type="body" sz="quarter" idx="11" hasCustomPrompt="1"/>
          </p:nvPr>
        </p:nvSpPr>
        <p:spPr>
          <a:xfrm>
            <a:off x="0" y="3429000"/>
            <a:ext cx="6096000" cy="3429000"/>
          </a:xfrm>
          <a:prstGeom prst="rect">
            <a:avLst/>
          </a:prstGeom>
        </p:spPr>
        <p:txBody>
          <a:bodyPr anchor="ctr"/>
          <a:lstStyle>
            <a:lvl1pPr marL="0" indent="0" algn="ctr">
              <a:buNone/>
              <a:defRPr sz="3600" baseline="0"/>
            </a:lvl1pPr>
          </a:lstStyle>
          <a:p>
            <a:pPr lvl="0"/>
            <a:r>
              <a:rPr lang="ca-ES" noProof="0" dirty="0"/>
              <a:t>Concepte 2</a:t>
            </a:r>
          </a:p>
        </p:txBody>
      </p:sp>
      <p:sp>
        <p:nvSpPr>
          <p:cNvPr id="8" name="Marcador de texto 15"/>
          <p:cNvSpPr>
            <a:spLocks noGrp="1"/>
          </p:cNvSpPr>
          <p:nvPr>
            <p:ph type="body" sz="quarter" idx="12" hasCustomPrompt="1"/>
          </p:nvPr>
        </p:nvSpPr>
        <p:spPr>
          <a:xfrm>
            <a:off x="6096000" y="3429001"/>
            <a:ext cx="6096000" cy="3429000"/>
          </a:xfrm>
          <a:prstGeom prst="rect">
            <a:avLst/>
          </a:prstGeom>
        </p:spPr>
        <p:txBody>
          <a:bodyPr anchor="ctr"/>
          <a:lstStyle>
            <a:lvl1pPr marL="0" indent="0" algn="ctr">
              <a:buNone/>
              <a:defRPr sz="3600" baseline="0"/>
            </a:lvl1pPr>
          </a:lstStyle>
          <a:p>
            <a:pPr lvl="0"/>
            <a:r>
              <a:rPr lang="ca-ES" noProof="0" dirty="0"/>
              <a:t>Concepte 3</a:t>
            </a:r>
          </a:p>
        </p:txBody>
      </p:sp>
      <p:cxnSp>
        <p:nvCxnSpPr>
          <p:cNvPr id="12" name="Conector recto 11"/>
          <p:cNvCxnSpPr/>
          <p:nvPr userDrawn="1"/>
        </p:nvCxnSpPr>
        <p:spPr>
          <a:xfrm>
            <a:off x="6096000" y="3429000"/>
            <a:ext cx="0" cy="3429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2367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Conceptes C">
    <p:spTree>
      <p:nvGrpSpPr>
        <p:cNvPr id="1" name=""/>
        <p:cNvGrpSpPr/>
        <p:nvPr/>
      </p:nvGrpSpPr>
      <p:grpSpPr>
        <a:xfrm>
          <a:off x="0" y="0"/>
          <a:ext cx="0" cy="0"/>
          <a:chOff x="0" y="0"/>
          <a:chExt cx="0" cy="0"/>
        </a:xfrm>
      </p:grpSpPr>
      <p:sp>
        <p:nvSpPr>
          <p:cNvPr id="16" name="Marcador de texto 15"/>
          <p:cNvSpPr>
            <a:spLocks noGrp="1"/>
          </p:cNvSpPr>
          <p:nvPr>
            <p:ph type="body" sz="quarter" idx="10" hasCustomPrompt="1"/>
          </p:nvPr>
        </p:nvSpPr>
        <p:spPr>
          <a:xfrm>
            <a:off x="0" y="3429001"/>
            <a:ext cx="12192000" cy="3428999"/>
          </a:xfrm>
          <a:prstGeom prst="rect">
            <a:avLst/>
          </a:prstGeom>
        </p:spPr>
        <p:txBody>
          <a:bodyPr anchor="ctr"/>
          <a:lstStyle>
            <a:lvl1pPr marL="0" indent="0" algn="ctr">
              <a:buNone/>
              <a:defRPr sz="3600" baseline="0"/>
            </a:lvl1pPr>
          </a:lstStyle>
          <a:p>
            <a:pPr lvl="0"/>
            <a:r>
              <a:rPr lang="ca-ES" noProof="0" dirty="0"/>
              <a:t>Concepte 3</a:t>
            </a:r>
          </a:p>
        </p:txBody>
      </p:sp>
      <p:sp>
        <p:nvSpPr>
          <p:cNvPr id="19" name="Marcador de texto 15"/>
          <p:cNvSpPr>
            <a:spLocks noGrp="1"/>
          </p:cNvSpPr>
          <p:nvPr>
            <p:ph type="body" sz="quarter" idx="11" hasCustomPrompt="1"/>
          </p:nvPr>
        </p:nvSpPr>
        <p:spPr>
          <a:xfrm>
            <a:off x="0" y="-3"/>
            <a:ext cx="6096000" cy="3429000"/>
          </a:xfrm>
          <a:prstGeom prst="rect">
            <a:avLst/>
          </a:prstGeom>
        </p:spPr>
        <p:txBody>
          <a:bodyPr anchor="ctr"/>
          <a:lstStyle>
            <a:lvl1pPr marL="0" indent="0" algn="ctr">
              <a:buNone/>
              <a:defRPr sz="3600" baseline="0"/>
            </a:lvl1pPr>
          </a:lstStyle>
          <a:p>
            <a:pPr lvl="0"/>
            <a:r>
              <a:rPr lang="ca-ES" noProof="0" dirty="0"/>
              <a:t>Concepte 1</a:t>
            </a:r>
          </a:p>
        </p:txBody>
      </p:sp>
      <p:sp>
        <p:nvSpPr>
          <p:cNvPr id="8" name="Marcador de texto 15"/>
          <p:cNvSpPr>
            <a:spLocks noGrp="1"/>
          </p:cNvSpPr>
          <p:nvPr>
            <p:ph type="body" sz="quarter" idx="12" hasCustomPrompt="1"/>
          </p:nvPr>
        </p:nvSpPr>
        <p:spPr>
          <a:xfrm>
            <a:off x="6096000" y="0"/>
            <a:ext cx="6096000" cy="3429000"/>
          </a:xfrm>
          <a:prstGeom prst="rect">
            <a:avLst/>
          </a:prstGeom>
        </p:spPr>
        <p:txBody>
          <a:bodyPr anchor="ctr"/>
          <a:lstStyle>
            <a:lvl1pPr marL="0" indent="0" algn="ctr">
              <a:buNone/>
              <a:defRPr sz="3600" baseline="0"/>
            </a:lvl1pPr>
          </a:lstStyle>
          <a:p>
            <a:pPr lvl="0"/>
            <a:r>
              <a:rPr lang="ca-ES" noProof="0" dirty="0"/>
              <a:t>Concepte 2</a:t>
            </a:r>
          </a:p>
        </p:txBody>
      </p:sp>
      <p:cxnSp>
        <p:nvCxnSpPr>
          <p:cNvPr id="12" name="Conector recto 11"/>
          <p:cNvCxnSpPr/>
          <p:nvPr userDrawn="1"/>
        </p:nvCxnSpPr>
        <p:spPr>
          <a:xfrm flipV="1">
            <a:off x="6096000" y="-1"/>
            <a:ext cx="0" cy="342900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8054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 Conceptes">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6096000" y="0"/>
            <a:ext cx="6096000" cy="3429000"/>
          </a:xfrm>
          <a:prstGeom prst="rect">
            <a:avLst/>
          </a:prstGeom>
        </p:spPr>
        <p:txBody>
          <a:bodyPr anchor="ctr"/>
          <a:lstStyle>
            <a:lvl1pPr marL="0" indent="0" algn="ctr">
              <a:buNone/>
              <a:defRPr sz="3600" baseline="0"/>
            </a:lvl1pPr>
          </a:lstStyle>
          <a:p>
            <a:pPr lvl="0"/>
            <a:r>
              <a:rPr lang="ca-ES" noProof="0" dirty="0"/>
              <a:t>Concepte 2</a:t>
            </a:r>
          </a:p>
        </p:txBody>
      </p:sp>
      <p:sp>
        <p:nvSpPr>
          <p:cNvPr id="8" name="Marcador de texto 15"/>
          <p:cNvSpPr>
            <a:spLocks noGrp="1"/>
          </p:cNvSpPr>
          <p:nvPr>
            <p:ph type="body" sz="quarter" idx="12" hasCustomPrompt="1"/>
          </p:nvPr>
        </p:nvSpPr>
        <p:spPr>
          <a:xfrm>
            <a:off x="6096000" y="3429001"/>
            <a:ext cx="6096000" cy="3429000"/>
          </a:xfrm>
          <a:prstGeom prst="rect">
            <a:avLst/>
          </a:prstGeom>
        </p:spPr>
        <p:txBody>
          <a:bodyPr anchor="ctr"/>
          <a:lstStyle>
            <a:lvl1pPr marL="0" indent="0" algn="ctr">
              <a:buNone/>
              <a:defRPr sz="3600" baseline="0"/>
            </a:lvl1pPr>
          </a:lstStyle>
          <a:p>
            <a:pPr lvl="0"/>
            <a:r>
              <a:rPr lang="ca-ES" noProof="0" dirty="0"/>
              <a:t>Concepte 4</a:t>
            </a:r>
          </a:p>
        </p:txBody>
      </p:sp>
      <p:sp>
        <p:nvSpPr>
          <p:cNvPr id="9" name="Marcador de texto 15"/>
          <p:cNvSpPr>
            <a:spLocks noGrp="1"/>
          </p:cNvSpPr>
          <p:nvPr>
            <p:ph type="body" sz="quarter" idx="13" hasCustomPrompt="1"/>
          </p:nvPr>
        </p:nvSpPr>
        <p:spPr>
          <a:xfrm>
            <a:off x="-1" y="0"/>
            <a:ext cx="6096000" cy="3429000"/>
          </a:xfrm>
          <a:prstGeom prst="rect">
            <a:avLst/>
          </a:prstGeom>
        </p:spPr>
        <p:txBody>
          <a:bodyPr anchor="ctr"/>
          <a:lstStyle>
            <a:lvl1pPr marL="0" indent="0" algn="ctr">
              <a:buNone/>
              <a:defRPr sz="3600" baseline="0"/>
            </a:lvl1pPr>
          </a:lstStyle>
          <a:p>
            <a:pPr lvl="0"/>
            <a:r>
              <a:rPr lang="ca-ES" noProof="0" dirty="0"/>
              <a:t>Concepte 1</a:t>
            </a:r>
          </a:p>
        </p:txBody>
      </p:sp>
      <p:sp>
        <p:nvSpPr>
          <p:cNvPr id="10" name="Marcador de texto 15"/>
          <p:cNvSpPr>
            <a:spLocks noGrp="1"/>
          </p:cNvSpPr>
          <p:nvPr>
            <p:ph type="body" sz="quarter" idx="14" hasCustomPrompt="1"/>
          </p:nvPr>
        </p:nvSpPr>
        <p:spPr>
          <a:xfrm>
            <a:off x="-1" y="3429001"/>
            <a:ext cx="6096000" cy="3429000"/>
          </a:xfrm>
          <a:prstGeom prst="rect">
            <a:avLst/>
          </a:prstGeom>
        </p:spPr>
        <p:txBody>
          <a:bodyPr anchor="ctr"/>
          <a:lstStyle>
            <a:lvl1pPr marL="0" indent="0" algn="ctr">
              <a:buNone/>
              <a:defRPr sz="3600" baseline="0"/>
            </a:lvl1pPr>
          </a:lstStyle>
          <a:p>
            <a:pPr lvl="0"/>
            <a:r>
              <a:rPr lang="ca-ES" noProof="0" dirty="0"/>
              <a:t>Concepte 3</a:t>
            </a:r>
          </a:p>
        </p:txBody>
      </p:sp>
      <p:cxnSp>
        <p:nvCxnSpPr>
          <p:cNvPr id="12" name="Conector recto 11"/>
          <p:cNvCxnSpPr/>
          <p:nvPr userDrawn="1"/>
        </p:nvCxnSpPr>
        <p:spPr>
          <a:xfrm>
            <a:off x="60960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10198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 Conceptes A">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8113199" y="0"/>
            <a:ext cx="4078800" cy="3429000"/>
          </a:xfrm>
          <a:prstGeom prst="rect">
            <a:avLst/>
          </a:prstGeom>
        </p:spPr>
        <p:txBody>
          <a:bodyPr anchor="ctr"/>
          <a:lstStyle>
            <a:lvl1pPr marL="0" indent="0" algn="ctr">
              <a:buNone/>
              <a:defRPr sz="3600" baseline="0"/>
            </a:lvl1pPr>
          </a:lstStyle>
          <a:p>
            <a:pPr lvl="0"/>
            <a:r>
              <a:rPr lang="ca-ES" noProof="0" dirty="0"/>
              <a:t>Concepte 2</a:t>
            </a:r>
          </a:p>
        </p:txBody>
      </p:sp>
      <p:sp>
        <p:nvSpPr>
          <p:cNvPr id="8" name="Marcador de texto 15"/>
          <p:cNvSpPr>
            <a:spLocks noGrp="1"/>
          </p:cNvSpPr>
          <p:nvPr>
            <p:ph type="body" sz="quarter" idx="12" hasCustomPrompt="1"/>
          </p:nvPr>
        </p:nvSpPr>
        <p:spPr>
          <a:xfrm>
            <a:off x="8113199" y="3429001"/>
            <a:ext cx="4078800" cy="3429000"/>
          </a:xfrm>
          <a:prstGeom prst="rect">
            <a:avLst/>
          </a:prstGeom>
        </p:spPr>
        <p:txBody>
          <a:bodyPr anchor="ctr"/>
          <a:lstStyle>
            <a:lvl1pPr marL="0" indent="0" algn="ctr">
              <a:buNone/>
              <a:defRPr sz="3600" baseline="0"/>
            </a:lvl1pPr>
          </a:lstStyle>
          <a:p>
            <a:pPr lvl="0"/>
            <a:r>
              <a:rPr lang="ca-ES" noProof="0" dirty="0"/>
              <a:t>Concepte 5</a:t>
            </a:r>
          </a:p>
        </p:txBody>
      </p:sp>
      <p:sp>
        <p:nvSpPr>
          <p:cNvPr id="13" name="Marcador de texto 15"/>
          <p:cNvSpPr>
            <a:spLocks noGrp="1"/>
          </p:cNvSpPr>
          <p:nvPr>
            <p:ph type="body" sz="quarter" idx="13" hasCustomPrompt="1"/>
          </p:nvPr>
        </p:nvSpPr>
        <p:spPr>
          <a:xfrm>
            <a:off x="1" y="0"/>
            <a:ext cx="8113199" cy="3429000"/>
          </a:xfrm>
          <a:prstGeom prst="rect">
            <a:avLst/>
          </a:prstGeom>
        </p:spPr>
        <p:txBody>
          <a:bodyPr anchor="ctr"/>
          <a:lstStyle>
            <a:lvl1pPr marL="0" indent="0" algn="ctr">
              <a:buNone/>
              <a:defRPr sz="3600" baseline="0"/>
            </a:lvl1pPr>
          </a:lstStyle>
          <a:p>
            <a:pPr lvl="0"/>
            <a:r>
              <a:rPr lang="ca-ES" noProof="0" dirty="0"/>
              <a:t>Concepte 1</a:t>
            </a:r>
          </a:p>
        </p:txBody>
      </p:sp>
      <p:sp>
        <p:nvSpPr>
          <p:cNvPr id="14" name="Marcador de texto 15"/>
          <p:cNvSpPr>
            <a:spLocks noGrp="1"/>
          </p:cNvSpPr>
          <p:nvPr>
            <p:ph type="body" sz="quarter" idx="14" hasCustomPrompt="1"/>
          </p:nvPr>
        </p:nvSpPr>
        <p:spPr>
          <a:xfrm>
            <a:off x="1" y="3429001"/>
            <a:ext cx="4078799" cy="3429000"/>
          </a:xfrm>
          <a:prstGeom prst="rect">
            <a:avLst/>
          </a:prstGeom>
        </p:spPr>
        <p:txBody>
          <a:bodyPr anchor="ctr"/>
          <a:lstStyle>
            <a:lvl1pPr marL="0" indent="0" algn="ctr">
              <a:buNone/>
              <a:defRPr sz="3600" baseline="0"/>
            </a:lvl1pPr>
          </a:lstStyle>
          <a:p>
            <a:pPr lvl="0"/>
            <a:r>
              <a:rPr lang="ca-ES" noProof="0" dirty="0"/>
              <a:t>Concepte 3</a:t>
            </a:r>
          </a:p>
        </p:txBody>
      </p:sp>
      <p:sp>
        <p:nvSpPr>
          <p:cNvPr id="16" name="Marcador de texto 15"/>
          <p:cNvSpPr>
            <a:spLocks noGrp="1"/>
          </p:cNvSpPr>
          <p:nvPr>
            <p:ph type="body" sz="quarter" idx="16" hasCustomPrompt="1"/>
          </p:nvPr>
        </p:nvSpPr>
        <p:spPr>
          <a:xfrm>
            <a:off x="4078801" y="3429001"/>
            <a:ext cx="4034399" cy="3429001"/>
          </a:xfrm>
          <a:prstGeom prst="rect">
            <a:avLst/>
          </a:prstGeom>
        </p:spPr>
        <p:txBody>
          <a:bodyPr anchor="ctr"/>
          <a:lstStyle>
            <a:lvl1pPr marL="0" indent="0" algn="ctr">
              <a:buNone/>
              <a:defRPr sz="3600" baseline="0"/>
            </a:lvl1pPr>
          </a:lstStyle>
          <a:p>
            <a:pPr lvl="0"/>
            <a:r>
              <a:rPr lang="ca-ES" noProof="0" dirty="0"/>
              <a:t>Concepte 4</a:t>
            </a:r>
          </a:p>
        </p:txBody>
      </p:sp>
      <p:cxnSp>
        <p:nvCxnSpPr>
          <p:cNvPr id="12" name="Conector recto 11"/>
          <p:cNvCxnSpPr/>
          <p:nvPr userDrawn="1"/>
        </p:nvCxnSpPr>
        <p:spPr>
          <a:xfrm>
            <a:off x="8113199"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797" y="3429000"/>
            <a:ext cx="3" cy="3429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8391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 Conceptes B">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4078798" y="0"/>
            <a:ext cx="4034399" cy="3429000"/>
          </a:xfrm>
          <a:prstGeom prst="rect">
            <a:avLst/>
          </a:prstGeom>
        </p:spPr>
        <p:txBody>
          <a:bodyPr anchor="ctr"/>
          <a:lstStyle>
            <a:lvl1pPr marL="0" indent="0" algn="ctr">
              <a:buNone/>
              <a:defRPr sz="3600" baseline="0"/>
            </a:lvl1pPr>
          </a:lstStyle>
          <a:p>
            <a:pPr lvl="0"/>
            <a:r>
              <a:rPr lang="ca-ES" noProof="0" dirty="0"/>
              <a:t>Concepte 2</a:t>
            </a:r>
          </a:p>
        </p:txBody>
      </p:sp>
      <p:sp>
        <p:nvSpPr>
          <p:cNvPr id="8" name="Marcador de texto 15"/>
          <p:cNvSpPr>
            <a:spLocks noGrp="1"/>
          </p:cNvSpPr>
          <p:nvPr>
            <p:ph type="body" sz="quarter" idx="12" hasCustomPrompt="1"/>
          </p:nvPr>
        </p:nvSpPr>
        <p:spPr>
          <a:xfrm>
            <a:off x="8113199" y="2"/>
            <a:ext cx="4078800" cy="3428999"/>
          </a:xfrm>
          <a:prstGeom prst="rect">
            <a:avLst/>
          </a:prstGeom>
        </p:spPr>
        <p:txBody>
          <a:bodyPr anchor="ctr"/>
          <a:lstStyle>
            <a:lvl1pPr marL="0" indent="0" algn="ctr">
              <a:buNone/>
              <a:defRPr sz="3600" baseline="0"/>
            </a:lvl1pPr>
          </a:lstStyle>
          <a:p>
            <a:pPr lvl="0"/>
            <a:r>
              <a:rPr lang="ca-ES" noProof="0" dirty="0"/>
              <a:t>Concepte 3</a:t>
            </a:r>
          </a:p>
        </p:txBody>
      </p:sp>
      <p:sp>
        <p:nvSpPr>
          <p:cNvPr id="13" name="Marcador de texto 15"/>
          <p:cNvSpPr>
            <a:spLocks noGrp="1"/>
          </p:cNvSpPr>
          <p:nvPr>
            <p:ph type="body" sz="quarter" idx="13" hasCustomPrompt="1"/>
          </p:nvPr>
        </p:nvSpPr>
        <p:spPr>
          <a:xfrm>
            <a:off x="1" y="0"/>
            <a:ext cx="4078799" cy="3429000"/>
          </a:xfrm>
          <a:prstGeom prst="rect">
            <a:avLst/>
          </a:prstGeom>
        </p:spPr>
        <p:txBody>
          <a:bodyPr anchor="ctr"/>
          <a:lstStyle>
            <a:lvl1pPr marL="0" indent="0" algn="ctr">
              <a:buNone/>
              <a:defRPr sz="3600" baseline="0"/>
            </a:lvl1pPr>
          </a:lstStyle>
          <a:p>
            <a:pPr lvl="0"/>
            <a:r>
              <a:rPr lang="ca-ES" noProof="0" dirty="0"/>
              <a:t>Concepte 1</a:t>
            </a:r>
          </a:p>
        </p:txBody>
      </p:sp>
      <p:sp>
        <p:nvSpPr>
          <p:cNvPr id="14" name="Marcador de texto 15"/>
          <p:cNvSpPr>
            <a:spLocks noGrp="1"/>
          </p:cNvSpPr>
          <p:nvPr>
            <p:ph type="body" sz="quarter" idx="14" hasCustomPrompt="1"/>
          </p:nvPr>
        </p:nvSpPr>
        <p:spPr>
          <a:xfrm>
            <a:off x="1" y="3429001"/>
            <a:ext cx="4078799" cy="3429000"/>
          </a:xfrm>
          <a:prstGeom prst="rect">
            <a:avLst/>
          </a:prstGeom>
        </p:spPr>
        <p:txBody>
          <a:bodyPr anchor="ctr"/>
          <a:lstStyle>
            <a:lvl1pPr marL="0" indent="0" algn="ctr">
              <a:buNone/>
              <a:defRPr sz="3600" baseline="0"/>
            </a:lvl1pPr>
          </a:lstStyle>
          <a:p>
            <a:pPr lvl="0"/>
            <a:r>
              <a:rPr lang="ca-ES" noProof="0" dirty="0"/>
              <a:t>Concepte 4</a:t>
            </a:r>
          </a:p>
        </p:txBody>
      </p:sp>
      <p:sp>
        <p:nvSpPr>
          <p:cNvPr id="16" name="Marcador de texto 15"/>
          <p:cNvSpPr>
            <a:spLocks noGrp="1"/>
          </p:cNvSpPr>
          <p:nvPr>
            <p:ph type="body" sz="quarter" idx="16" hasCustomPrompt="1"/>
          </p:nvPr>
        </p:nvSpPr>
        <p:spPr>
          <a:xfrm>
            <a:off x="4078801" y="3429001"/>
            <a:ext cx="8113201" cy="3429001"/>
          </a:xfrm>
          <a:prstGeom prst="rect">
            <a:avLst/>
          </a:prstGeom>
        </p:spPr>
        <p:txBody>
          <a:bodyPr anchor="ctr"/>
          <a:lstStyle>
            <a:lvl1pPr marL="0" indent="0" algn="ctr">
              <a:buNone/>
              <a:defRPr sz="3600" baseline="0"/>
            </a:lvl1pPr>
          </a:lstStyle>
          <a:p>
            <a:pPr lvl="0"/>
            <a:r>
              <a:rPr lang="ca-ES" noProof="0" dirty="0"/>
              <a:t>Concepte 5</a:t>
            </a:r>
          </a:p>
        </p:txBody>
      </p:sp>
      <p:cxnSp>
        <p:nvCxnSpPr>
          <p:cNvPr id="12" name="Conector recto 11"/>
          <p:cNvCxnSpPr/>
          <p:nvPr userDrawn="1"/>
        </p:nvCxnSpPr>
        <p:spPr>
          <a:xfrm>
            <a:off x="8113199" y="0"/>
            <a:ext cx="0" cy="3429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8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1682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 Conceptes C">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8113199" y="0"/>
            <a:ext cx="4078800" cy="3429000"/>
          </a:xfrm>
          <a:prstGeom prst="rect">
            <a:avLst/>
          </a:prstGeom>
        </p:spPr>
        <p:txBody>
          <a:bodyPr anchor="ctr"/>
          <a:lstStyle>
            <a:lvl1pPr marL="0" indent="0" algn="ctr">
              <a:buNone/>
              <a:defRPr sz="3600" baseline="0"/>
            </a:lvl1pPr>
          </a:lstStyle>
          <a:p>
            <a:pPr lvl="0"/>
            <a:r>
              <a:rPr lang="ca-ES" noProof="0" dirty="0"/>
              <a:t>Concepte 3</a:t>
            </a:r>
          </a:p>
        </p:txBody>
      </p:sp>
      <p:sp>
        <p:nvSpPr>
          <p:cNvPr id="8" name="Marcador de texto 15"/>
          <p:cNvSpPr>
            <a:spLocks noGrp="1"/>
          </p:cNvSpPr>
          <p:nvPr>
            <p:ph type="body" sz="quarter" idx="12" hasCustomPrompt="1"/>
          </p:nvPr>
        </p:nvSpPr>
        <p:spPr>
          <a:xfrm>
            <a:off x="8113199" y="3429001"/>
            <a:ext cx="4078800" cy="3429000"/>
          </a:xfrm>
          <a:prstGeom prst="rect">
            <a:avLst/>
          </a:prstGeom>
        </p:spPr>
        <p:txBody>
          <a:bodyPr anchor="ctr"/>
          <a:lstStyle>
            <a:lvl1pPr marL="0" indent="0" algn="ctr">
              <a:buNone/>
              <a:defRPr sz="3600" baseline="0"/>
            </a:lvl1pPr>
          </a:lstStyle>
          <a:p>
            <a:pPr lvl="0"/>
            <a:r>
              <a:rPr lang="ca-ES" noProof="0" dirty="0"/>
              <a:t>Concepte 5</a:t>
            </a:r>
          </a:p>
        </p:txBody>
      </p:sp>
      <p:sp>
        <p:nvSpPr>
          <p:cNvPr id="13" name="Marcador de texto 15"/>
          <p:cNvSpPr>
            <a:spLocks noGrp="1"/>
          </p:cNvSpPr>
          <p:nvPr>
            <p:ph type="body" sz="quarter" idx="13" hasCustomPrompt="1"/>
          </p:nvPr>
        </p:nvSpPr>
        <p:spPr>
          <a:xfrm>
            <a:off x="1" y="0"/>
            <a:ext cx="4078799" cy="6858000"/>
          </a:xfrm>
          <a:prstGeom prst="rect">
            <a:avLst/>
          </a:prstGeom>
        </p:spPr>
        <p:txBody>
          <a:bodyPr anchor="ctr"/>
          <a:lstStyle>
            <a:lvl1pPr marL="0" indent="0" algn="ctr">
              <a:buNone/>
              <a:defRPr sz="3600" baseline="0"/>
            </a:lvl1pPr>
          </a:lstStyle>
          <a:p>
            <a:pPr lvl="0"/>
            <a:r>
              <a:rPr lang="ca-ES" noProof="0" dirty="0"/>
              <a:t>Concepte 1</a:t>
            </a:r>
          </a:p>
        </p:txBody>
      </p:sp>
      <p:sp>
        <p:nvSpPr>
          <p:cNvPr id="15" name="Marcador de texto 15"/>
          <p:cNvSpPr>
            <a:spLocks noGrp="1"/>
          </p:cNvSpPr>
          <p:nvPr>
            <p:ph type="body" sz="quarter" idx="15" hasCustomPrompt="1"/>
          </p:nvPr>
        </p:nvSpPr>
        <p:spPr>
          <a:xfrm>
            <a:off x="4078801" y="-1"/>
            <a:ext cx="4034399" cy="3429001"/>
          </a:xfrm>
          <a:prstGeom prst="rect">
            <a:avLst/>
          </a:prstGeom>
        </p:spPr>
        <p:txBody>
          <a:bodyPr anchor="ctr"/>
          <a:lstStyle>
            <a:lvl1pPr marL="0" indent="0" algn="ctr">
              <a:buNone/>
              <a:defRPr sz="3600" baseline="0"/>
            </a:lvl1pPr>
          </a:lstStyle>
          <a:p>
            <a:pPr lvl="0"/>
            <a:r>
              <a:rPr lang="ca-ES" noProof="0" dirty="0"/>
              <a:t>Concepte 2</a:t>
            </a:r>
          </a:p>
        </p:txBody>
      </p:sp>
      <p:sp>
        <p:nvSpPr>
          <p:cNvPr id="16" name="Marcador de texto 15"/>
          <p:cNvSpPr>
            <a:spLocks noGrp="1"/>
          </p:cNvSpPr>
          <p:nvPr>
            <p:ph type="body" sz="quarter" idx="16" hasCustomPrompt="1"/>
          </p:nvPr>
        </p:nvSpPr>
        <p:spPr>
          <a:xfrm>
            <a:off x="4078801" y="3429001"/>
            <a:ext cx="4034399" cy="3429001"/>
          </a:xfrm>
          <a:prstGeom prst="rect">
            <a:avLst/>
          </a:prstGeom>
        </p:spPr>
        <p:txBody>
          <a:bodyPr anchor="ctr"/>
          <a:lstStyle>
            <a:lvl1pPr marL="0" indent="0" algn="ctr">
              <a:buNone/>
              <a:defRPr sz="3600" baseline="0"/>
            </a:lvl1pPr>
          </a:lstStyle>
          <a:p>
            <a:pPr lvl="0"/>
            <a:r>
              <a:rPr lang="ca-ES" noProof="0" dirty="0"/>
              <a:t>Concepte 4</a:t>
            </a:r>
          </a:p>
        </p:txBody>
      </p:sp>
      <p:cxnSp>
        <p:nvCxnSpPr>
          <p:cNvPr id="12" name="Conector recto 11"/>
          <p:cNvCxnSpPr/>
          <p:nvPr userDrawn="1"/>
        </p:nvCxnSpPr>
        <p:spPr>
          <a:xfrm>
            <a:off x="8113199"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4078797" y="3429000"/>
            <a:ext cx="8113203"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8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9481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 Conceptes">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8113199" y="0"/>
            <a:ext cx="4078800" cy="3429000"/>
          </a:xfrm>
          <a:prstGeom prst="rect">
            <a:avLst/>
          </a:prstGeom>
        </p:spPr>
        <p:txBody>
          <a:bodyPr anchor="ctr"/>
          <a:lstStyle>
            <a:lvl1pPr marL="0" indent="0" algn="ctr">
              <a:buNone/>
              <a:defRPr sz="3600" baseline="0"/>
            </a:lvl1pPr>
          </a:lstStyle>
          <a:p>
            <a:pPr lvl="0"/>
            <a:r>
              <a:rPr lang="ca-ES" noProof="0" dirty="0"/>
              <a:t>Concepte 3</a:t>
            </a:r>
          </a:p>
        </p:txBody>
      </p:sp>
      <p:sp>
        <p:nvSpPr>
          <p:cNvPr id="8" name="Marcador de texto 15"/>
          <p:cNvSpPr>
            <a:spLocks noGrp="1"/>
          </p:cNvSpPr>
          <p:nvPr>
            <p:ph type="body" sz="quarter" idx="12" hasCustomPrompt="1"/>
          </p:nvPr>
        </p:nvSpPr>
        <p:spPr>
          <a:xfrm>
            <a:off x="8113199" y="3429001"/>
            <a:ext cx="4078800" cy="3429000"/>
          </a:xfrm>
          <a:prstGeom prst="rect">
            <a:avLst/>
          </a:prstGeom>
        </p:spPr>
        <p:txBody>
          <a:bodyPr anchor="ctr"/>
          <a:lstStyle>
            <a:lvl1pPr marL="0" indent="0" algn="ctr">
              <a:buNone/>
              <a:defRPr sz="3600" baseline="0"/>
            </a:lvl1pPr>
          </a:lstStyle>
          <a:p>
            <a:pPr lvl="0"/>
            <a:r>
              <a:rPr lang="ca-ES" noProof="0" dirty="0"/>
              <a:t>Concepte 6</a:t>
            </a:r>
          </a:p>
        </p:txBody>
      </p:sp>
      <p:sp>
        <p:nvSpPr>
          <p:cNvPr id="13" name="Marcador de texto 15"/>
          <p:cNvSpPr>
            <a:spLocks noGrp="1"/>
          </p:cNvSpPr>
          <p:nvPr>
            <p:ph type="body" sz="quarter" idx="13" hasCustomPrompt="1"/>
          </p:nvPr>
        </p:nvSpPr>
        <p:spPr>
          <a:xfrm>
            <a:off x="1" y="0"/>
            <a:ext cx="4078799" cy="3429000"/>
          </a:xfrm>
          <a:prstGeom prst="rect">
            <a:avLst/>
          </a:prstGeom>
        </p:spPr>
        <p:txBody>
          <a:bodyPr anchor="ctr"/>
          <a:lstStyle>
            <a:lvl1pPr marL="0" indent="0" algn="ctr">
              <a:buNone/>
              <a:defRPr sz="3600" baseline="0"/>
            </a:lvl1pPr>
          </a:lstStyle>
          <a:p>
            <a:pPr lvl="0"/>
            <a:r>
              <a:rPr lang="ca-ES" noProof="0" dirty="0"/>
              <a:t>Concepte 1</a:t>
            </a:r>
          </a:p>
        </p:txBody>
      </p:sp>
      <p:sp>
        <p:nvSpPr>
          <p:cNvPr id="14" name="Marcador de texto 15"/>
          <p:cNvSpPr>
            <a:spLocks noGrp="1"/>
          </p:cNvSpPr>
          <p:nvPr>
            <p:ph type="body" sz="quarter" idx="14" hasCustomPrompt="1"/>
          </p:nvPr>
        </p:nvSpPr>
        <p:spPr>
          <a:xfrm>
            <a:off x="1" y="3429001"/>
            <a:ext cx="4078799" cy="3429000"/>
          </a:xfrm>
          <a:prstGeom prst="rect">
            <a:avLst/>
          </a:prstGeom>
        </p:spPr>
        <p:txBody>
          <a:bodyPr anchor="ctr"/>
          <a:lstStyle>
            <a:lvl1pPr marL="0" indent="0" algn="ctr">
              <a:buNone/>
              <a:defRPr sz="3600" baseline="0"/>
            </a:lvl1pPr>
          </a:lstStyle>
          <a:p>
            <a:pPr lvl="0"/>
            <a:r>
              <a:rPr lang="ca-ES" noProof="0" dirty="0"/>
              <a:t>Concepte 4</a:t>
            </a:r>
          </a:p>
        </p:txBody>
      </p:sp>
      <p:sp>
        <p:nvSpPr>
          <p:cNvPr id="15" name="Marcador de texto 15"/>
          <p:cNvSpPr>
            <a:spLocks noGrp="1"/>
          </p:cNvSpPr>
          <p:nvPr>
            <p:ph type="body" sz="quarter" idx="15" hasCustomPrompt="1"/>
          </p:nvPr>
        </p:nvSpPr>
        <p:spPr>
          <a:xfrm>
            <a:off x="4078801" y="-1"/>
            <a:ext cx="4034399" cy="3429001"/>
          </a:xfrm>
          <a:prstGeom prst="rect">
            <a:avLst/>
          </a:prstGeom>
        </p:spPr>
        <p:txBody>
          <a:bodyPr anchor="ctr"/>
          <a:lstStyle>
            <a:lvl1pPr marL="0" indent="0" algn="ctr">
              <a:buNone/>
              <a:defRPr sz="3600" baseline="0"/>
            </a:lvl1pPr>
          </a:lstStyle>
          <a:p>
            <a:pPr lvl="0"/>
            <a:r>
              <a:rPr lang="ca-ES" noProof="0" dirty="0"/>
              <a:t>Concepte 2</a:t>
            </a:r>
          </a:p>
        </p:txBody>
      </p:sp>
      <p:sp>
        <p:nvSpPr>
          <p:cNvPr id="16" name="Marcador de texto 15"/>
          <p:cNvSpPr>
            <a:spLocks noGrp="1"/>
          </p:cNvSpPr>
          <p:nvPr>
            <p:ph type="body" sz="quarter" idx="16" hasCustomPrompt="1"/>
          </p:nvPr>
        </p:nvSpPr>
        <p:spPr>
          <a:xfrm>
            <a:off x="4078801" y="3429001"/>
            <a:ext cx="4034399" cy="3429001"/>
          </a:xfrm>
          <a:prstGeom prst="rect">
            <a:avLst/>
          </a:prstGeom>
        </p:spPr>
        <p:txBody>
          <a:bodyPr anchor="ctr"/>
          <a:lstStyle>
            <a:lvl1pPr marL="0" indent="0" algn="ctr">
              <a:buNone/>
              <a:defRPr sz="3600" baseline="0"/>
            </a:lvl1pPr>
          </a:lstStyle>
          <a:p>
            <a:pPr lvl="0"/>
            <a:r>
              <a:rPr lang="ca-ES" noProof="0" dirty="0"/>
              <a:t>Concepte 5</a:t>
            </a:r>
          </a:p>
        </p:txBody>
      </p:sp>
      <p:cxnSp>
        <p:nvCxnSpPr>
          <p:cNvPr id="12" name="Conector recto 11"/>
          <p:cNvCxnSpPr/>
          <p:nvPr userDrawn="1"/>
        </p:nvCxnSpPr>
        <p:spPr>
          <a:xfrm>
            <a:off x="8113199"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8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7662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 Conceptes">
    <p:spTree>
      <p:nvGrpSpPr>
        <p:cNvPr id="1" name=""/>
        <p:cNvGrpSpPr/>
        <p:nvPr/>
      </p:nvGrpSpPr>
      <p:grpSpPr>
        <a:xfrm>
          <a:off x="0" y="0"/>
          <a:ext cx="0" cy="0"/>
          <a:chOff x="0" y="0"/>
          <a:chExt cx="0" cy="0"/>
        </a:xfrm>
      </p:grpSpPr>
      <p:sp>
        <p:nvSpPr>
          <p:cNvPr id="20" name="Marcador de texto 15"/>
          <p:cNvSpPr>
            <a:spLocks noGrp="1"/>
          </p:cNvSpPr>
          <p:nvPr>
            <p:ph type="body" sz="quarter" idx="17" hasCustomPrompt="1"/>
          </p:nvPr>
        </p:nvSpPr>
        <p:spPr>
          <a:xfrm>
            <a:off x="8113199" y="2275367"/>
            <a:ext cx="4078800" cy="2291316"/>
          </a:xfrm>
          <a:prstGeom prst="rect">
            <a:avLst/>
          </a:prstGeom>
        </p:spPr>
        <p:txBody>
          <a:bodyPr anchor="ctr"/>
          <a:lstStyle>
            <a:lvl1pPr marL="0" indent="0" algn="ctr">
              <a:buNone/>
              <a:defRPr sz="3600" baseline="0"/>
            </a:lvl1pPr>
          </a:lstStyle>
          <a:p>
            <a:pPr lvl="0"/>
            <a:r>
              <a:rPr lang="ca-ES" noProof="0" dirty="0"/>
              <a:t>Concepte 6</a:t>
            </a:r>
          </a:p>
        </p:txBody>
      </p:sp>
      <p:sp>
        <p:nvSpPr>
          <p:cNvPr id="21" name="Marcador de texto 15"/>
          <p:cNvSpPr>
            <a:spLocks noGrp="1"/>
          </p:cNvSpPr>
          <p:nvPr>
            <p:ph type="body" sz="quarter" idx="18" hasCustomPrompt="1"/>
          </p:nvPr>
        </p:nvSpPr>
        <p:spPr>
          <a:xfrm>
            <a:off x="1" y="2275367"/>
            <a:ext cx="4078799" cy="2291316"/>
          </a:xfrm>
          <a:prstGeom prst="rect">
            <a:avLst/>
          </a:prstGeom>
        </p:spPr>
        <p:txBody>
          <a:bodyPr anchor="ctr"/>
          <a:lstStyle>
            <a:lvl1pPr marL="0" indent="0" algn="ctr">
              <a:buNone/>
              <a:defRPr sz="3600" baseline="0"/>
            </a:lvl1pPr>
          </a:lstStyle>
          <a:p>
            <a:pPr lvl="0"/>
            <a:r>
              <a:rPr lang="ca-ES" noProof="0" dirty="0"/>
              <a:t>Concepte 4</a:t>
            </a:r>
          </a:p>
        </p:txBody>
      </p:sp>
      <p:sp>
        <p:nvSpPr>
          <p:cNvPr id="22" name="Marcador de texto 15"/>
          <p:cNvSpPr>
            <a:spLocks noGrp="1"/>
          </p:cNvSpPr>
          <p:nvPr>
            <p:ph type="body" sz="quarter" idx="19" hasCustomPrompt="1"/>
          </p:nvPr>
        </p:nvSpPr>
        <p:spPr>
          <a:xfrm>
            <a:off x="4078801" y="2275367"/>
            <a:ext cx="4034399" cy="2291317"/>
          </a:xfrm>
          <a:prstGeom prst="rect">
            <a:avLst/>
          </a:prstGeom>
        </p:spPr>
        <p:txBody>
          <a:bodyPr anchor="ctr"/>
          <a:lstStyle>
            <a:lvl1pPr marL="0" indent="0" algn="ctr">
              <a:buNone/>
              <a:defRPr sz="3600" baseline="0"/>
            </a:lvl1pPr>
          </a:lstStyle>
          <a:p>
            <a:pPr lvl="0"/>
            <a:r>
              <a:rPr lang="ca-ES" noProof="0" dirty="0"/>
              <a:t>Concepte 5</a:t>
            </a:r>
          </a:p>
        </p:txBody>
      </p:sp>
      <p:sp>
        <p:nvSpPr>
          <p:cNvPr id="19" name="Marcador de texto 15"/>
          <p:cNvSpPr>
            <a:spLocks noGrp="1"/>
          </p:cNvSpPr>
          <p:nvPr>
            <p:ph type="body" sz="quarter" idx="11" hasCustomPrompt="1"/>
          </p:nvPr>
        </p:nvSpPr>
        <p:spPr>
          <a:xfrm>
            <a:off x="8113199" y="0"/>
            <a:ext cx="4078800" cy="2286000"/>
          </a:xfrm>
          <a:prstGeom prst="rect">
            <a:avLst/>
          </a:prstGeom>
        </p:spPr>
        <p:txBody>
          <a:bodyPr anchor="ctr"/>
          <a:lstStyle>
            <a:lvl1pPr marL="0" indent="0" algn="ctr">
              <a:buNone/>
              <a:defRPr sz="3600" baseline="0"/>
            </a:lvl1pPr>
          </a:lstStyle>
          <a:p>
            <a:pPr lvl="0"/>
            <a:r>
              <a:rPr lang="ca-ES" noProof="0" dirty="0"/>
              <a:t>Concepte 3</a:t>
            </a:r>
          </a:p>
        </p:txBody>
      </p:sp>
      <p:sp>
        <p:nvSpPr>
          <p:cNvPr id="8" name="Marcador de texto 15"/>
          <p:cNvSpPr>
            <a:spLocks noGrp="1"/>
          </p:cNvSpPr>
          <p:nvPr>
            <p:ph type="body" sz="quarter" idx="12" hasCustomPrompt="1"/>
          </p:nvPr>
        </p:nvSpPr>
        <p:spPr>
          <a:xfrm>
            <a:off x="8113199" y="4566686"/>
            <a:ext cx="4078800" cy="2291316"/>
          </a:xfrm>
          <a:prstGeom prst="rect">
            <a:avLst/>
          </a:prstGeom>
        </p:spPr>
        <p:txBody>
          <a:bodyPr anchor="ctr"/>
          <a:lstStyle>
            <a:lvl1pPr marL="0" indent="0" algn="ctr">
              <a:buNone/>
              <a:defRPr sz="3600" baseline="0"/>
            </a:lvl1pPr>
          </a:lstStyle>
          <a:p>
            <a:pPr lvl="0"/>
            <a:r>
              <a:rPr lang="ca-ES" noProof="0" dirty="0"/>
              <a:t>Concepte 9</a:t>
            </a:r>
          </a:p>
        </p:txBody>
      </p:sp>
      <p:sp>
        <p:nvSpPr>
          <p:cNvPr id="13" name="Marcador de texto 15"/>
          <p:cNvSpPr>
            <a:spLocks noGrp="1"/>
          </p:cNvSpPr>
          <p:nvPr>
            <p:ph type="body" sz="quarter" idx="13" hasCustomPrompt="1"/>
          </p:nvPr>
        </p:nvSpPr>
        <p:spPr>
          <a:xfrm>
            <a:off x="1" y="0"/>
            <a:ext cx="4078799" cy="2286000"/>
          </a:xfrm>
          <a:prstGeom prst="rect">
            <a:avLst/>
          </a:prstGeom>
        </p:spPr>
        <p:txBody>
          <a:bodyPr anchor="ctr"/>
          <a:lstStyle>
            <a:lvl1pPr marL="0" indent="0" algn="ctr">
              <a:buNone/>
              <a:defRPr sz="3600" baseline="0"/>
            </a:lvl1pPr>
          </a:lstStyle>
          <a:p>
            <a:pPr lvl="0"/>
            <a:r>
              <a:rPr lang="ca-ES" noProof="0" dirty="0"/>
              <a:t>Concepte 1</a:t>
            </a:r>
          </a:p>
        </p:txBody>
      </p:sp>
      <p:sp>
        <p:nvSpPr>
          <p:cNvPr id="14" name="Marcador de texto 15"/>
          <p:cNvSpPr>
            <a:spLocks noGrp="1"/>
          </p:cNvSpPr>
          <p:nvPr>
            <p:ph type="body" sz="quarter" idx="14" hasCustomPrompt="1"/>
          </p:nvPr>
        </p:nvSpPr>
        <p:spPr>
          <a:xfrm>
            <a:off x="1" y="4566686"/>
            <a:ext cx="4078799" cy="2291316"/>
          </a:xfrm>
          <a:prstGeom prst="rect">
            <a:avLst/>
          </a:prstGeom>
        </p:spPr>
        <p:txBody>
          <a:bodyPr anchor="ctr"/>
          <a:lstStyle>
            <a:lvl1pPr marL="0" indent="0" algn="ctr">
              <a:buNone/>
              <a:defRPr sz="3600" baseline="0"/>
            </a:lvl1pPr>
          </a:lstStyle>
          <a:p>
            <a:pPr lvl="0"/>
            <a:r>
              <a:rPr lang="ca-ES" noProof="0" dirty="0"/>
              <a:t>Concepte 7</a:t>
            </a:r>
          </a:p>
        </p:txBody>
      </p:sp>
      <p:sp>
        <p:nvSpPr>
          <p:cNvPr id="15" name="Marcador de texto 15"/>
          <p:cNvSpPr>
            <a:spLocks noGrp="1"/>
          </p:cNvSpPr>
          <p:nvPr>
            <p:ph type="body" sz="quarter" idx="15" hasCustomPrompt="1"/>
          </p:nvPr>
        </p:nvSpPr>
        <p:spPr>
          <a:xfrm>
            <a:off x="4078801" y="-1"/>
            <a:ext cx="4034399" cy="2286001"/>
          </a:xfrm>
          <a:prstGeom prst="rect">
            <a:avLst/>
          </a:prstGeom>
        </p:spPr>
        <p:txBody>
          <a:bodyPr anchor="ctr"/>
          <a:lstStyle>
            <a:lvl1pPr marL="0" indent="0" algn="ctr">
              <a:buNone/>
              <a:defRPr sz="3600" baseline="0"/>
            </a:lvl1pPr>
          </a:lstStyle>
          <a:p>
            <a:pPr lvl="0"/>
            <a:r>
              <a:rPr lang="ca-ES" noProof="0" dirty="0"/>
              <a:t>Concepte 2</a:t>
            </a:r>
          </a:p>
        </p:txBody>
      </p:sp>
      <p:sp>
        <p:nvSpPr>
          <p:cNvPr id="16" name="Marcador de texto 15"/>
          <p:cNvSpPr>
            <a:spLocks noGrp="1"/>
          </p:cNvSpPr>
          <p:nvPr>
            <p:ph type="body" sz="quarter" idx="16" hasCustomPrompt="1"/>
          </p:nvPr>
        </p:nvSpPr>
        <p:spPr>
          <a:xfrm>
            <a:off x="4078801" y="4566684"/>
            <a:ext cx="4034399" cy="2291317"/>
          </a:xfrm>
          <a:prstGeom prst="rect">
            <a:avLst/>
          </a:prstGeom>
        </p:spPr>
        <p:txBody>
          <a:bodyPr anchor="ctr"/>
          <a:lstStyle>
            <a:lvl1pPr marL="0" indent="0" algn="ctr">
              <a:buNone/>
              <a:defRPr sz="3600" baseline="0"/>
            </a:lvl1pPr>
          </a:lstStyle>
          <a:p>
            <a:pPr lvl="0"/>
            <a:r>
              <a:rPr lang="ca-ES" noProof="0" dirty="0"/>
              <a:t>Concepte 8</a:t>
            </a:r>
          </a:p>
        </p:txBody>
      </p:sp>
      <p:cxnSp>
        <p:nvCxnSpPr>
          <p:cNvPr id="12" name="Conector recto 11"/>
          <p:cNvCxnSpPr/>
          <p:nvPr userDrawn="1"/>
        </p:nvCxnSpPr>
        <p:spPr>
          <a:xfrm>
            <a:off x="8113199"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4566684"/>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8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userDrawn="1"/>
        </p:nvCxnSpPr>
        <p:spPr>
          <a:xfrm flipH="1">
            <a:off x="0" y="2286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079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2285DE-17B3-6843-9BF8-C8C295BD4EB0}" type="datetimeFigureOut">
              <a:rPr lang="ca-ES" smtClean="0"/>
              <a:t>4/6/25</a:t>
            </a:fld>
            <a:endParaRPr lang="ca-ES"/>
          </a:p>
        </p:txBody>
      </p:sp>
      <p:sp>
        <p:nvSpPr>
          <p:cNvPr id="5" name="Footer Placeholder 4"/>
          <p:cNvSpPr>
            <a:spLocks noGrp="1"/>
          </p:cNvSpPr>
          <p:nvPr>
            <p:ph type="ftr" sz="quarter" idx="11"/>
          </p:nvPr>
        </p:nvSpPr>
        <p:spPr/>
        <p:txBody>
          <a:bodyPr/>
          <a:lstStyle/>
          <a:p>
            <a:endParaRPr lang="ca-ES"/>
          </a:p>
        </p:txBody>
      </p:sp>
      <p:sp>
        <p:nvSpPr>
          <p:cNvPr id="6" name="Slide Number Placeholder 5"/>
          <p:cNvSpPr>
            <a:spLocks noGrp="1"/>
          </p:cNvSpPr>
          <p:nvPr>
            <p:ph type="sldNum" sz="quarter" idx="12"/>
          </p:nvPr>
        </p:nvSpPr>
        <p:spPr/>
        <p:txBody>
          <a:bodyPr/>
          <a:lstStyle/>
          <a:p>
            <a:fld id="{F55B493D-03A4-3742-8ED4-2648D3470476}" type="slidenum">
              <a:rPr lang="ca-ES" smtClean="0"/>
              <a:t>‹#›</a:t>
            </a:fld>
            <a:endParaRPr lang="ca-ES"/>
          </a:p>
        </p:txBody>
      </p:sp>
    </p:spTree>
    <p:extLst>
      <p:ext uri="{BB962C8B-B14F-4D97-AF65-F5344CB8AC3E}">
        <p14:creationId xmlns:p14="http://schemas.microsoft.com/office/powerpoint/2010/main" val="21622528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ici">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838200" y="2297629"/>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a:t>Títol de la presentació</a:t>
            </a:r>
          </a:p>
        </p:txBody>
      </p:sp>
      <p:sp>
        <p:nvSpPr>
          <p:cNvPr id="11" name="Marcador de texto 10"/>
          <p:cNvSpPr>
            <a:spLocks noGrp="1"/>
          </p:cNvSpPr>
          <p:nvPr>
            <p:ph type="body" sz="quarter" idx="10" hasCustomPrompt="1"/>
          </p:nvPr>
        </p:nvSpPr>
        <p:spPr>
          <a:xfrm>
            <a:off x="2952751" y="4190716"/>
            <a:ext cx="6286500" cy="424732"/>
          </a:xfrm>
          <a:prstGeom prst="rect">
            <a:avLst/>
          </a:prstGeom>
        </p:spPr>
        <p:txBody>
          <a:bodyPr>
            <a:spAutoFit/>
          </a:bodyPr>
          <a:lstStyle>
            <a:lvl1pPr marL="0" indent="0" algn="ctr">
              <a:buNone/>
              <a:defRPr sz="2400" baseline="0">
                <a:latin typeface="Rubik" pitchFamily="2" charset="-79"/>
                <a:cs typeface="Rubik" pitchFamily="2" charset="-79"/>
              </a:defRPr>
            </a:lvl1pPr>
          </a:lstStyle>
          <a:p>
            <a:pPr lvl="0"/>
            <a:r>
              <a:rPr lang="ca-ES"/>
              <a:t>Nom Cognom</a:t>
            </a:r>
          </a:p>
        </p:txBody>
      </p:sp>
      <p:sp>
        <p:nvSpPr>
          <p:cNvPr id="4" name="Marcador de texto 10"/>
          <p:cNvSpPr>
            <a:spLocks noGrp="1"/>
          </p:cNvSpPr>
          <p:nvPr>
            <p:ph type="body" sz="quarter" idx="11" hasCustomPrompt="1"/>
          </p:nvPr>
        </p:nvSpPr>
        <p:spPr>
          <a:xfrm>
            <a:off x="2952751" y="4627196"/>
            <a:ext cx="6286500" cy="424732"/>
          </a:xfrm>
          <a:prstGeom prst="rect">
            <a:avLst/>
          </a:prstGeom>
        </p:spPr>
        <p:txBody>
          <a:bodyPr>
            <a:spAutoFit/>
          </a:bodyPr>
          <a:lstStyle>
            <a:lvl1pPr marL="0" indent="0" algn="ctr">
              <a:buNone/>
              <a:defRPr sz="2400" baseline="0">
                <a:latin typeface="Rubik" pitchFamily="2" charset="-79"/>
                <a:cs typeface="Rubik" pitchFamily="2" charset="-79"/>
              </a:defRPr>
            </a:lvl1pPr>
          </a:lstStyle>
          <a:p>
            <a:pPr lvl="0"/>
            <a:r>
              <a:rPr lang="ca-ES"/>
              <a:t>Càrrec</a:t>
            </a:r>
          </a:p>
        </p:txBody>
      </p:sp>
      <p:pic>
        <p:nvPicPr>
          <p:cNvPr id="5" name="Imagen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47924" y="5940211"/>
            <a:ext cx="1496155" cy="463979"/>
          </a:xfrm>
          <a:prstGeom prst="rect">
            <a:avLst/>
          </a:prstGeom>
        </p:spPr>
      </p:pic>
    </p:spTree>
    <p:extLst>
      <p:ext uri="{BB962C8B-B14F-4D97-AF65-F5344CB8AC3E}">
        <p14:creationId xmlns:p14="http://schemas.microsoft.com/office/powerpoint/2010/main" val="3116432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719403" y="1411817"/>
            <a:ext cx="4993216" cy="4129616"/>
          </a:xfrm>
          <a:prstGeom prst="rect">
            <a:avLst/>
          </a:prstGeom>
        </p:spPr>
        <p:txBody>
          <a:bodyP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6480969" y="1411817"/>
            <a:ext cx="5088467" cy="4224867"/>
          </a:xfrm>
          <a:prstGeom prst="rect">
            <a:avLst/>
          </a:prstGeom>
        </p:spPr>
        <p:txBody>
          <a:bodyP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9B1DE45B-F14E-D0F6-365E-2EB86CD365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18932576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ol i subtitol A">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838200" y="2297629"/>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a:t>Títol</a:t>
            </a:r>
          </a:p>
        </p:txBody>
      </p:sp>
      <p:sp>
        <p:nvSpPr>
          <p:cNvPr id="3" name="Marcador de texto 10"/>
          <p:cNvSpPr>
            <a:spLocks noGrp="1"/>
          </p:cNvSpPr>
          <p:nvPr>
            <p:ph type="body" sz="quarter" idx="10" hasCustomPrompt="1"/>
          </p:nvPr>
        </p:nvSpPr>
        <p:spPr>
          <a:xfrm>
            <a:off x="2952751" y="4190717"/>
            <a:ext cx="6286500" cy="1448084"/>
          </a:xfrm>
          <a:prstGeom prst="rect">
            <a:avLst/>
          </a:prstGeom>
        </p:spPr>
        <p:txBody>
          <a:bodyPr>
            <a:noAutofit/>
          </a:bodyPr>
          <a:lstStyle>
            <a:lvl1pPr marL="0" indent="0" algn="ctr">
              <a:buNone/>
              <a:defRPr sz="2800" baseline="0">
                <a:latin typeface="Rubik" pitchFamily="2" charset="-79"/>
                <a:cs typeface="Rubik" pitchFamily="2" charset="-79"/>
              </a:defRPr>
            </a:lvl1pPr>
          </a:lstStyle>
          <a:p>
            <a:pPr lvl="0"/>
            <a:r>
              <a:rPr lang="ca-ES" dirty="0"/>
              <a:t>Subtítol</a:t>
            </a:r>
          </a:p>
        </p:txBody>
      </p:sp>
      <p:pic>
        <p:nvPicPr>
          <p:cNvPr id="4" name="Imagen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Tree>
    <p:extLst>
      <p:ext uri="{BB962C8B-B14F-4D97-AF65-F5344CB8AC3E}">
        <p14:creationId xmlns:p14="http://schemas.microsoft.com/office/powerpoint/2010/main" val="2063392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ap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Tree>
    <p:extLst>
      <p:ext uri="{BB962C8B-B14F-4D97-AF65-F5344CB8AC3E}">
        <p14:creationId xmlns:p14="http://schemas.microsoft.com/office/powerpoint/2010/main" val="32550635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En blanc">
    <p:bg>
      <p:bgPr>
        <a:solidFill>
          <a:schemeClr val="tx1"/>
        </a:solidFill>
        <a:effectLst/>
      </p:bgPr>
    </p:bg>
    <p:spTree>
      <p:nvGrpSpPr>
        <p:cNvPr id="1" name=""/>
        <p:cNvGrpSpPr/>
        <p:nvPr/>
      </p:nvGrpSpPr>
      <p:grpSpPr>
        <a:xfrm>
          <a:off x="0" y="0"/>
          <a:ext cx="0" cy="0"/>
          <a:chOff x="0" y="0"/>
          <a:chExt cx="0" cy="0"/>
        </a:xfrm>
      </p:grpSpPr>
      <p:pic>
        <p:nvPicPr>
          <p:cNvPr id="4" name="Imagen 3" descr="Logotipo&#10;&#10;El contenido generado por IA puede ser incorrecto.">
            <a:extLst>
              <a:ext uri="{FF2B5EF4-FFF2-40B4-BE49-F238E27FC236}">
                <a16:creationId xmlns:a16="http://schemas.microsoft.com/office/drawing/2014/main" id="{5A8B09D0-B0CC-575C-9786-12053975EB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8"/>
            <a:ext cx="805620" cy="251559"/>
          </a:xfrm>
          <a:prstGeom prst="rect">
            <a:avLst/>
          </a:prstGeom>
        </p:spPr>
      </p:pic>
    </p:spTree>
    <p:extLst>
      <p:ext uri="{BB962C8B-B14F-4D97-AF65-F5344CB8AC3E}">
        <p14:creationId xmlns:p14="http://schemas.microsoft.com/office/powerpoint/2010/main" val="1979720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A3FFA-0A6F-16D5-38C7-B62F89376AA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3896D11-F7B1-649D-BB24-B09DC3161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6B48BBE-9FAB-062B-6EC8-6DE368842C91}"/>
              </a:ext>
            </a:extLst>
          </p:cNvPr>
          <p:cNvSpPr>
            <a:spLocks noGrp="1"/>
          </p:cNvSpPr>
          <p:nvPr>
            <p:ph type="dt" sz="half" idx="10"/>
          </p:nvPr>
        </p:nvSpPr>
        <p:spPr/>
        <p:txBody>
          <a:bodyPr/>
          <a:lstStyle/>
          <a:p>
            <a:fld id="{07CF970E-5E47-4F45-884D-E099FD121830}" type="datetimeFigureOut">
              <a:rPr lang="nl-NL" smtClean="0"/>
              <a:t>04-06-2025</a:t>
            </a:fld>
            <a:endParaRPr lang="nl-NL" dirty="0"/>
          </a:p>
        </p:txBody>
      </p:sp>
      <p:sp>
        <p:nvSpPr>
          <p:cNvPr id="5" name="Tijdelijke aanduiding voor voettekst 4">
            <a:extLst>
              <a:ext uri="{FF2B5EF4-FFF2-40B4-BE49-F238E27FC236}">
                <a16:creationId xmlns:a16="http://schemas.microsoft.com/office/drawing/2014/main" id="{6DE905BA-E99F-1485-33E9-50B2E4009998}"/>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A3B2E1F-C546-33AC-0559-AA51633D2DFE}"/>
              </a:ext>
            </a:extLst>
          </p:cNvPr>
          <p:cNvSpPr>
            <a:spLocks noGrp="1"/>
          </p:cNvSpPr>
          <p:nvPr>
            <p:ph type="sldNum" sz="quarter" idx="12"/>
          </p:nvPr>
        </p:nvSpPr>
        <p:spPr/>
        <p:txBody>
          <a:bodyPr/>
          <a:lstStyle/>
          <a:p>
            <a:fld id="{4752EB01-2B5F-45B0-8AB2-39B389AE5ECC}" type="slidenum">
              <a:rPr lang="nl-NL" smtClean="0"/>
              <a:t>‹#›</a:t>
            </a:fld>
            <a:endParaRPr lang="nl-NL" dirty="0"/>
          </a:p>
        </p:txBody>
      </p:sp>
    </p:spTree>
    <p:extLst>
      <p:ext uri="{BB962C8B-B14F-4D97-AF65-F5344CB8AC3E}">
        <p14:creationId xmlns:p14="http://schemas.microsoft.com/office/powerpoint/2010/main" val="10392619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3137E-781E-2848-043A-A4F9D0CB9C0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535546E-979E-F9C9-0E88-C4DA923910F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0201A0C-B518-2A3F-000D-15B70A3F809A}"/>
              </a:ext>
            </a:extLst>
          </p:cNvPr>
          <p:cNvSpPr>
            <a:spLocks noGrp="1"/>
          </p:cNvSpPr>
          <p:nvPr>
            <p:ph type="dt" sz="half" idx="10"/>
          </p:nvPr>
        </p:nvSpPr>
        <p:spPr/>
        <p:txBody>
          <a:bodyPr/>
          <a:lstStyle/>
          <a:p>
            <a:fld id="{07CF970E-5E47-4F45-884D-E099FD121830}" type="datetimeFigureOut">
              <a:rPr lang="nl-NL" smtClean="0"/>
              <a:t>04-06-2025</a:t>
            </a:fld>
            <a:endParaRPr lang="nl-NL" dirty="0"/>
          </a:p>
        </p:txBody>
      </p:sp>
      <p:sp>
        <p:nvSpPr>
          <p:cNvPr id="5" name="Tijdelijke aanduiding voor voettekst 4">
            <a:extLst>
              <a:ext uri="{FF2B5EF4-FFF2-40B4-BE49-F238E27FC236}">
                <a16:creationId xmlns:a16="http://schemas.microsoft.com/office/drawing/2014/main" id="{EB4F2E34-43E8-2EDF-6F8B-84C5DAC8C2B6}"/>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6A96F5A8-828A-6424-A9D9-16860DE04B18}"/>
              </a:ext>
            </a:extLst>
          </p:cNvPr>
          <p:cNvSpPr>
            <a:spLocks noGrp="1"/>
          </p:cNvSpPr>
          <p:nvPr>
            <p:ph type="sldNum" sz="quarter" idx="12"/>
          </p:nvPr>
        </p:nvSpPr>
        <p:spPr/>
        <p:txBody>
          <a:bodyPr/>
          <a:lstStyle/>
          <a:p>
            <a:fld id="{4752EB01-2B5F-45B0-8AB2-39B389AE5ECC}" type="slidenum">
              <a:rPr lang="nl-NL" smtClean="0"/>
              <a:t>‹#›</a:t>
            </a:fld>
            <a:endParaRPr lang="nl-NL" dirty="0"/>
          </a:p>
        </p:txBody>
      </p:sp>
    </p:spTree>
    <p:extLst>
      <p:ext uri="{BB962C8B-B14F-4D97-AF65-F5344CB8AC3E}">
        <p14:creationId xmlns:p14="http://schemas.microsoft.com/office/powerpoint/2010/main" val="21547043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38DF1-B81F-6DAF-4EC5-0F10D3ACC63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D5F458E-172A-C349-3E17-D3CD7085CD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0A5B8C9-5002-C57D-D62F-E920712394E7}"/>
              </a:ext>
            </a:extLst>
          </p:cNvPr>
          <p:cNvSpPr>
            <a:spLocks noGrp="1"/>
          </p:cNvSpPr>
          <p:nvPr>
            <p:ph type="dt" sz="half" idx="10"/>
          </p:nvPr>
        </p:nvSpPr>
        <p:spPr/>
        <p:txBody>
          <a:bodyPr/>
          <a:lstStyle/>
          <a:p>
            <a:fld id="{07CF970E-5E47-4F45-884D-E099FD121830}" type="datetimeFigureOut">
              <a:rPr lang="nl-NL" smtClean="0"/>
              <a:t>04-06-2025</a:t>
            </a:fld>
            <a:endParaRPr lang="nl-NL" dirty="0"/>
          </a:p>
        </p:txBody>
      </p:sp>
      <p:sp>
        <p:nvSpPr>
          <p:cNvPr id="5" name="Tijdelijke aanduiding voor voettekst 4">
            <a:extLst>
              <a:ext uri="{FF2B5EF4-FFF2-40B4-BE49-F238E27FC236}">
                <a16:creationId xmlns:a16="http://schemas.microsoft.com/office/drawing/2014/main" id="{DAAC390C-A949-C1B0-EDB9-990A206C4DFB}"/>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235F848-A1BE-B8B5-8948-DDA6BB87533F}"/>
              </a:ext>
            </a:extLst>
          </p:cNvPr>
          <p:cNvSpPr>
            <a:spLocks noGrp="1"/>
          </p:cNvSpPr>
          <p:nvPr>
            <p:ph type="sldNum" sz="quarter" idx="12"/>
          </p:nvPr>
        </p:nvSpPr>
        <p:spPr/>
        <p:txBody>
          <a:bodyPr/>
          <a:lstStyle/>
          <a:p>
            <a:fld id="{4752EB01-2B5F-45B0-8AB2-39B389AE5ECC}" type="slidenum">
              <a:rPr lang="nl-NL" smtClean="0"/>
              <a:t>‹#›</a:t>
            </a:fld>
            <a:endParaRPr lang="nl-NL" dirty="0"/>
          </a:p>
        </p:txBody>
      </p:sp>
    </p:spTree>
    <p:extLst>
      <p:ext uri="{BB962C8B-B14F-4D97-AF65-F5344CB8AC3E}">
        <p14:creationId xmlns:p14="http://schemas.microsoft.com/office/powerpoint/2010/main" val="1306966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97B3A-760B-9856-339C-ABC26B84172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A05B916-C1E0-8C48-13DC-5E1022F4EE4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1CEFD15-E1E3-6D30-4B76-CEF5FC7949E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828D5B9-F14C-99B7-9822-0BCBD861C2AB}"/>
              </a:ext>
            </a:extLst>
          </p:cNvPr>
          <p:cNvSpPr>
            <a:spLocks noGrp="1"/>
          </p:cNvSpPr>
          <p:nvPr>
            <p:ph type="dt" sz="half" idx="10"/>
          </p:nvPr>
        </p:nvSpPr>
        <p:spPr/>
        <p:txBody>
          <a:bodyPr/>
          <a:lstStyle/>
          <a:p>
            <a:fld id="{07CF970E-5E47-4F45-884D-E099FD121830}" type="datetimeFigureOut">
              <a:rPr lang="nl-NL" smtClean="0"/>
              <a:t>04-06-2025</a:t>
            </a:fld>
            <a:endParaRPr lang="nl-NL" dirty="0"/>
          </a:p>
        </p:txBody>
      </p:sp>
      <p:sp>
        <p:nvSpPr>
          <p:cNvPr id="6" name="Tijdelijke aanduiding voor voettekst 5">
            <a:extLst>
              <a:ext uri="{FF2B5EF4-FFF2-40B4-BE49-F238E27FC236}">
                <a16:creationId xmlns:a16="http://schemas.microsoft.com/office/drawing/2014/main" id="{EAB333BF-8AFA-CD45-C285-F65CB64FB07A}"/>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E1E377FD-308E-5F77-B028-9E09F2FFDF46}"/>
              </a:ext>
            </a:extLst>
          </p:cNvPr>
          <p:cNvSpPr>
            <a:spLocks noGrp="1"/>
          </p:cNvSpPr>
          <p:nvPr>
            <p:ph type="sldNum" sz="quarter" idx="12"/>
          </p:nvPr>
        </p:nvSpPr>
        <p:spPr/>
        <p:txBody>
          <a:bodyPr/>
          <a:lstStyle/>
          <a:p>
            <a:fld id="{4752EB01-2B5F-45B0-8AB2-39B389AE5ECC}" type="slidenum">
              <a:rPr lang="nl-NL" smtClean="0"/>
              <a:t>‹#›</a:t>
            </a:fld>
            <a:endParaRPr lang="nl-NL" dirty="0"/>
          </a:p>
        </p:txBody>
      </p:sp>
    </p:spTree>
    <p:extLst>
      <p:ext uri="{BB962C8B-B14F-4D97-AF65-F5344CB8AC3E}">
        <p14:creationId xmlns:p14="http://schemas.microsoft.com/office/powerpoint/2010/main" val="34516606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9A701-3343-E3D0-4192-DB7365899CE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E5B32E3-D2D3-23B0-29D3-930148FA41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D953B9F-D4F5-8BBF-9D27-FEF9A5AFC9D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511EA9E-0025-82EB-3373-3966BAAFBD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6EDF9C4-44BE-7E3A-BCC8-527C80717B1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9C9E0A6-D3A9-7989-DAC0-ED77D65AF321}"/>
              </a:ext>
            </a:extLst>
          </p:cNvPr>
          <p:cNvSpPr>
            <a:spLocks noGrp="1"/>
          </p:cNvSpPr>
          <p:nvPr>
            <p:ph type="dt" sz="half" idx="10"/>
          </p:nvPr>
        </p:nvSpPr>
        <p:spPr/>
        <p:txBody>
          <a:bodyPr/>
          <a:lstStyle/>
          <a:p>
            <a:fld id="{07CF970E-5E47-4F45-884D-E099FD121830}" type="datetimeFigureOut">
              <a:rPr lang="nl-NL" smtClean="0"/>
              <a:t>04-06-2025</a:t>
            </a:fld>
            <a:endParaRPr lang="nl-NL" dirty="0"/>
          </a:p>
        </p:txBody>
      </p:sp>
      <p:sp>
        <p:nvSpPr>
          <p:cNvPr id="8" name="Tijdelijke aanduiding voor voettekst 7">
            <a:extLst>
              <a:ext uri="{FF2B5EF4-FFF2-40B4-BE49-F238E27FC236}">
                <a16:creationId xmlns:a16="http://schemas.microsoft.com/office/drawing/2014/main" id="{EC4DD69A-F070-E127-304B-E7770E78799C}"/>
              </a:ext>
            </a:extLst>
          </p:cNvPr>
          <p:cNvSpPr>
            <a:spLocks noGrp="1"/>
          </p:cNvSpPr>
          <p:nvPr>
            <p:ph type="ftr" sz="quarter" idx="11"/>
          </p:nvPr>
        </p:nvSpPr>
        <p:spPr/>
        <p:txBody>
          <a:bodyPr/>
          <a:lstStyle/>
          <a:p>
            <a:endParaRPr lang="nl-NL" dirty="0"/>
          </a:p>
        </p:txBody>
      </p:sp>
      <p:sp>
        <p:nvSpPr>
          <p:cNvPr id="9" name="Tijdelijke aanduiding voor dianummer 8">
            <a:extLst>
              <a:ext uri="{FF2B5EF4-FFF2-40B4-BE49-F238E27FC236}">
                <a16:creationId xmlns:a16="http://schemas.microsoft.com/office/drawing/2014/main" id="{56C06C6C-4FCC-5C23-8EC5-445963AFCDB4}"/>
              </a:ext>
            </a:extLst>
          </p:cNvPr>
          <p:cNvSpPr>
            <a:spLocks noGrp="1"/>
          </p:cNvSpPr>
          <p:nvPr>
            <p:ph type="sldNum" sz="quarter" idx="12"/>
          </p:nvPr>
        </p:nvSpPr>
        <p:spPr/>
        <p:txBody>
          <a:bodyPr/>
          <a:lstStyle/>
          <a:p>
            <a:fld id="{4752EB01-2B5F-45B0-8AB2-39B389AE5ECC}" type="slidenum">
              <a:rPr lang="nl-NL" smtClean="0"/>
              <a:t>‹#›</a:t>
            </a:fld>
            <a:endParaRPr lang="nl-NL" dirty="0"/>
          </a:p>
        </p:txBody>
      </p:sp>
    </p:spTree>
    <p:extLst>
      <p:ext uri="{BB962C8B-B14F-4D97-AF65-F5344CB8AC3E}">
        <p14:creationId xmlns:p14="http://schemas.microsoft.com/office/powerpoint/2010/main" val="14855715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B2AA4-E511-CDDC-0B16-02A65174881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7F24A86-D8A8-EA6B-6593-8B87B8CC60A6}"/>
              </a:ext>
            </a:extLst>
          </p:cNvPr>
          <p:cNvSpPr>
            <a:spLocks noGrp="1"/>
          </p:cNvSpPr>
          <p:nvPr>
            <p:ph type="dt" sz="half" idx="10"/>
          </p:nvPr>
        </p:nvSpPr>
        <p:spPr/>
        <p:txBody>
          <a:bodyPr/>
          <a:lstStyle/>
          <a:p>
            <a:fld id="{07CF970E-5E47-4F45-884D-E099FD121830}" type="datetimeFigureOut">
              <a:rPr lang="nl-NL" smtClean="0"/>
              <a:t>04-06-2025</a:t>
            </a:fld>
            <a:endParaRPr lang="nl-NL" dirty="0"/>
          </a:p>
        </p:txBody>
      </p:sp>
      <p:sp>
        <p:nvSpPr>
          <p:cNvPr id="4" name="Tijdelijke aanduiding voor voettekst 3">
            <a:extLst>
              <a:ext uri="{FF2B5EF4-FFF2-40B4-BE49-F238E27FC236}">
                <a16:creationId xmlns:a16="http://schemas.microsoft.com/office/drawing/2014/main" id="{2C83042A-0E9C-7957-C5DB-686D9F9858DF}"/>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7862744C-CD32-24F4-8928-90B3DB9D2CD1}"/>
              </a:ext>
            </a:extLst>
          </p:cNvPr>
          <p:cNvSpPr>
            <a:spLocks noGrp="1"/>
          </p:cNvSpPr>
          <p:nvPr>
            <p:ph type="sldNum" sz="quarter" idx="12"/>
          </p:nvPr>
        </p:nvSpPr>
        <p:spPr/>
        <p:txBody>
          <a:bodyPr/>
          <a:lstStyle/>
          <a:p>
            <a:fld id="{4752EB01-2B5F-45B0-8AB2-39B389AE5ECC}" type="slidenum">
              <a:rPr lang="nl-NL" smtClean="0"/>
              <a:t>‹#›</a:t>
            </a:fld>
            <a:endParaRPr lang="nl-NL" dirty="0"/>
          </a:p>
        </p:txBody>
      </p:sp>
    </p:spTree>
    <p:extLst>
      <p:ext uri="{BB962C8B-B14F-4D97-AF65-F5344CB8AC3E}">
        <p14:creationId xmlns:p14="http://schemas.microsoft.com/office/powerpoint/2010/main" val="29143870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5AFC2DD-F9B2-4EC3-DAEF-0BA0C4234CF5}"/>
              </a:ext>
            </a:extLst>
          </p:cNvPr>
          <p:cNvSpPr>
            <a:spLocks noGrp="1"/>
          </p:cNvSpPr>
          <p:nvPr>
            <p:ph type="dt" sz="half" idx="10"/>
          </p:nvPr>
        </p:nvSpPr>
        <p:spPr/>
        <p:txBody>
          <a:bodyPr/>
          <a:lstStyle/>
          <a:p>
            <a:fld id="{07CF970E-5E47-4F45-884D-E099FD121830}" type="datetimeFigureOut">
              <a:rPr lang="nl-NL" smtClean="0"/>
              <a:t>04-06-2025</a:t>
            </a:fld>
            <a:endParaRPr lang="nl-NL" dirty="0"/>
          </a:p>
        </p:txBody>
      </p:sp>
      <p:sp>
        <p:nvSpPr>
          <p:cNvPr id="3" name="Tijdelijke aanduiding voor voettekst 2">
            <a:extLst>
              <a:ext uri="{FF2B5EF4-FFF2-40B4-BE49-F238E27FC236}">
                <a16:creationId xmlns:a16="http://schemas.microsoft.com/office/drawing/2014/main" id="{4391045A-A30E-09BD-A393-1A9F9BD4EAD2}"/>
              </a:ext>
            </a:extLst>
          </p:cNvPr>
          <p:cNvSpPr>
            <a:spLocks noGrp="1"/>
          </p:cNvSpPr>
          <p:nvPr>
            <p:ph type="ftr" sz="quarter" idx="11"/>
          </p:nvPr>
        </p:nvSpPr>
        <p:spPr/>
        <p:txBody>
          <a:bodyPr/>
          <a:lstStyle/>
          <a:p>
            <a:endParaRPr lang="nl-NL" dirty="0"/>
          </a:p>
        </p:txBody>
      </p:sp>
      <p:sp>
        <p:nvSpPr>
          <p:cNvPr id="4" name="Tijdelijke aanduiding voor dianummer 3">
            <a:extLst>
              <a:ext uri="{FF2B5EF4-FFF2-40B4-BE49-F238E27FC236}">
                <a16:creationId xmlns:a16="http://schemas.microsoft.com/office/drawing/2014/main" id="{FA311EAD-453E-890C-200F-7AE1F2F5527D}"/>
              </a:ext>
            </a:extLst>
          </p:cNvPr>
          <p:cNvSpPr>
            <a:spLocks noGrp="1"/>
          </p:cNvSpPr>
          <p:nvPr>
            <p:ph type="sldNum" sz="quarter" idx="12"/>
          </p:nvPr>
        </p:nvSpPr>
        <p:spPr/>
        <p:txBody>
          <a:bodyPr/>
          <a:lstStyle/>
          <a:p>
            <a:fld id="{4752EB01-2B5F-45B0-8AB2-39B389AE5ECC}" type="slidenum">
              <a:rPr lang="nl-NL" smtClean="0"/>
              <a:t>‹#›</a:t>
            </a:fld>
            <a:endParaRPr lang="nl-NL" dirty="0"/>
          </a:p>
        </p:txBody>
      </p:sp>
    </p:spTree>
    <p:extLst>
      <p:ext uri="{BB962C8B-B14F-4D97-AF65-F5344CB8AC3E}">
        <p14:creationId xmlns:p14="http://schemas.microsoft.com/office/powerpoint/2010/main" val="76170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519CF5-1C10-97B7-7F87-D7D2FA93E424}"/>
              </a:ext>
            </a:extLst>
          </p:cNvPr>
          <p:cNvSpPr>
            <a:spLocks noGrp="1"/>
          </p:cNvSpPr>
          <p:nvPr>
            <p:ph type="sldNum" sz="quarter" idx="10"/>
          </p:nvPr>
        </p:nvSpPr>
        <p:spPr/>
        <p:txBody>
          <a:bodyPr/>
          <a:lstStyle/>
          <a:p>
            <a:fld id="{4C0CA2B0-85BC-4059-9C86-5B487B8CFF5F}" type="slidenum">
              <a:rPr lang="nl-NL" smtClean="0"/>
              <a:pPr/>
              <a:t>‹#›</a:t>
            </a:fld>
            <a:endParaRPr lang="nl-NL"/>
          </a:p>
        </p:txBody>
      </p:sp>
    </p:spTree>
    <p:extLst>
      <p:ext uri="{BB962C8B-B14F-4D97-AF65-F5344CB8AC3E}">
        <p14:creationId xmlns:p14="http://schemas.microsoft.com/office/powerpoint/2010/main" val="29282109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F8D27-CA9F-7F7E-26F0-778DEF6FDE1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EDBB6EB-B6D7-FB42-E386-AAFBB17834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D833942-9B9D-BDAA-ADF0-AF04E4C0F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3B3F3FF-5B2E-E54A-7A9E-15980398B47B}"/>
              </a:ext>
            </a:extLst>
          </p:cNvPr>
          <p:cNvSpPr>
            <a:spLocks noGrp="1"/>
          </p:cNvSpPr>
          <p:nvPr>
            <p:ph type="dt" sz="half" idx="10"/>
          </p:nvPr>
        </p:nvSpPr>
        <p:spPr/>
        <p:txBody>
          <a:bodyPr/>
          <a:lstStyle/>
          <a:p>
            <a:fld id="{07CF970E-5E47-4F45-884D-E099FD121830}" type="datetimeFigureOut">
              <a:rPr lang="nl-NL" smtClean="0"/>
              <a:t>04-06-2025</a:t>
            </a:fld>
            <a:endParaRPr lang="nl-NL" dirty="0"/>
          </a:p>
        </p:txBody>
      </p:sp>
      <p:sp>
        <p:nvSpPr>
          <p:cNvPr id="6" name="Tijdelijke aanduiding voor voettekst 5">
            <a:extLst>
              <a:ext uri="{FF2B5EF4-FFF2-40B4-BE49-F238E27FC236}">
                <a16:creationId xmlns:a16="http://schemas.microsoft.com/office/drawing/2014/main" id="{6A2982B9-E29A-DF4B-669C-0865B42CECFD}"/>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99DCDF37-E204-7251-664C-C0517D400A7B}"/>
              </a:ext>
            </a:extLst>
          </p:cNvPr>
          <p:cNvSpPr>
            <a:spLocks noGrp="1"/>
          </p:cNvSpPr>
          <p:nvPr>
            <p:ph type="sldNum" sz="quarter" idx="12"/>
          </p:nvPr>
        </p:nvSpPr>
        <p:spPr/>
        <p:txBody>
          <a:bodyPr/>
          <a:lstStyle/>
          <a:p>
            <a:fld id="{4752EB01-2B5F-45B0-8AB2-39B389AE5ECC}" type="slidenum">
              <a:rPr lang="nl-NL" smtClean="0"/>
              <a:t>‹#›</a:t>
            </a:fld>
            <a:endParaRPr lang="nl-NL" dirty="0"/>
          </a:p>
        </p:txBody>
      </p:sp>
    </p:spTree>
    <p:extLst>
      <p:ext uri="{BB962C8B-B14F-4D97-AF65-F5344CB8AC3E}">
        <p14:creationId xmlns:p14="http://schemas.microsoft.com/office/powerpoint/2010/main" val="34696429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96FDDA-865C-D287-E2DF-AC759C53516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2C2BC7C9-0306-D83C-3A45-8088B5AFA1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B7A42364-819A-FA7E-7919-41304AB3D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DEEC00A-EC6F-9EB2-CDBE-4267414B68A5}"/>
              </a:ext>
            </a:extLst>
          </p:cNvPr>
          <p:cNvSpPr>
            <a:spLocks noGrp="1"/>
          </p:cNvSpPr>
          <p:nvPr>
            <p:ph type="dt" sz="half" idx="10"/>
          </p:nvPr>
        </p:nvSpPr>
        <p:spPr/>
        <p:txBody>
          <a:bodyPr/>
          <a:lstStyle/>
          <a:p>
            <a:fld id="{07CF970E-5E47-4F45-884D-E099FD121830}" type="datetimeFigureOut">
              <a:rPr lang="nl-NL" smtClean="0"/>
              <a:t>04-06-2025</a:t>
            </a:fld>
            <a:endParaRPr lang="nl-NL" dirty="0"/>
          </a:p>
        </p:txBody>
      </p:sp>
      <p:sp>
        <p:nvSpPr>
          <p:cNvPr id="6" name="Tijdelijke aanduiding voor voettekst 5">
            <a:extLst>
              <a:ext uri="{FF2B5EF4-FFF2-40B4-BE49-F238E27FC236}">
                <a16:creationId xmlns:a16="http://schemas.microsoft.com/office/drawing/2014/main" id="{025D21F9-2141-DB81-8E67-1330A08F1ACC}"/>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5DF31B46-F9A6-0E6F-89A0-A788962872F4}"/>
              </a:ext>
            </a:extLst>
          </p:cNvPr>
          <p:cNvSpPr>
            <a:spLocks noGrp="1"/>
          </p:cNvSpPr>
          <p:nvPr>
            <p:ph type="sldNum" sz="quarter" idx="12"/>
          </p:nvPr>
        </p:nvSpPr>
        <p:spPr/>
        <p:txBody>
          <a:bodyPr/>
          <a:lstStyle/>
          <a:p>
            <a:fld id="{4752EB01-2B5F-45B0-8AB2-39B389AE5ECC}" type="slidenum">
              <a:rPr lang="nl-NL" smtClean="0"/>
              <a:t>‹#›</a:t>
            </a:fld>
            <a:endParaRPr lang="nl-NL" dirty="0"/>
          </a:p>
        </p:txBody>
      </p:sp>
    </p:spTree>
    <p:extLst>
      <p:ext uri="{BB962C8B-B14F-4D97-AF65-F5344CB8AC3E}">
        <p14:creationId xmlns:p14="http://schemas.microsoft.com/office/powerpoint/2010/main" val="15747584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0579C5-AC0B-E367-67C0-D401DC45B4B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21EC683-D10E-9647-E0B7-B3BDC18D2A5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E13E174-BAFC-7234-4FC7-8C02E200704A}"/>
              </a:ext>
            </a:extLst>
          </p:cNvPr>
          <p:cNvSpPr>
            <a:spLocks noGrp="1"/>
          </p:cNvSpPr>
          <p:nvPr>
            <p:ph type="dt" sz="half" idx="10"/>
          </p:nvPr>
        </p:nvSpPr>
        <p:spPr/>
        <p:txBody>
          <a:bodyPr/>
          <a:lstStyle/>
          <a:p>
            <a:fld id="{07CF970E-5E47-4F45-884D-E099FD121830}" type="datetimeFigureOut">
              <a:rPr lang="nl-NL" smtClean="0"/>
              <a:t>04-06-2025</a:t>
            </a:fld>
            <a:endParaRPr lang="nl-NL" dirty="0"/>
          </a:p>
        </p:txBody>
      </p:sp>
      <p:sp>
        <p:nvSpPr>
          <p:cNvPr id="5" name="Tijdelijke aanduiding voor voettekst 4">
            <a:extLst>
              <a:ext uri="{FF2B5EF4-FFF2-40B4-BE49-F238E27FC236}">
                <a16:creationId xmlns:a16="http://schemas.microsoft.com/office/drawing/2014/main" id="{EBF737C1-082C-34DA-032E-7A671C297723}"/>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3D956DC5-E95A-45E1-3C2D-4D1E16B1F0F3}"/>
              </a:ext>
            </a:extLst>
          </p:cNvPr>
          <p:cNvSpPr>
            <a:spLocks noGrp="1"/>
          </p:cNvSpPr>
          <p:nvPr>
            <p:ph type="sldNum" sz="quarter" idx="12"/>
          </p:nvPr>
        </p:nvSpPr>
        <p:spPr/>
        <p:txBody>
          <a:bodyPr/>
          <a:lstStyle/>
          <a:p>
            <a:fld id="{4752EB01-2B5F-45B0-8AB2-39B389AE5ECC}" type="slidenum">
              <a:rPr lang="nl-NL" smtClean="0"/>
              <a:t>‹#›</a:t>
            </a:fld>
            <a:endParaRPr lang="nl-NL" dirty="0"/>
          </a:p>
        </p:txBody>
      </p:sp>
    </p:spTree>
    <p:extLst>
      <p:ext uri="{BB962C8B-B14F-4D97-AF65-F5344CB8AC3E}">
        <p14:creationId xmlns:p14="http://schemas.microsoft.com/office/powerpoint/2010/main" val="26847488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23C00FC-5696-EF2A-1336-6D6D1AE432B0}"/>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F4641A9-05E3-D8E6-B1E0-0466D38CF46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410734-A7BC-56D9-0406-6AB582680B17}"/>
              </a:ext>
            </a:extLst>
          </p:cNvPr>
          <p:cNvSpPr>
            <a:spLocks noGrp="1"/>
          </p:cNvSpPr>
          <p:nvPr>
            <p:ph type="dt" sz="half" idx="10"/>
          </p:nvPr>
        </p:nvSpPr>
        <p:spPr/>
        <p:txBody>
          <a:bodyPr/>
          <a:lstStyle/>
          <a:p>
            <a:fld id="{07CF970E-5E47-4F45-884D-E099FD121830}" type="datetimeFigureOut">
              <a:rPr lang="nl-NL" smtClean="0"/>
              <a:t>04-06-2025</a:t>
            </a:fld>
            <a:endParaRPr lang="nl-NL" dirty="0"/>
          </a:p>
        </p:txBody>
      </p:sp>
      <p:sp>
        <p:nvSpPr>
          <p:cNvPr id="5" name="Tijdelijke aanduiding voor voettekst 4">
            <a:extLst>
              <a:ext uri="{FF2B5EF4-FFF2-40B4-BE49-F238E27FC236}">
                <a16:creationId xmlns:a16="http://schemas.microsoft.com/office/drawing/2014/main" id="{CE38D056-6AC7-4726-E61D-8625B32FD276}"/>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1F19D962-D873-990B-7878-906045F06454}"/>
              </a:ext>
            </a:extLst>
          </p:cNvPr>
          <p:cNvSpPr>
            <a:spLocks noGrp="1"/>
          </p:cNvSpPr>
          <p:nvPr>
            <p:ph type="sldNum" sz="quarter" idx="12"/>
          </p:nvPr>
        </p:nvSpPr>
        <p:spPr/>
        <p:txBody>
          <a:bodyPr/>
          <a:lstStyle/>
          <a:p>
            <a:fld id="{4752EB01-2B5F-45B0-8AB2-39B389AE5ECC}" type="slidenum">
              <a:rPr lang="nl-NL" smtClean="0"/>
              <a:t>‹#›</a:t>
            </a:fld>
            <a:endParaRPr lang="nl-NL" dirty="0"/>
          </a:p>
        </p:txBody>
      </p:sp>
    </p:spTree>
    <p:extLst>
      <p:ext uri="{BB962C8B-B14F-4D97-AF65-F5344CB8AC3E}">
        <p14:creationId xmlns:p14="http://schemas.microsoft.com/office/powerpoint/2010/main" val="29191360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standard gradien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flip="none" rotWithShape="1">
            <a:gsLst>
              <a:gs pos="0">
                <a:schemeClr val="accent2">
                  <a:lumMod val="50000"/>
                </a:schemeClr>
              </a:gs>
              <a:gs pos="22000">
                <a:schemeClr val="accent2"/>
              </a:gs>
              <a:gs pos="69000">
                <a:schemeClr val="tx2"/>
              </a:gs>
            </a:gsLst>
            <a:path path="circle">
              <a:fillToRect l="100000" t="100000"/>
            </a:path>
            <a:tileRect r="-100000" b="-10000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Franklin Gothic Book"/>
            </a:endParaRPr>
          </a:p>
        </p:txBody>
      </p:sp>
      <p:sp>
        <p:nvSpPr>
          <p:cNvPr id="9" name="Rectangle 8"/>
          <p:cNvSpPr/>
          <p:nvPr userDrawn="1"/>
        </p:nvSpPr>
        <p:spPr>
          <a:xfrm>
            <a:off x="-67377" y="4407789"/>
            <a:ext cx="12259377" cy="2176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GB"/>
          </a:p>
        </p:txBody>
      </p:sp>
      <p:pic>
        <p:nvPicPr>
          <p:cNvPr id="10" name="Picture 9"/>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9209572" y="4972050"/>
            <a:ext cx="2023580" cy="1064535"/>
          </a:xfrm>
          <a:prstGeom prst="rect">
            <a:avLst/>
          </a:prstGeom>
        </p:spPr>
      </p:pic>
      <p:sp>
        <p:nvSpPr>
          <p:cNvPr id="11" name="Title 1"/>
          <p:cNvSpPr>
            <a:spLocks noGrp="1"/>
          </p:cNvSpPr>
          <p:nvPr>
            <p:ph type="title" hasCustomPrompt="1"/>
          </p:nvPr>
        </p:nvSpPr>
        <p:spPr>
          <a:xfrm>
            <a:off x="407988" y="4552950"/>
            <a:ext cx="7718430" cy="1226460"/>
          </a:xfrm>
        </p:spPr>
        <p:txBody>
          <a:bodyPr anchor="b">
            <a:normAutofit/>
          </a:bodyPr>
          <a:lstStyle>
            <a:lvl1pPr>
              <a:defRPr sz="3200" baseline="0"/>
            </a:lvl1pPr>
          </a:lstStyle>
          <a:p>
            <a:r>
              <a:rPr lang="en-US"/>
              <a:t>Presentation title</a:t>
            </a:r>
          </a:p>
        </p:txBody>
      </p:sp>
      <p:sp>
        <p:nvSpPr>
          <p:cNvPr id="12" name="Text Placeholder 4"/>
          <p:cNvSpPr>
            <a:spLocks noGrp="1"/>
          </p:cNvSpPr>
          <p:nvPr>
            <p:ph type="body" sz="quarter" idx="10" hasCustomPrompt="1"/>
          </p:nvPr>
        </p:nvSpPr>
        <p:spPr>
          <a:xfrm>
            <a:off x="407993" y="5779410"/>
            <a:ext cx="7718425" cy="609600"/>
          </a:xfrm>
        </p:spPr>
        <p:txBody>
          <a:bodyPr/>
          <a:lstStyle>
            <a:lvl1pPr>
              <a:spcAft>
                <a:spcPts val="0"/>
              </a:spcAft>
              <a:defRPr>
                <a:solidFill>
                  <a:srgbClr val="00AE9E"/>
                </a:solidFill>
                <a:latin typeface="Bodoni MT" panose="02070603080606020203" pitchFamily="18" charset="0"/>
              </a:defRPr>
            </a:lvl1pPr>
          </a:lstStyle>
          <a:p>
            <a:pPr lvl="0"/>
            <a:r>
              <a:rPr lang="en-US"/>
              <a:t>Presenter name</a:t>
            </a:r>
          </a:p>
          <a:p>
            <a:pPr lvl="0"/>
            <a:r>
              <a:rPr lang="en-US"/>
              <a:t>Event name</a:t>
            </a:r>
          </a:p>
        </p:txBody>
      </p:sp>
    </p:spTree>
    <p:extLst>
      <p:ext uri="{BB962C8B-B14F-4D97-AF65-F5344CB8AC3E}">
        <p14:creationId xmlns:p14="http://schemas.microsoft.com/office/powerpoint/2010/main" val="22026191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Title - standard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76485"/>
            <a:ext cx="12192000" cy="8161586"/>
          </a:xfrm>
          <a:prstGeom prst="rect">
            <a:avLst/>
          </a:prstGeom>
        </p:spPr>
      </p:pic>
      <p:sp>
        <p:nvSpPr>
          <p:cNvPr id="9" name="Rectangle 8"/>
          <p:cNvSpPr/>
          <p:nvPr userDrawn="1"/>
        </p:nvSpPr>
        <p:spPr>
          <a:xfrm>
            <a:off x="0" y="4407789"/>
            <a:ext cx="12192000" cy="2176272"/>
          </a:xfrm>
          <a:prstGeom prst="rect">
            <a:avLst/>
          </a:prstGeom>
          <a:solidFill>
            <a:schemeClr val="accent1">
              <a:alpha val="78815"/>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952856" y="4794142"/>
            <a:ext cx="2545080" cy="1358685"/>
          </a:xfrm>
          <a:prstGeom prst="rect">
            <a:avLst/>
          </a:prstGeom>
        </p:spPr>
      </p:pic>
      <p:sp>
        <p:nvSpPr>
          <p:cNvPr id="11" name="Title 1"/>
          <p:cNvSpPr>
            <a:spLocks noGrp="1"/>
          </p:cNvSpPr>
          <p:nvPr>
            <p:ph type="title" hasCustomPrompt="1"/>
          </p:nvPr>
        </p:nvSpPr>
        <p:spPr>
          <a:xfrm>
            <a:off x="407988" y="4552950"/>
            <a:ext cx="7718430" cy="1226460"/>
          </a:xfrm>
        </p:spPr>
        <p:txBody>
          <a:bodyPr anchor="b">
            <a:normAutofit/>
          </a:bodyPr>
          <a:lstStyle>
            <a:lvl1pPr>
              <a:defRPr sz="3200" baseline="0">
                <a:solidFill>
                  <a:schemeClr val="bg1"/>
                </a:solidFill>
              </a:defRPr>
            </a:lvl1pPr>
          </a:lstStyle>
          <a:p>
            <a:r>
              <a:rPr lang="en-US"/>
              <a:t>Presentation title</a:t>
            </a:r>
          </a:p>
        </p:txBody>
      </p:sp>
      <p:sp>
        <p:nvSpPr>
          <p:cNvPr id="12" name="Text Placeholder 4"/>
          <p:cNvSpPr>
            <a:spLocks noGrp="1"/>
          </p:cNvSpPr>
          <p:nvPr>
            <p:ph type="body" sz="quarter" idx="10" hasCustomPrompt="1"/>
          </p:nvPr>
        </p:nvSpPr>
        <p:spPr>
          <a:xfrm>
            <a:off x="407993" y="5779410"/>
            <a:ext cx="7718425" cy="609600"/>
          </a:xfrm>
        </p:spPr>
        <p:txBody>
          <a:bodyPr/>
          <a:lstStyle>
            <a:lvl1pPr>
              <a:spcAft>
                <a:spcPts val="0"/>
              </a:spcAft>
              <a:defRPr>
                <a:solidFill>
                  <a:schemeClr val="bg1"/>
                </a:solidFill>
                <a:latin typeface="Bodoni MT" panose="02070603080606020203" pitchFamily="18" charset="0"/>
              </a:defRPr>
            </a:lvl1pPr>
          </a:lstStyle>
          <a:p>
            <a:pPr lvl="0"/>
            <a:r>
              <a:rPr lang="en-US"/>
              <a:t>Presenter name</a:t>
            </a:r>
          </a:p>
          <a:p>
            <a:pPr lvl="0"/>
            <a:r>
              <a:rPr lang="en-US"/>
              <a:t>Event name</a:t>
            </a:r>
          </a:p>
        </p:txBody>
      </p:sp>
    </p:spTree>
    <p:extLst>
      <p:ext uri="{BB962C8B-B14F-4D97-AF65-F5344CB8AC3E}">
        <p14:creationId xmlns:p14="http://schemas.microsoft.com/office/powerpoint/2010/main" val="26903648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standard brand background">
    <p:spTree>
      <p:nvGrpSpPr>
        <p:cNvPr id="1" name=""/>
        <p:cNvGrpSpPr/>
        <p:nvPr/>
      </p:nvGrpSpPr>
      <p:grpSpPr>
        <a:xfrm>
          <a:off x="0" y="0"/>
          <a:ext cx="0" cy="0"/>
          <a:chOff x="0" y="0"/>
          <a:chExt cx="0" cy="0"/>
        </a:xfrm>
      </p:grpSpPr>
      <p:pic>
        <p:nvPicPr>
          <p:cNvPr id="1026" name="Picture 2" descr="Z:\852_General presentation_update_2017\02_ARTWORK\IMAGES\HI RES\background1280x960.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51694" y="0"/>
            <a:ext cx="12343695" cy="69433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151695" y="4407789"/>
            <a:ext cx="12343695" cy="21762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endParaRPr lang="en-GB"/>
          </a:p>
        </p:txBody>
      </p:sp>
      <p:pic>
        <p:nvPicPr>
          <p:cNvPr id="7" name="Picture 6"/>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8978260" y="4731017"/>
            <a:ext cx="2431723" cy="1657993"/>
          </a:xfrm>
          <a:prstGeom prst="rect">
            <a:avLst/>
          </a:prstGeom>
        </p:spPr>
      </p:pic>
      <p:sp>
        <p:nvSpPr>
          <p:cNvPr id="70" name="Title 1"/>
          <p:cNvSpPr>
            <a:spLocks noGrp="1"/>
          </p:cNvSpPr>
          <p:nvPr>
            <p:ph type="title" hasCustomPrompt="1"/>
          </p:nvPr>
        </p:nvSpPr>
        <p:spPr>
          <a:xfrm>
            <a:off x="407988" y="4552950"/>
            <a:ext cx="7718430" cy="1226460"/>
          </a:xfrm>
        </p:spPr>
        <p:txBody>
          <a:bodyPr anchor="b">
            <a:normAutofit/>
          </a:bodyPr>
          <a:lstStyle>
            <a:lvl1pPr>
              <a:defRPr sz="3200" baseline="0"/>
            </a:lvl1pPr>
          </a:lstStyle>
          <a:p>
            <a:r>
              <a:rPr lang="en-US"/>
              <a:t>Presentation title</a:t>
            </a:r>
          </a:p>
        </p:txBody>
      </p:sp>
      <p:sp>
        <p:nvSpPr>
          <p:cNvPr id="5" name="Text Placeholder 4"/>
          <p:cNvSpPr>
            <a:spLocks noGrp="1"/>
          </p:cNvSpPr>
          <p:nvPr>
            <p:ph type="body" sz="quarter" idx="10" hasCustomPrompt="1"/>
          </p:nvPr>
        </p:nvSpPr>
        <p:spPr>
          <a:xfrm>
            <a:off x="407993" y="5779410"/>
            <a:ext cx="7718425" cy="609600"/>
          </a:xfrm>
        </p:spPr>
        <p:txBody>
          <a:bodyPr/>
          <a:lstStyle>
            <a:lvl1pPr>
              <a:spcAft>
                <a:spcPts val="0"/>
              </a:spcAft>
              <a:defRPr>
                <a:solidFill>
                  <a:srgbClr val="00AE9E"/>
                </a:solidFill>
                <a:latin typeface="Bodoni MT" panose="02070603080606020203" pitchFamily="18" charset="0"/>
              </a:defRPr>
            </a:lvl1pPr>
          </a:lstStyle>
          <a:p>
            <a:pPr lvl="0"/>
            <a:r>
              <a:rPr lang="en-US"/>
              <a:t>Presenter name</a:t>
            </a:r>
          </a:p>
          <a:p>
            <a:pPr lvl="0"/>
            <a:r>
              <a:rPr lang="en-US"/>
              <a:t>Event name</a:t>
            </a:r>
          </a:p>
        </p:txBody>
      </p:sp>
    </p:spTree>
    <p:extLst>
      <p:ext uri="{BB962C8B-B14F-4D97-AF65-F5344CB8AC3E}">
        <p14:creationId xmlns:p14="http://schemas.microsoft.com/office/powerpoint/2010/main" val="3390180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25501" y="290513"/>
            <a:ext cx="8521700" cy="635000"/>
          </a:xfrm>
        </p:spPr>
        <p:txBody>
          <a:bodyPr/>
          <a:lstStyle/>
          <a:p>
            <a:r>
              <a:rPr lang="en-US"/>
              <a:t>Click to edit Master title style</a:t>
            </a:r>
            <a:endParaRPr lang="en-GB"/>
          </a:p>
        </p:txBody>
      </p:sp>
      <p:sp>
        <p:nvSpPr>
          <p:cNvPr id="3" name="Chart Placeholder 2"/>
          <p:cNvSpPr>
            <a:spLocks noGrp="1"/>
          </p:cNvSpPr>
          <p:nvPr>
            <p:ph type="chart" sz="half" idx="1"/>
          </p:nvPr>
        </p:nvSpPr>
        <p:spPr>
          <a:xfrm>
            <a:off x="1289051" y="1546225"/>
            <a:ext cx="4874683" cy="5092700"/>
          </a:xfrm>
        </p:spPr>
        <p:txBody>
          <a:bodyPr/>
          <a:lstStyle/>
          <a:p>
            <a:pPr lvl="0"/>
            <a:endParaRPr lang="en-GB" noProof="0"/>
          </a:p>
        </p:txBody>
      </p:sp>
      <p:sp>
        <p:nvSpPr>
          <p:cNvPr id="4" name="Text Placeholder 3"/>
          <p:cNvSpPr>
            <a:spLocks noGrp="1"/>
          </p:cNvSpPr>
          <p:nvPr>
            <p:ph type="body" sz="half" idx="2"/>
          </p:nvPr>
        </p:nvSpPr>
        <p:spPr>
          <a:xfrm>
            <a:off x="6366933" y="1546225"/>
            <a:ext cx="4876800" cy="509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8AAB895D-EE4F-4776-AE15-5FBFA44D93AF}" type="datetime1">
              <a:rPr lang="en-GB"/>
              <a:pPr>
                <a:defRPr/>
              </a:pPr>
              <a:t>04/06/2025</a:t>
            </a:fld>
            <a:endParaRPr lang="en-GB"/>
          </a:p>
        </p:txBody>
      </p:sp>
    </p:spTree>
    <p:extLst>
      <p:ext uri="{BB962C8B-B14F-4D97-AF65-F5344CB8AC3E}">
        <p14:creationId xmlns:p14="http://schemas.microsoft.com/office/powerpoint/2010/main" val="34187186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mart graphic">
    <p:spTree>
      <p:nvGrpSpPr>
        <p:cNvPr id="1" name=""/>
        <p:cNvGrpSpPr/>
        <p:nvPr/>
      </p:nvGrpSpPr>
      <p:grpSpPr>
        <a:xfrm>
          <a:off x="0" y="0"/>
          <a:ext cx="0" cy="0"/>
          <a:chOff x="0" y="0"/>
          <a:chExt cx="0" cy="0"/>
        </a:xfrm>
      </p:grpSpPr>
      <p:sp>
        <p:nvSpPr>
          <p:cNvPr id="4" name="Round Same Side Corner Rectangle 3"/>
          <p:cNvSpPr/>
          <p:nvPr userDrawn="1"/>
        </p:nvSpPr>
        <p:spPr>
          <a:xfrm>
            <a:off x="478365" y="1803401"/>
            <a:ext cx="11041060" cy="4657724"/>
          </a:xfrm>
          <a:prstGeom prst="round2SameRect">
            <a:avLst>
              <a:gd name="adj1" fmla="val 277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SmartArt Placeholder 6" descr="SmartArt can be a very easy way to create decent looking graphics. Use the templates as they will quickly restyle your text and apply the correct colours. &#10;Try several options to see which one fits your content best.&#10;Just don't over do it." title="SmartArt"/>
          <p:cNvSpPr>
            <a:spLocks noGrp="1"/>
          </p:cNvSpPr>
          <p:nvPr>
            <p:ph type="dgm" sz="quarter" idx="13"/>
          </p:nvPr>
        </p:nvSpPr>
        <p:spPr>
          <a:xfrm>
            <a:off x="958848" y="2168526"/>
            <a:ext cx="10080576" cy="3951474"/>
          </a:xfrm>
          <a:prstGeom prst="rect">
            <a:avLst/>
          </a:prstGeom>
        </p:spPr>
        <p:txBody>
          <a:bodyPr/>
          <a:lstStyle/>
          <a:p>
            <a:pPr lvl="0"/>
            <a:r>
              <a:rPr lang="en-US" noProof="0"/>
              <a:t>Click icon to add SmartArt graphic</a:t>
            </a:r>
            <a:endParaRPr lang="en-GB" noProof="0"/>
          </a:p>
        </p:txBody>
      </p:sp>
      <p:cxnSp>
        <p:nvCxnSpPr>
          <p:cNvPr id="98" name="Straight Connector 97"/>
          <p:cNvCxnSpPr/>
          <p:nvPr userDrawn="1"/>
        </p:nvCxnSpPr>
        <p:spPr>
          <a:xfrm>
            <a:off x="-4112" y="1709193"/>
            <a:ext cx="12196112"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9"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AC6FD2B1-39C9-5645-A6AB-AC163D18084F}" type="datetime3">
              <a:rPr lang="en-GB" smtClean="0"/>
              <a:t>4 June, 2025</a:t>
            </a:fld>
            <a:endParaRPr lang="en-GB"/>
          </a:p>
        </p:txBody>
      </p:sp>
      <p:sp>
        <p:nvSpPr>
          <p:cNvPr id="100"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1000" b="0" i="0" u="none">
                <a:solidFill>
                  <a:srgbClr val="FFFFFF"/>
                </a:solidFill>
                <a:latin typeface="Arial"/>
              </a:defRPr>
            </a:lvl1pPr>
          </a:lstStyle>
          <a:p>
            <a:r>
              <a:rPr lang="en-GB"/>
              <a:t>EBRD Classification: </a:t>
            </a:r>
            <a:r>
              <a:rPr lang="en-GB" b="1"/>
              <a:t> INTERNAL </a:t>
            </a:r>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30296365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4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June, 2025</a:t>
            </a:fld>
            <a:endParaRPr lang="en-GB"/>
          </a:p>
        </p:txBody>
      </p:sp>
      <p:sp>
        <p:nvSpPr>
          <p:cNvPr id="4" name="Footer Placeholder 3"/>
          <p:cNvSpPr>
            <a:spLocks noGrp="1"/>
          </p:cNvSpPr>
          <p:nvPr>
            <p:ph type="ftr" sz="quarter" idx="11"/>
          </p:nvPr>
        </p:nvSpPr>
        <p:spPr>
          <a:xfrm>
            <a:off x="0" y="6480000"/>
            <a:ext cx="12192000" cy="378000"/>
          </a:xfrm>
          <a:prstGeom prst="rect">
            <a:avLst/>
          </a:prstGeo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a:latin typeface="Franklin Gothic Book"/>
              </a:rPr>
              <a:t>Simple layouts</a:t>
            </a: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478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oitus- ja lopetus">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1524000" y="1638302"/>
            <a:ext cx="9144000" cy="1900238"/>
          </a:xfrm>
        </p:spPr>
        <p:txBody>
          <a:bodyPr anchor="b"/>
          <a:lstStyle>
            <a:lvl1pPr algn="ctr">
              <a:lnSpc>
                <a:spcPct val="90000"/>
              </a:lnSpc>
              <a:defRPr sz="6000" spc="-300" baseline="0">
                <a:solidFill>
                  <a:schemeClr val="bg1"/>
                </a:solidFill>
              </a:defRPr>
            </a:lvl1pPr>
          </a:lstStyle>
          <a:p>
            <a:r>
              <a:rPr lang="fi-FI"/>
              <a:t>Muokkaa ots.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1524000" y="3786909"/>
            <a:ext cx="9144000" cy="983673"/>
          </a:xfrm>
        </p:spPr>
        <p:txBody>
          <a:bodyPr/>
          <a:lstStyle>
            <a:lvl1pPr marL="0" indent="0" algn="ctr">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10" name="Tekstin paikkamerkki 9">
            <a:extLst>
              <a:ext uri="{FF2B5EF4-FFF2-40B4-BE49-F238E27FC236}">
                <a16:creationId xmlns:a16="http://schemas.microsoft.com/office/drawing/2014/main" id="{7B483A27-1C0B-4205-B2CB-D87E5C64F02A}"/>
              </a:ext>
            </a:extLst>
          </p:cNvPr>
          <p:cNvSpPr>
            <a:spLocks noGrp="1"/>
          </p:cNvSpPr>
          <p:nvPr>
            <p:ph type="body" sz="quarter" idx="13"/>
          </p:nvPr>
        </p:nvSpPr>
        <p:spPr>
          <a:xfrm>
            <a:off x="1524000" y="5176262"/>
            <a:ext cx="9144000" cy="688830"/>
          </a:xfrm>
        </p:spPr>
        <p:txBody>
          <a:bodyPr/>
          <a:lstStyle>
            <a:lvl1pPr algn="ctr">
              <a:buNone/>
              <a:defRPr sz="1950" spc="-60" baseline="0">
                <a:solidFill>
                  <a:schemeClr val="bg1"/>
                </a:solidFill>
              </a:defRPr>
            </a:lvl1pPr>
            <a:lvl2pPr>
              <a:buNone/>
              <a:defRPr/>
            </a:lvl2pPr>
          </a:lstStyle>
          <a:p>
            <a:pPr lvl="0"/>
            <a:r>
              <a:rPr lang="fi-FI"/>
              <a:t>Muokkaa tekstin perustyylejä napsauttamalla</a:t>
            </a:r>
          </a:p>
        </p:txBody>
      </p:sp>
      <p:pic>
        <p:nvPicPr>
          <p:cNvPr id="6" name="Kuva 5">
            <a:extLst>
              <a:ext uri="{FF2B5EF4-FFF2-40B4-BE49-F238E27FC236}">
                <a16:creationId xmlns:a16="http://schemas.microsoft.com/office/drawing/2014/main" id="{3CF7D9B9-0F78-4514-8D02-FF5BFE07E2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92289" y="351501"/>
            <a:ext cx="951070" cy="486724"/>
          </a:xfrm>
          <a:prstGeom prst="rect">
            <a:avLst/>
          </a:prstGeom>
        </p:spPr>
      </p:pic>
      <p:sp>
        <p:nvSpPr>
          <p:cNvPr id="7" name="Dian numeron paikkamerkki 6">
            <a:extLst>
              <a:ext uri="{FF2B5EF4-FFF2-40B4-BE49-F238E27FC236}">
                <a16:creationId xmlns:a16="http://schemas.microsoft.com/office/drawing/2014/main" id="{3CFA6C81-0121-4D4D-A75F-8464BBED24E0}"/>
              </a:ext>
            </a:extLst>
          </p:cNvPr>
          <p:cNvSpPr>
            <a:spLocks noGrp="1"/>
          </p:cNvSpPr>
          <p:nvPr>
            <p:ph type="sldNum" sz="quarter" idx="16"/>
          </p:nvPr>
        </p:nvSpPr>
        <p:spPr/>
        <p:txBody>
          <a:bodyPr/>
          <a:lstStyle>
            <a:lvl1pPr>
              <a:defRPr>
                <a:solidFill>
                  <a:schemeClr val="bg1"/>
                </a:solidFill>
              </a:defRPr>
            </a:lvl1pPr>
          </a:lstStyle>
          <a:p>
            <a:fld id="{03D2D5F4-4871-4469-8343-ED7F6811B37D}" type="slidenum">
              <a:rPr lang="fi-FI" smtClean="0"/>
              <a:pPr/>
              <a:t>‹#›</a:t>
            </a:fld>
            <a:endParaRPr lang="fi-FI"/>
          </a:p>
        </p:txBody>
      </p:sp>
    </p:spTree>
    <p:extLst>
      <p:ext uri="{BB962C8B-B14F-4D97-AF65-F5344CB8AC3E}">
        <p14:creationId xmlns:p14="http://schemas.microsoft.com/office/powerpoint/2010/main" val="28616115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a:xfrm>
            <a:off x="426720" y="-1"/>
            <a:ext cx="9306560" cy="1080000"/>
          </a:xfrm>
        </p:spPr>
        <p:txBody>
          <a:bodyPr/>
          <a:lstStyle/>
          <a:p>
            <a:r>
              <a:rPr lang="en-US"/>
              <a:t>Click to edit Master title style</a:t>
            </a:r>
            <a:endParaRPr lang="en-GB"/>
          </a:p>
        </p:txBody>
      </p:sp>
      <p:cxnSp>
        <p:nvCxnSpPr>
          <p:cNvPr id="166" name="Straight Connector 165"/>
          <p:cNvCxnSpPr/>
          <p:nvPr userDrawn="1"/>
        </p:nvCxnSpPr>
        <p:spPr>
          <a:xfrm>
            <a:off x="-4112" y="1709193"/>
            <a:ext cx="12196112" cy="0"/>
          </a:xfrm>
          <a:prstGeom prst="line">
            <a:avLst/>
          </a:prstGeom>
          <a:ln w="31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Date Placeholder 3"/>
          <p:cNvSpPr>
            <a:spLocks noGrp="1"/>
          </p:cNvSpPr>
          <p:nvPr>
            <p:ph type="dt" sz="half" idx="2"/>
          </p:nvPr>
        </p:nvSpPr>
        <p:spPr>
          <a:xfrm>
            <a:off x="407988" y="6480000"/>
            <a:ext cx="2495552"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t>4 June, 2025</a:t>
            </a:fld>
            <a:endParaRPr lang="en-GB"/>
          </a:p>
        </p:txBody>
      </p:sp>
      <p:sp>
        <p:nvSpPr>
          <p:cNvPr id="59" name="Slide Number Placeholder 5"/>
          <p:cNvSpPr>
            <a:spLocks noGrp="1"/>
          </p:cNvSpPr>
          <p:nvPr>
            <p:ph type="sldNum" sz="quarter" idx="4"/>
          </p:nvPr>
        </p:nvSpPr>
        <p:spPr>
          <a:xfrm>
            <a:off x="11269085"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6" name="Content Placeholder 5">
            <a:extLst>
              <a:ext uri="{FF2B5EF4-FFF2-40B4-BE49-F238E27FC236}">
                <a16:creationId xmlns:a16="http://schemas.microsoft.com/office/drawing/2014/main" id="{DA1382B2-F13F-7D63-4153-01142B7CA7F4}"/>
              </a:ext>
            </a:extLst>
          </p:cNvPr>
          <p:cNvSpPr>
            <a:spLocks noGrp="1"/>
          </p:cNvSpPr>
          <p:nvPr>
            <p:ph sz="quarter" idx="10"/>
          </p:nvPr>
        </p:nvSpPr>
        <p:spPr>
          <a:xfrm>
            <a:off x="407988" y="1304925"/>
            <a:ext cx="11341100" cy="5175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983805"/>
      </p:ext>
    </p:extLst>
  </p:cSld>
  <p:clrMapOvr>
    <a:masterClrMapping/>
  </p:clrMapOvr>
  <p:extLst>
    <p:ext uri="{DCECCB84-F9BA-43D5-87BE-67443E8EF086}">
      <p15:sldGuideLst xmlns:p15="http://schemas.microsoft.com/office/powerpoint/2012/main">
        <p15:guide id="2" pos="3840">
          <p15:clr>
            <a:srgbClr val="FBAE40"/>
          </p15:clr>
        </p15:guide>
        <p15:guide id="5" orient="horz" pos="22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a:xfrm>
            <a:off x="406800" y="0"/>
            <a:ext cx="9103360" cy="1080000"/>
          </a:xfrm>
        </p:spPr>
        <p:txBody>
          <a:bodyPr/>
          <a:lstStyle/>
          <a:p>
            <a:r>
              <a:rPr lang="en-US"/>
              <a:t>Click to edit Master title style</a:t>
            </a:r>
            <a:endParaRPr lang="en-GB"/>
          </a:p>
        </p:txBody>
      </p:sp>
      <p:sp>
        <p:nvSpPr>
          <p:cNvPr id="56" name="Date Placeholder 3"/>
          <p:cNvSpPr>
            <a:spLocks noGrp="1"/>
          </p:cNvSpPr>
          <p:nvPr>
            <p:ph type="dt" sz="half" idx="2"/>
          </p:nvPr>
        </p:nvSpPr>
        <p:spPr>
          <a:xfrm>
            <a:off x="407988" y="6480000"/>
            <a:ext cx="2495552"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t>4 June, 2025</a:t>
            </a:fld>
            <a:endParaRPr lang="en-GB"/>
          </a:p>
        </p:txBody>
      </p:sp>
      <p:sp>
        <p:nvSpPr>
          <p:cNvPr id="59" name="Slide Number Placeholder 5"/>
          <p:cNvSpPr>
            <a:spLocks noGrp="1"/>
          </p:cNvSpPr>
          <p:nvPr>
            <p:ph type="sldNum" sz="quarter" idx="4"/>
          </p:nvPr>
        </p:nvSpPr>
        <p:spPr>
          <a:xfrm>
            <a:off x="11269085"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0"/>
          </p:nvPr>
        </p:nvSpPr>
        <p:spPr>
          <a:xfrm>
            <a:off x="407988" y="1304925"/>
            <a:ext cx="11341100" cy="767715"/>
          </a:xfrm>
          <a:prstGeom prst="rect">
            <a:avLst/>
          </a:prstGeom>
        </p:spPr>
        <p:txBody>
          <a:bodyPr/>
          <a:lstStyle>
            <a:lvl1pPr>
              <a:defRPr>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1"/>
          </p:nvPr>
        </p:nvSpPr>
        <p:spPr>
          <a:xfrm>
            <a:off x="407988" y="2072640"/>
            <a:ext cx="11341100" cy="4407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03868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6800" y="1"/>
            <a:ext cx="9349637" cy="1079499"/>
          </a:xfrm>
        </p:spPr>
        <p:txBody>
          <a:bodyPr/>
          <a:lstStyle/>
          <a:p>
            <a:r>
              <a:rPr lang="en-US"/>
              <a:t>Click to edit Master title style</a:t>
            </a:r>
          </a:p>
        </p:txBody>
      </p:sp>
      <p:sp>
        <p:nvSpPr>
          <p:cNvPr id="54" name="Date Placeholder 3"/>
          <p:cNvSpPr>
            <a:spLocks noGrp="1"/>
          </p:cNvSpPr>
          <p:nvPr>
            <p:ph type="dt" sz="half" idx="10"/>
          </p:nvPr>
        </p:nvSpPr>
        <p:spPr>
          <a:xfrm>
            <a:off x="407989" y="6480000"/>
            <a:ext cx="2495552"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t>4 June, 2025</a:t>
            </a:fld>
            <a:endParaRPr lang="en-GB"/>
          </a:p>
        </p:txBody>
      </p:sp>
      <p:sp>
        <p:nvSpPr>
          <p:cNvPr id="57" name="Slide Number Placeholder 5"/>
          <p:cNvSpPr>
            <a:spLocks noGrp="1"/>
          </p:cNvSpPr>
          <p:nvPr>
            <p:ph type="sldNum" sz="quarter" idx="4"/>
          </p:nvPr>
        </p:nvSpPr>
        <p:spPr>
          <a:xfrm>
            <a:off x="11263777"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5" name="Text Placeholder 4"/>
          <p:cNvSpPr>
            <a:spLocks noGrp="1"/>
          </p:cNvSpPr>
          <p:nvPr>
            <p:ph type="body" sz="quarter" idx="11"/>
          </p:nvPr>
        </p:nvSpPr>
        <p:spPr>
          <a:xfrm>
            <a:off x="407989" y="1304925"/>
            <a:ext cx="5400000" cy="5175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2"/>
          </p:nvPr>
        </p:nvSpPr>
        <p:spPr>
          <a:xfrm>
            <a:off x="6343780" y="1304925"/>
            <a:ext cx="5400000" cy="5175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722632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4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June, 2025</a:t>
            </a:fld>
            <a:endParaRPr lang="en-GB"/>
          </a:p>
        </p:txBody>
      </p:sp>
      <p:sp>
        <p:nvSpPr>
          <p:cNvPr id="4" name="Footer Placeholder 3"/>
          <p:cNvSpPr>
            <a:spLocks noGrp="1"/>
          </p:cNvSpPr>
          <p:nvPr>
            <p:ph type="ftr" sz="quarter" idx="11"/>
          </p:nvPr>
        </p:nvSpPr>
        <p:spPr>
          <a:xfrm>
            <a:off x="0" y="6480000"/>
            <a:ext cx="12192000" cy="378000"/>
          </a:xfrm>
          <a:prstGeom prst="rect">
            <a:avLst/>
          </a:prstGeo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a:latin typeface="Franklin Gothic Book"/>
              </a:rPr>
              <a:t>Layouts for charts, images, tables, smart</a:t>
            </a:r>
            <a:r>
              <a:rPr lang="en-US" sz="7000" baseline="0">
                <a:latin typeface="Franklin Gothic Book"/>
              </a:rPr>
              <a:t> art or video</a:t>
            </a:r>
            <a:endParaRPr lang="en-US" sz="7000">
              <a:latin typeface="Franklin Gothic Book"/>
            </a:endParaRP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83110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 chart - standard">
    <p:spTree>
      <p:nvGrpSpPr>
        <p:cNvPr id="1" name=""/>
        <p:cNvGrpSpPr/>
        <p:nvPr/>
      </p:nvGrpSpPr>
      <p:grpSpPr>
        <a:xfrm>
          <a:off x="0" y="0"/>
          <a:ext cx="0" cy="0"/>
          <a:chOff x="0" y="0"/>
          <a:chExt cx="0" cy="0"/>
        </a:xfrm>
      </p:grpSpPr>
      <p:sp>
        <p:nvSpPr>
          <p:cNvPr id="5" name="Round Same Side Corner Rectangle 4"/>
          <p:cNvSpPr/>
          <p:nvPr userDrawn="1"/>
        </p:nvSpPr>
        <p:spPr>
          <a:xfrm>
            <a:off x="6349088" y="1304925"/>
            <a:ext cx="5400000" cy="5156201"/>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9" name="Content Placeholder 8"/>
          <p:cNvSpPr>
            <a:spLocks noGrp="1"/>
          </p:cNvSpPr>
          <p:nvPr>
            <p:ph sz="quarter" idx="17" hasCustomPrompt="1"/>
          </p:nvPr>
        </p:nvSpPr>
        <p:spPr>
          <a:xfrm>
            <a:off x="6349088" y="1304925"/>
            <a:ext cx="5400000" cy="5156200"/>
          </a:xfrm>
          <a:prstGeom prst="rect">
            <a:avLst/>
          </a:prstGeo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a:xfrm>
            <a:off x="406800" y="0"/>
            <a:ext cx="9103360" cy="1080000"/>
          </a:xfrm>
        </p:spPr>
        <p:txBody>
          <a:bodyPr/>
          <a:lstStyle/>
          <a:p>
            <a:r>
              <a:rPr lang="en-US"/>
              <a:t>Click to edit Master title style</a:t>
            </a:r>
            <a:endParaRPr lang="en-GB"/>
          </a:p>
        </p:txBody>
      </p:sp>
      <p:sp>
        <p:nvSpPr>
          <p:cNvPr id="100" name="Date Placeholder 3"/>
          <p:cNvSpPr>
            <a:spLocks noGrp="1"/>
          </p:cNvSpPr>
          <p:nvPr>
            <p:ph type="dt" sz="half" idx="2"/>
          </p:nvPr>
        </p:nvSpPr>
        <p:spPr>
          <a:xfrm>
            <a:off x="412432" y="6480000"/>
            <a:ext cx="2495552"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t>4 June, 2025</a:t>
            </a:fld>
            <a:endParaRPr lang="en-GB"/>
          </a:p>
        </p:txBody>
      </p:sp>
      <p:sp>
        <p:nvSpPr>
          <p:cNvPr id="103" name="Slide Number Placeholder 5"/>
          <p:cNvSpPr>
            <a:spLocks noGrp="1"/>
          </p:cNvSpPr>
          <p:nvPr>
            <p:ph type="sldNum" sz="quarter" idx="4"/>
          </p:nvPr>
        </p:nvSpPr>
        <p:spPr>
          <a:xfrm>
            <a:off x="11269085"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6"/>
          </p:nvPr>
        </p:nvSpPr>
        <p:spPr>
          <a:xfrm>
            <a:off x="406800" y="1304925"/>
            <a:ext cx="5400000" cy="5180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284641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ext + chart">
    <p:spTree>
      <p:nvGrpSpPr>
        <p:cNvPr id="1" name=""/>
        <p:cNvGrpSpPr/>
        <p:nvPr/>
      </p:nvGrpSpPr>
      <p:grpSpPr>
        <a:xfrm>
          <a:off x="0" y="0"/>
          <a:ext cx="0" cy="0"/>
          <a:chOff x="0" y="0"/>
          <a:chExt cx="0" cy="0"/>
        </a:xfrm>
      </p:grpSpPr>
      <p:sp>
        <p:nvSpPr>
          <p:cNvPr id="10" name="Round Same Side Corner Rectangle 9"/>
          <p:cNvSpPr/>
          <p:nvPr userDrawn="1"/>
        </p:nvSpPr>
        <p:spPr>
          <a:xfrm>
            <a:off x="6349088" y="1304925"/>
            <a:ext cx="5400000" cy="5156201"/>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14" name="Content Placeholder 8"/>
          <p:cNvSpPr>
            <a:spLocks noGrp="1"/>
          </p:cNvSpPr>
          <p:nvPr>
            <p:ph sz="quarter" idx="18" hasCustomPrompt="1"/>
          </p:nvPr>
        </p:nvSpPr>
        <p:spPr>
          <a:xfrm>
            <a:off x="6349088" y="1304925"/>
            <a:ext cx="5400000" cy="5156202"/>
          </a:xfrm>
          <a:prstGeom prst="rect">
            <a:avLst/>
          </a:prstGeo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a:xfrm>
            <a:off x="406800" y="-1"/>
            <a:ext cx="9103360" cy="1080000"/>
          </a:xfrm>
        </p:spPr>
        <p:txBody>
          <a:bodyPr/>
          <a:lstStyle/>
          <a:p>
            <a:r>
              <a:rPr lang="en-US"/>
              <a:t>Click to edit Master title style</a:t>
            </a:r>
            <a:endParaRPr lang="en-GB"/>
          </a:p>
        </p:txBody>
      </p:sp>
      <p:sp>
        <p:nvSpPr>
          <p:cNvPr id="100" name="Date Placeholder 3"/>
          <p:cNvSpPr>
            <a:spLocks noGrp="1"/>
          </p:cNvSpPr>
          <p:nvPr>
            <p:ph type="dt" sz="half" idx="2"/>
          </p:nvPr>
        </p:nvSpPr>
        <p:spPr>
          <a:xfrm>
            <a:off x="406800" y="6480000"/>
            <a:ext cx="2495552"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t>4 June, 2025</a:t>
            </a:fld>
            <a:endParaRPr lang="en-GB"/>
          </a:p>
        </p:txBody>
      </p:sp>
      <p:sp>
        <p:nvSpPr>
          <p:cNvPr id="103" name="Slide Number Placeholder 5"/>
          <p:cNvSpPr>
            <a:spLocks noGrp="1"/>
          </p:cNvSpPr>
          <p:nvPr>
            <p:ph type="sldNum" sz="quarter" idx="4"/>
          </p:nvPr>
        </p:nvSpPr>
        <p:spPr>
          <a:xfrm>
            <a:off x="11269085"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6"/>
          </p:nvPr>
        </p:nvSpPr>
        <p:spPr>
          <a:xfrm>
            <a:off x="406799" y="1304925"/>
            <a:ext cx="5400000" cy="719137"/>
          </a:xfrm>
          <a:prstGeom prst="rect">
            <a:avLst/>
          </a:prstGeom>
        </p:spPr>
        <p:txBody>
          <a:bodyPr/>
          <a:lstStyle>
            <a:lvl1pPr>
              <a:defRPr>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7"/>
          </p:nvPr>
        </p:nvSpPr>
        <p:spPr>
          <a:xfrm>
            <a:off x="406799" y="2188036"/>
            <a:ext cx="5400000" cy="4292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089941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419711" y="6480000"/>
            <a:ext cx="2495552"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t>4 June, 2025</a:t>
            </a:fld>
            <a:endParaRPr lang="en-GB"/>
          </a:p>
        </p:txBody>
      </p:sp>
      <p:sp>
        <p:nvSpPr>
          <p:cNvPr id="103" name="Slide Number Placeholder 5"/>
          <p:cNvSpPr>
            <a:spLocks noGrp="1"/>
          </p:cNvSpPr>
          <p:nvPr>
            <p:ph type="sldNum" sz="quarter" idx="4"/>
          </p:nvPr>
        </p:nvSpPr>
        <p:spPr>
          <a:xfrm>
            <a:off x="11269085"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3" name="Round Same Side Corner Rectangle 12"/>
          <p:cNvSpPr/>
          <p:nvPr userDrawn="1"/>
        </p:nvSpPr>
        <p:spPr>
          <a:xfrm>
            <a:off x="6349088" y="1304925"/>
            <a:ext cx="5519258" cy="5165637"/>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16" name="Text Placeholder 3"/>
          <p:cNvSpPr>
            <a:spLocks noGrp="1"/>
          </p:cNvSpPr>
          <p:nvPr>
            <p:ph type="body" sz="quarter" idx="16"/>
          </p:nvPr>
        </p:nvSpPr>
        <p:spPr>
          <a:xfrm>
            <a:off x="434696" y="1329913"/>
            <a:ext cx="5400000" cy="719137"/>
          </a:xfrm>
          <a:prstGeom prst="rect">
            <a:avLst/>
          </a:prstGeom>
        </p:spPr>
        <p:txBody>
          <a:bodyPr/>
          <a:lstStyle>
            <a:lvl1pPr>
              <a:defRPr>
                <a:latin typeface="Franklin Gothic Medium" panose="020B0603020102020204" pitchFamily="34" charset="0"/>
              </a:defRPr>
            </a:lvl1pPr>
          </a:lstStyle>
          <a:p>
            <a:pPr lvl="0"/>
            <a:r>
              <a:rPr lang="en-US"/>
              <a:t>Click to edit Master text styles</a:t>
            </a:r>
          </a:p>
        </p:txBody>
      </p:sp>
      <p:sp>
        <p:nvSpPr>
          <p:cNvPr id="17" name="Text Placeholder 5"/>
          <p:cNvSpPr>
            <a:spLocks noGrp="1"/>
          </p:cNvSpPr>
          <p:nvPr>
            <p:ph type="body" sz="quarter" idx="17"/>
          </p:nvPr>
        </p:nvSpPr>
        <p:spPr>
          <a:xfrm>
            <a:off x="434696" y="2143163"/>
            <a:ext cx="5400000" cy="4337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2" name="Text Placeholder 3"/>
          <p:cNvSpPr>
            <a:spLocks noGrp="1"/>
          </p:cNvSpPr>
          <p:nvPr>
            <p:ph type="body" sz="quarter" idx="18"/>
          </p:nvPr>
        </p:nvSpPr>
        <p:spPr>
          <a:xfrm>
            <a:off x="6447692" y="1553639"/>
            <a:ext cx="5205046" cy="566737"/>
          </a:xfrm>
          <a:prstGeom prst="rect">
            <a:avLst/>
          </a:prstGeom>
        </p:spPr>
        <p:txBody>
          <a:bodyPr/>
          <a:lstStyle>
            <a:lvl1pPr>
              <a:defRPr sz="1800">
                <a:latin typeface="Franklin Gothic Medium" panose="020B0603020102020204" pitchFamily="34" charset="0"/>
              </a:defRPr>
            </a:lvl1pPr>
          </a:lstStyle>
          <a:p>
            <a:pPr lvl="0"/>
            <a:r>
              <a:rPr lang="en-US"/>
              <a:t>Click to edit Master text styles</a:t>
            </a:r>
          </a:p>
        </p:txBody>
      </p:sp>
      <p:sp>
        <p:nvSpPr>
          <p:cNvPr id="23" name="Content Placeholder 8"/>
          <p:cNvSpPr>
            <a:spLocks noGrp="1"/>
          </p:cNvSpPr>
          <p:nvPr>
            <p:ph sz="quarter" idx="19" hasCustomPrompt="1"/>
          </p:nvPr>
        </p:nvSpPr>
        <p:spPr>
          <a:xfrm>
            <a:off x="6349088" y="2120376"/>
            <a:ext cx="5400000" cy="4340749"/>
          </a:xfrm>
          <a:prstGeom prst="rect">
            <a:avLst/>
          </a:prstGeom>
        </p:spPr>
        <p:txBody>
          <a:bodyPr/>
          <a:lstStyle>
            <a:lvl5pPr marL="0" indent="0">
              <a:defRPr baseline="0">
                <a:latin typeface="Franklin Gothic Book" panose="020B0503020102020204" pitchFamily="34" charset="0"/>
              </a:defRPr>
            </a:lvl5pPr>
          </a:lstStyle>
          <a:p>
            <a:pPr lvl="4"/>
            <a:r>
              <a:rPr lang="en-GB"/>
              <a:t>Click icon to insert object</a:t>
            </a:r>
          </a:p>
        </p:txBody>
      </p:sp>
    </p:spTree>
    <p:extLst>
      <p:ext uri="{BB962C8B-B14F-4D97-AF65-F5344CB8AC3E}">
        <p14:creationId xmlns:p14="http://schemas.microsoft.com/office/powerpoint/2010/main" val="68053172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sp>
        <p:nvSpPr>
          <p:cNvPr id="15" name="Round Same Side Corner Rectangle 14"/>
          <p:cNvSpPr/>
          <p:nvPr userDrawn="1"/>
        </p:nvSpPr>
        <p:spPr>
          <a:xfrm>
            <a:off x="386968" y="1304925"/>
            <a:ext cx="5400000" cy="5158097"/>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19" name="Content Placeholder 8"/>
          <p:cNvSpPr>
            <a:spLocks noGrp="1"/>
          </p:cNvSpPr>
          <p:nvPr>
            <p:ph sz="quarter" idx="19" hasCustomPrompt="1"/>
          </p:nvPr>
        </p:nvSpPr>
        <p:spPr>
          <a:xfrm>
            <a:off x="407988" y="1311625"/>
            <a:ext cx="5400000" cy="5158097"/>
          </a:xfrm>
          <a:prstGeom prst="rect">
            <a:avLst/>
          </a:prstGeo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426720" y="6480000"/>
            <a:ext cx="2495552"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4 June, 2025</a:t>
            </a:fld>
            <a:endParaRPr lang="en-GB"/>
          </a:p>
        </p:txBody>
      </p:sp>
      <p:sp>
        <p:nvSpPr>
          <p:cNvPr id="105" name="Slide Number Placeholder 5"/>
          <p:cNvSpPr>
            <a:spLocks noGrp="1"/>
          </p:cNvSpPr>
          <p:nvPr>
            <p:ph type="sldNum" sz="quarter" idx="4"/>
          </p:nvPr>
        </p:nvSpPr>
        <p:spPr>
          <a:xfrm>
            <a:off x="11262160"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7" name="Text Placeholder 5"/>
          <p:cNvSpPr>
            <a:spLocks noGrp="1"/>
          </p:cNvSpPr>
          <p:nvPr>
            <p:ph type="body" sz="quarter" idx="17"/>
          </p:nvPr>
        </p:nvSpPr>
        <p:spPr>
          <a:xfrm>
            <a:off x="6358140" y="1304925"/>
            <a:ext cx="5400000" cy="51935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987113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Chart + text">
    <p:spTree>
      <p:nvGrpSpPr>
        <p:cNvPr id="1" name=""/>
        <p:cNvGrpSpPr/>
        <p:nvPr/>
      </p:nvGrpSpPr>
      <p:grpSpPr>
        <a:xfrm>
          <a:off x="0" y="0"/>
          <a:ext cx="0" cy="0"/>
          <a:chOff x="0" y="0"/>
          <a:chExt cx="0" cy="0"/>
        </a:xfrm>
      </p:grpSpPr>
      <p:sp>
        <p:nvSpPr>
          <p:cNvPr id="15" name="Round Same Side Corner Rectangle 14"/>
          <p:cNvSpPr/>
          <p:nvPr userDrawn="1"/>
        </p:nvSpPr>
        <p:spPr>
          <a:xfrm>
            <a:off x="407987" y="1304925"/>
            <a:ext cx="5400000" cy="51411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19" name="Content Placeholder 8"/>
          <p:cNvSpPr>
            <a:spLocks noGrp="1"/>
          </p:cNvSpPr>
          <p:nvPr>
            <p:ph sz="quarter" idx="19" hasCustomPrompt="1"/>
          </p:nvPr>
        </p:nvSpPr>
        <p:spPr>
          <a:xfrm>
            <a:off x="407987" y="1304925"/>
            <a:ext cx="5400000" cy="5141119"/>
          </a:xfrm>
          <a:prstGeom prst="rect">
            <a:avLst/>
          </a:prstGeo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6" name="Text Placeholder 3"/>
          <p:cNvSpPr>
            <a:spLocks noGrp="1"/>
          </p:cNvSpPr>
          <p:nvPr>
            <p:ph type="body" sz="quarter" idx="16"/>
          </p:nvPr>
        </p:nvSpPr>
        <p:spPr>
          <a:xfrm>
            <a:off x="6346417" y="1304925"/>
            <a:ext cx="5400000" cy="719137"/>
          </a:xfrm>
          <a:prstGeom prst="rect">
            <a:avLst/>
          </a:prstGeom>
        </p:spPr>
        <p:txBody>
          <a:bodyPr/>
          <a:lstStyle>
            <a:lvl1pPr>
              <a:defRPr>
                <a:latin typeface="Franklin Gothic Medium" panose="020B0603020102020204" pitchFamily="34" charset="0"/>
              </a:defRPr>
            </a:lvl1pPr>
          </a:lstStyle>
          <a:p>
            <a:pPr lvl="0"/>
            <a:r>
              <a:rPr lang="en-US"/>
              <a:t>Click to edit Master text styles</a:t>
            </a:r>
          </a:p>
        </p:txBody>
      </p:sp>
      <p:sp>
        <p:nvSpPr>
          <p:cNvPr id="17" name="Text Placeholder 5"/>
          <p:cNvSpPr>
            <a:spLocks noGrp="1"/>
          </p:cNvSpPr>
          <p:nvPr>
            <p:ph type="body" sz="quarter" idx="17" hasCustomPrompt="1"/>
          </p:nvPr>
        </p:nvSpPr>
        <p:spPr>
          <a:xfrm>
            <a:off x="6346417" y="2024062"/>
            <a:ext cx="5400000" cy="44743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Date Placeholder 3">
            <a:extLst>
              <a:ext uri="{FF2B5EF4-FFF2-40B4-BE49-F238E27FC236}">
                <a16:creationId xmlns:a16="http://schemas.microsoft.com/office/drawing/2014/main" id="{2FBF36D0-F4A9-1903-EC28-60B88B052B98}"/>
              </a:ext>
            </a:extLst>
          </p:cNvPr>
          <p:cNvSpPr>
            <a:spLocks noGrp="1"/>
          </p:cNvSpPr>
          <p:nvPr>
            <p:ph type="dt" sz="half" idx="2"/>
          </p:nvPr>
        </p:nvSpPr>
        <p:spPr>
          <a:xfrm>
            <a:off x="426720" y="6480000"/>
            <a:ext cx="2495552"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4 June, 2025</a:t>
            </a:fld>
            <a:endParaRPr lang="en-GB"/>
          </a:p>
        </p:txBody>
      </p:sp>
      <p:sp>
        <p:nvSpPr>
          <p:cNvPr id="4" name="Slide Number Placeholder 5">
            <a:extLst>
              <a:ext uri="{FF2B5EF4-FFF2-40B4-BE49-F238E27FC236}">
                <a16:creationId xmlns:a16="http://schemas.microsoft.com/office/drawing/2014/main" id="{1A1A3536-B563-B8BF-64A1-16A6855B7324}"/>
              </a:ext>
            </a:extLst>
          </p:cNvPr>
          <p:cNvSpPr>
            <a:spLocks noGrp="1"/>
          </p:cNvSpPr>
          <p:nvPr>
            <p:ph type="sldNum" sz="quarter" idx="4"/>
          </p:nvPr>
        </p:nvSpPr>
        <p:spPr>
          <a:xfrm>
            <a:off x="11262160"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31255941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Chart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5" name="Round Same Side Corner Rectangle 14"/>
          <p:cNvSpPr/>
          <p:nvPr userDrawn="1"/>
        </p:nvSpPr>
        <p:spPr>
          <a:xfrm>
            <a:off x="407987" y="1304925"/>
            <a:ext cx="5400000" cy="5141120"/>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16" name="Text Placeholder 3"/>
          <p:cNvSpPr>
            <a:spLocks noGrp="1"/>
          </p:cNvSpPr>
          <p:nvPr>
            <p:ph type="body" sz="quarter" idx="16"/>
          </p:nvPr>
        </p:nvSpPr>
        <p:spPr>
          <a:xfrm>
            <a:off x="6358140" y="1304397"/>
            <a:ext cx="5400000" cy="719137"/>
          </a:xfrm>
          <a:prstGeom prst="rect">
            <a:avLst/>
          </a:prstGeom>
        </p:spPr>
        <p:txBody>
          <a:bodyPr/>
          <a:lstStyle>
            <a:lvl1pPr>
              <a:defRPr>
                <a:latin typeface="Franklin Gothic Medium" panose="020B0603020102020204" pitchFamily="34" charset="0"/>
              </a:defRPr>
            </a:lvl1pPr>
          </a:lstStyle>
          <a:p>
            <a:pPr lvl="0"/>
            <a:r>
              <a:rPr lang="en-US"/>
              <a:t>Click to edit Master text styles</a:t>
            </a:r>
          </a:p>
        </p:txBody>
      </p:sp>
      <p:sp>
        <p:nvSpPr>
          <p:cNvPr id="17" name="Text Placeholder 5"/>
          <p:cNvSpPr>
            <a:spLocks noGrp="1"/>
          </p:cNvSpPr>
          <p:nvPr>
            <p:ph type="body" sz="quarter" idx="17"/>
          </p:nvPr>
        </p:nvSpPr>
        <p:spPr>
          <a:xfrm>
            <a:off x="6358140" y="2023534"/>
            <a:ext cx="5400000" cy="44748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3"/>
          <p:cNvSpPr>
            <a:spLocks noGrp="1"/>
          </p:cNvSpPr>
          <p:nvPr>
            <p:ph type="body" sz="quarter" idx="18"/>
          </p:nvPr>
        </p:nvSpPr>
        <p:spPr>
          <a:xfrm>
            <a:off x="539269" y="1523280"/>
            <a:ext cx="5158146" cy="566737"/>
          </a:xfrm>
          <a:prstGeom prst="rect">
            <a:avLst/>
          </a:prstGeom>
        </p:spPr>
        <p:txBody>
          <a:bodyPr/>
          <a:lstStyle>
            <a:lvl1pPr>
              <a:defRPr sz="1800">
                <a:latin typeface="Franklin Gothic Medium" panose="020B0603020102020204" pitchFamily="34" charset="0"/>
              </a:defRPr>
            </a:lvl1pPr>
          </a:lstStyle>
          <a:p>
            <a:pPr lvl="0"/>
            <a:r>
              <a:rPr lang="en-US"/>
              <a:t>Click to edit Master text styles</a:t>
            </a:r>
          </a:p>
        </p:txBody>
      </p:sp>
      <p:sp>
        <p:nvSpPr>
          <p:cNvPr id="19" name="Content Placeholder 8"/>
          <p:cNvSpPr>
            <a:spLocks noGrp="1"/>
          </p:cNvSpPr>
          <p:nvPr>
            <p:ph sz="quarter" idx="19" hasCustomPrompt="1"/>
          </p:nvPr>
        </p:nvSpPr>
        <p:spPr>
          <a:xfrm>
            <a:off x="407987" y="2202480"/>
            <a:ext cx="5400000" cy="4243565"/>
          </a:xfrm>
          <a:prstGeom prst="rect">
            <a:avLst/>
          </a:prstGeo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3" name="Date Placeholder 3">
            <a:extLst>
              <a:ext uri="{FF2B5EF4-FFF2-40B4-BE49-F238E27FC236}">
                <a16:creationId xmlns:a16="http://schemas.microsoft.com/office/drawing/2014/main" id="{AA013C48-A5E0-9AFF-D22C-1F596B52EB7E}"/>
              </a:ext>
            </a:extLst>
          </p:cNvPr>
          <p:cNvSpPr>
            <a:spLocks noGrp="1"/>
          </p:cNvSpPr>
          <p:nvPr>
            <p:ph type="dt" sz="half" idx="2"/>
          </p:nvPr>
        </p:nvSpPr>
        <p:spPr>
          <a:xfrm>
            <a:off x="426720" y="6480000"/>
            <a:ext cx="2495552"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4 June, 2025</a:t>
            </a:fld>
            <a:endParaRPr lang="en-GB"/>
          </a:p>
        </p:txBody>
      </p:sp>
      <p:sp>
        <p:nvSpPr>
          <p:cNvPr id="4" name="Slide Number Placeholder 5">
            <a:extLst>
              <a:ext uri="{FF2B5EF4-FFF2-40B4-BE49-F238E27FC236}">
                <a16:creationId xmlns:a16="http://schemas.microsoft.com/office/drawing/2014/main" id="{E0707A55-C53D-3142-691C-BE62612FDC06}"/>
              </a:ext>
            </a:extLst>
          </p:cNvPr>
          <p:cNvSpPr>
            <a:spLocks noGrp="1"/>
          </p:cNvSpPr>
          <p:nvPr>
            <p:ph type="sldNum" sz="quarter" idx="4"/>
          </p:nvPr>
        </p:nvSpPr>
        <p:spPr>
          <a:xfrm>
            <a:off x="11262160"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3300228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3C6F176F-CB2E-4E55-AE03-25ABB84AF002}" type="datetime1">
              <a:rPr lang="fi-FI" smtClean="0"/>
              <a:t>4.6.2025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12558923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xt + large chart">
    <p:spTree>
      <p:nvGrpSpPr>
        <p:cNvPr id="1" name=""/>
        <p:cNvGrpSpPr/>
        <p:nvPr/>
      </p:nvGrpSpPr>
      <p:grpSpPr>
        <a:xfrm>
          <a:off x="0" y="0"/>
          <a:ext cx="0" cy="0"/>
          <a:chOff x="0" y="0"/>
          <a:chExt cx="0" cy="0"/>
        </a:xfrm>
      </p:grpSpPr>
      <p:sp>
        <p:nvSpPr>
          <p:cNvPr id="5" name="Round Same Side Corner Rectangle 4"/>
          <p:cNvSpPr/>
          <p:nvPr userDrawn="1"/>
        </p:nvSpPr>
        <p:spPr>
          <a:xfrm>
            <a:off x="5363104" y="1286050"/>
            <a:ext cx="6385984" cy="5156201"/>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9" name="Content Placeholder 8"/>
          <p:cNvSpPr>
            <a:spLocks noGrp="1"/>
          </p:cNvSpPr>
          <p:nvPr>
            <p:ph sz="quarter" idx="17" hasCustomPrompt="1"/>
          </p:nvPr>
        </p:nvSpPr>
        <p:spPr>
          <a:xfrm>
            <a:off x="5363104" y="1304925"/>
            <a:ext cx="6385984" cy="5156201"/>
          </a:xfrm>
          <a:prstGeom prst="rect">
            <a:avLst/>
          </a:prstGeo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6"/>
          </p:nvPr>
        </p:nvSpPr>
        <p:spPr>
          <a:xfrm>
            <a:off x="407988" y="1304925"/>
            <a:ext cx="4282542" cy="51816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Date Placeholder 3">
            <a:extLst>
              <a:ext uri="{FF2B5EF4-FFF2-40B4-BE49-F238E27FC236}">
                <a16:creationId xmlns:a16="http://schemas.microsoft.com/office/drawing/2014/main" id="{25A8F4AF-C166-892B-9CF5-F577870E7E20}"/>
              </a:ext>
            </a:extLst>
          </p:cNvPr>
          <p:cNvSpPr>
            <a:spLocks noGrp="1"/>
          </p:cNvSpPr>
          <p:nvPr>
            <p:ph type="dt" sz="half" idx="2"/>
          </p:nvPr>
        </p:nvSpPr>
        <p:spPr>
          <a:xfrm>
            <a:off x="426720" y="6480000"/>
            <a:ext cx="2495552"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4 June, 2025</a:t>
            </a:fld>
            <a:endParaRPr lang="en-GB"/>
          </a:p>
        </p:txBody>
      </p:sp>
      <p:sp>
        <p:nvSpPr>
          <p:cNvPr id="6" name="Slide Number Placeholder 5">
            <a:extLst>
              <a:ext uri="{FF2B5EF4-FFF2-40B4-BE49-F238E27FC236}">
                <a16:creationId xmlns:a16="http://schemas.microsoft.com/office/drawing/2014/main" id="{E0239C5C-6B03-EE41-D05E-6EF6FDF7165A}"/>
              </a:ext>
            </a:extLst>
          </p:cNvPr>
          <p:cNvSpPr>
            <a:spLocks noGrp="1"/>
          </p:cNvSpPr>
          <p:nvPr>
            <p:ph type="sldNum" sz="quarter" idx="4"/>
          </p:nvPr>
        </p:nvSpPr>
        <p:spPr>
          <a:xfrm>
            <a:off x="11262160"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12646466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large chart + text">
    <p:spTree>
      <p:nvGrpSpPr>
        <p:cNvPr id="1" name=""/>
        <p:cNvGrpSpPr/>
        <p:nvPr/>
      </p:nvGrpSpPr>
      <p:grpSpPr>
        <a:xfrm>
          <a:off x="0" y="0"/>
          <a:ext cx="0" cy="0"/>
          <a:chOff x="0" y="0"/>
          <a:chExt cx="0" cy="0"/>
        </a:xfrm>
      </p:grpSpPr>
      <p:sp>
        <p:nvSpPr>
          <p:cNvPr id="5" name="Round Same Side Corner Rectangle 4"/>
          <p:cNvSpPr/>
          <p:nvPr userDrawn="1"/>
        </p:nvSpPr>
        <p:spPr>
          <a:xfrm>
            <a:off x="407989" y="1304925"/>
            <a:ext cx="6404716" cy="5166519"/>
          </a:xfrm>
          <a:prstGeom prst="round2SameRect">
            <a:avLst>
              <a:gd name="adj1" fmla="val 339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9" name="Content Placeholder 8"/>
          <p:cNvSpPr>
            <a:spLocks noGrp="1"/>
          </p:cNvSpPr>
          <p:nvPr>
            <p:ph sz="quarter" idx="17" hasCustomPrompt="1"/>
          </p:nvPr>
        </p:nvSpPr>
        <p:spPr>
          <a:xfrm>
            <a:off x="426720" y="1304925"/>
            <a:ext cx="6385984" cy="5175075"/>
          </a:xfrm>
          <a:prstGeom prst="rect">
            <a:avLst/>
          </a:prstGeom>
        </p:spPr>
        <p:txBody>
          <a:bodyPr/>
          <a:lstStyle>
            <a:lvl5pPr marL="0" indent="0">
              <a:defRPr baseline="0">
                <a:latin typeface="Franklin Gothic Book" panose="020B0503020102020204" pitchFamily="34" charset="0"/>
              </a:defRPr>
            </a:lvl5pPr>
          </a:lstStyle>
          <a:p>
            <a:pPr lvl="4"/>
            <a:r>
              <a:rPr lang="en-GB"/>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6"/>
          </p:nvPr>
        </p:nvSpPr>
        <p:spPr>
          <a:xfrm>
            <a:off x="7561385" y="1304925"/>
            <a:ext cx="4187703" cy="5175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Date Placeholder 3">
            <a:extLst>
              <a:ext uri="{FF2B5EF4-FFF2-40B4-BE49-F238E27FC236}">
                <a16:creationId xmlns:a16="http://schemas.microsoft.com/office/drawing/2014/main" id="{852ADEC9-555F-AB27-62D2-381A89973883}"/>
              </a:ext>
            </a:extLst>
          </p:cNvPr>
          <p:cNvSpPr>
            <a:spLocks noGrp="1"/>
          </p:cNvSpPr>
          <p:nvPr>
            <p:ph type="dt" sz="half" idx="2"/>
          </p:nvPr>
        </p:nvSpPr>
        <p:spPr>
          <a:xfrm>
            <a:off x="426720" y="6480000"/>
            <a:ext cx="2495552"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4 June, 2025</a:t>
            </a:fld>
            <a:endParaRPr lang="en-GB"/>
          </a:p>
        </p:txBody>
      </p:sp>
      <p:sp>
        <p:nvSpPr>
          <p:cNvPr id="6" name="Slide Number Placeholder 5">
            <a:extLst>
              <a:ext uri="{FF2B5EF4-FFF2-40B4-BE49-F238E27FC236}">
                <a16:creationId xmlns:a16="http://schemas.microsoft.com/office/drawing/2014/main" id="{6F8A87BF-E07E-57BE-CABF-AD21B5C3B637}"/>
              </a:ext>
            </a:extLst>
          </p:cNvPr>
          <p:cNvSpPr>
            <a:spLocks noGrp="1"/>
          </p:cNvSpPr>
          <p:nvPr>
            <p:ph type="sldNum" sz="quarter" idx="4"/>
          </p:nvPr>
        </p:nvSpPr>
        <p:spPr>
          <a:xfrm>
            <a:off x="11262160"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13982532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hart + chart">
    <p:spTree>
      <p:nvGrpSpPr>
        <p:cNvPr id="1" name=""/>
        <p:cNvGrpSpPr/>
        <p:nvPr/>
      </p:nvGrpSpPr>
      <p:grpSpPr>
        <a:xfrm>
          <a:off x="0" y="0"/>
          <a:ext cx="0" cy="0"/>
          <a:chOff x="0" y="0"/>
          <a:chExt cx="0" cy="0"/>
        </a:xfrm>
      </p:grpSpPr>
      <p:sp>
        <p:nvSpPr>
          <p:cNvPr id="5" name="Round Same Side Corner Rectangle 4"/>
          <p:cNvSpPr/>
          <p:nvPr userDrawn="1"/>
        </p:nvSpPr>
        <p:spPr>
          <a:xfrm>
            <a:off x="407988" y="1304925"/>
            <a:ext cx="5400000" cy="5155313"/>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104" name="Round Same Side Corner Rectangle 103"/>
          <p:cNvSpPr/>
          <p:nvPr userDrawn="1"/>
        </p:nvSpPr>
        <p:spPr>
          <a:xfrm>
            <a:off x="6349088" y="1317450"/>
            <a:ext cx="5400000" cy="5155313"/>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4" name="Content Placeholder 3"/>
          <p:cNvSpPr>
            <a:spLocks noGrp="1"/>
          </p:cNvSpPr>
          <p:nvPr>
            <p:ph sz="quarter" idx="10" hasCustomPrompt="1"/>
          </p:nvPr>
        </p:nvSpPr>
        <p:spPr>
          <a:xfrm>
            <a:off x="426720" y="1304924"/>
            <a:ext cx="5400000" cy="5155313"/>
          </a:xfrm>
          <a:prstGeom prst="rect">
            <a:avLst/>
          </a:prstGeom>
        </p:spPr>
        <p:txBody>
          <a:bodyPr/>
          <a:lstStyle>
            <a:lvl1pPr>
              <a:defRPr baseline="0"/>
            </a:lvl1pPr>
          </a:lstStyle>
          <a:p>
            <a:pPr lvl="0"/>
            <a:r>
              <a:rPr lang="en-US"/>
              <a:t>Click icon to insert object</a:t>
            </a:r>
          </a:p>
        </p:txBody>
      </p:sp>
      <p:sp>
        <p:nvSpPr>
          <p:cNvPr id="13" name="Content Placeholder 3"/>
          <p:cNvSpPr>
            <a:spLocks noGrp="1"/>
          </p:cNvSpPr>
          <p:nvPr>
            <p:ph sz="quarter" idx="11" hasCustomPrompt="1"/>
          </p:nvPr>
        </p:nvSpPr>
        <p:spPr>
          <a:xfrm>
            <a:off x="6367820" y="1317450"/>
            <a:ext cx="5400000" cy="5142787"/>
          </a:xfrm>
          <a:prstGeom prst="rect">
            <a:avLst/>
          </a:prstGeom>
        </p:spPr>
        <p:txBody>
          <a:bodyPr/>
          <a:lstStyle>
            <a:lvl1pPr>
              <a:defRPr baseline="0"/>
            </a:lvl1pPr>
          </a:lstStyle>
          <a:p>
            <a:pPr lvl="0"/>
            <a:r>
              <a:rPr lang="en-US"/>
              <a:t>Click icon to insert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419590" y="6480000"/>
            <a:ext cx="2495552"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4 June, 2025</a:t>
            </a:fld>
            <a:endParaRPr lang="en-GB"/>
          </a:p>
        </p:txBody>
      </p:sp>
      <p:sp>
        <p:nvSpPr>
          <p:cNvPr id="105" name="Slide Number Placeholder 5"/>
          <p:cNvSpPr>
            <a:spLocks noGrp="1"/>
          </p:cNvSpPr>
          <p:nvPr>
            <p:ph type="sldNum" sz="quarter" idx="4"/>
          </p:nvPr>
        </p:nvSpPr>
        <p:spPr>
          <a:xfrm>
            <a:off x="11262160"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6736409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hart + chart - with titles">
    <p:spTree>
      <p:nvGrpSpPr>
        <p:cNvPr id="1" name=""/>
        <p:cNvGrpSpPr/>
        <p:nvPr/>
      </p:nvGrpSpPr>
      <p:grpSpPr>
        <a:xfrm>
          <a:off x="0" y="0"/>
          <a:ext cx="0" cy="0"/>
          <a:chOff x="0" y="0"/>
          <a:chExt cx="0" cy="0"/>
        </a:xfrm>
      </p:grpSpPr>
      <p:sp>
        <p:nvSpPr>
          <p:cNvPr id="5" name="Round Same Side Corner Rectangle 4"/>
          <p:cNvSpPr/>
          <p:nvPr userDrawn="1"/>
        </p:nvSpPr>
        <p:spPr>
          <a:xfrm>
            <a:off x="407988" y="2168445"/>
            <a:ext cx="5400000" cy="4292680"/>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2" name="Date Placeholder 3"/>
          <p:cNvSpPr>
            <a:spLocks noGrp="1"/>
          </p:cNvSpPr>
          <p:nvPr>
            <p:ph type="dt" sz="half" idx="2"/>
          </p:nvPr>
        </p:nvSpPr>
        <p:spPr>
          <a:xfrm>
            <a:off x="419590" y="6480000"/>
            <a:ext cx="2495552"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4 June, 2025</a:t>
            </a:fld>
            <a:endParaRPr lang="en-GB"/>
          </a:p>
        </p:txBody>
      </p:sp>
      <p:sp>
        <p:nvSpPr>
          <p:cNvPr id="105" name="Slide Number Placeholder 5"/>
          <p:cNvSpPr>
            <a:spLocks noGrp="1"/>
          </p:cNvSpPr>
          <p:nvPr>
            <p:ph type="sldNum" sz="quarter" idx="4"/>
          </p:nvPr>
        </p:nvSpPr>
        <p:spPr>
          <a:xfrm>
            <a:off x="11262160"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104" name="Round Same Side Corner Rectangle 103"/>
          <p:cNvSpPr/>
          <p:nvPr userDrawn="1"/>
        </p:nvSpPr>
        <p:spPr>
          <a:xfrm>
            <a:off x="6349088" y="2168525"/>
            <a:ext cx="5400000" cy="4291712"/>
          </a:xfrm>
          <a:prstGeom prst="round2SameRect">
            <a:avLst>
              <a:gd name="adj1" fmla="val 2774"/>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4" name="Text Placeholder 3"/>
          <p:cNvSpPr>
            <a:spLocks noGrp="1"/>
          </p:cNvSpPr>
          <p:nvPr>
            <p:ph type="body" sz="quarter" idx="20" hasCustomPrompt="1"/>
          </p:nvPr>
        </p:nvSpPr>
        <p:spPr>
          <a:xfrm>
            <a:off x="426720" y="1318471"/>
            <a:ext cx="10289117" cy="723900"/>
          </a:xfrm>
          <a:prstGeom prst="rect">
            <a:avLst/>
          </a:prstGeom>
        </p:spPr>
        <p:txBody>
          <a:bodyPr/>
          <a:lstStyle>
            <a:lvl1pPr>
              <a:defRPr/>
            </a:lvl1pPr>
          </a:lstStyle>
          <a:p>
            <a:pPr lvl="0"/>
            <a:r>
              <a:rPr lang="en-US"/>
              <a:t>Short intro text</a:t>
            </a:r>
          </a:p>
        </p:txBody>
      </p:sp>
      <p:sp>
        <p:nvSpPr>
          <p:cNvPr id="7" name="Text Placeholder 6"/>
          <p:cNvSpPr>
            <a:spLocks noGrp="1"/>
          </p:cNvSpPr>
          <p:nvPr>
            <p:ph type="body" sz="quarter" idx="21" hasCustomPrompt="1"/>
          </p:nvPr>
        </p:nvSpPr>
        <p:spPr>
          <a:xfrm>
            <a:off x="673245" y="2271940"/>
            <a:ext cx="4609956" cy="244475"/>
          </a:xfrm>
          <a:prstGeom prst="rect">
            <a:avLst/>
          </a:prstGeom>
        </p:spPr>
        <p:txBody>
          <a:bodyPr/>
          <a:lstStyle>
            <a:lvl1pPr>
              <a:defRPr sz="1600" baseline="0">
                <a:latin typeface="Franklin Gothic Medium" panose="020B0603020102020204" pitchFamily="34" charset="0"/>
              </a:defRPr>
            </a:lvl1pPr>
          </a:lstStyle>
          <a:p>
            <a:pPr lvl="0"/>
            <a:r>
              <a:rPr lang="en-US"/>
              <a:t>Chart title</a:t>
            </a:r>
          </a:p>
        </p:txBody>
      </p:sp>
      <p:sp>
        <p:nvSpPr>
          <p:cNvPr id="18" name="Text Placeholder 6"/>
          <p:cNvSpPr>
            <a:spLocks noGrp="1"/>
          </p:cNvSpPr>
          <p:nvPr>
            <p:ph type="body" sz="quarter" idx="22" hasCustomPrompt="1"/>
          </p:nvPr>
        </p:nvSpPr>
        <p:spPr>
          <a:xfrm>
            <a:off x="6694629" y="2246540"/>
            <a:ext cx="4662556" cy="269875"/>
          </a:xfrm>
          <a:prstGeom prst="rect">
            <a:avLst/>
          </a:prstGeom>
        </p:spPr>
        <p:txBody>
          <a:bodyPr/>
          <a:lstStyle>
            <a:lvl1pPr>
              <a:defRPr sz="1600" baseline="0">
                <a:latin typeface="Franklin Gothic Medium" panose="020B0603020102020204" pitchFamily="34" charset="0"/>
              </a:defRPr>
            </a:lvl1pPr>
          </a:lstStyle>
          <a:p>
            <a:pPr lvl="0"/>
            <a:r>
              <a:rPr lang="en-US"/>
              <a:t>Chart title</a:t>
            </a:r>
          </a:p>
        </p:txBody>
      </p:sp>
      <p:sp>
        <p:nvSpPr>
          <p:cNvPr id="9" name="Content Placeholder 8"/>
          <p:cNvSpPr>
            <a:spLocks noGrp="1"/>
          </p:cNvSpPr>
          <p:nvPr>
            <p:ph sz="quarter" idx="23"/>
          </p:nvPr>
        </p:nvSpPr>
        <p:spPr>
          <a:xfrm>
            <a:off x="426720" y="2642489"/>
            <a:ext cx="5339081" cy="3818637"/>
          </a:xfrm>
          <a:prstGeom prst="rect">
            <a:avLst/>
          </a:prstGeom>
        </p:spPr>
        <p:txBody>
          <a:bodyPr/>
          <a:lstStyle>
            <a:lvl1pPr>
              <a:defRPr sz="1600"/>
            </a:lvl1pPr>
          </a:lstStyle>
          <a:p>
            <a:pPr lvl="0"/>
            <a:r>
              <a:rPr lang="en-US"/>
              <a:t>Click to edit Master text styles</a:t>
            </a:r>
          </a:p>
        </p:txBody>
      </p:sp>
      <p:sp>
        <p:nvSpPr>
          <p:cNvPr id="21" name="Content Placeholder 8"/>
          <p:cNvSpPr>
            <a:spLocks noGrp="1"/>
          </p:cNvSpPr>
          <p:nvPr>
            <p:ph sz="quarter" idx="24"/>
          </p:nvPr>
        </p:nvSpPr>
        <p:spPr>
          <a:xfrm>
            <a:off x="6349088" y="2641601"/>
            <a:ext cx="5400000" cy="3818637"/>
          </a:xfrm>
          <a:prstGeom prst="rect">
            <a:avLst/>
          </a:prstGeom>
        </p:spPr>
        <p:txBody>
          <a:bodyPr/>
          <a:lstStyle>
            <a:lvl1pPr>
              <a:defRPr sz="1600"/>
            </a:lvl1pPr>
          </a:lstStyle>
          <a:p>
            <a:pPr lvl="0"/>
            <a:r>
              <a:rPr lang="en-US"/>
              <a:t>Click to edit Master text styles</a:t>
            </a:r>
          </a:p>
        </p:txBody>
      </p:sp>
    </p:spTree>
    <p:extLst>
      <p:ext uri="{BB962C8B-B14F-4D97-AF65-F5344CB8AC3E}">
        <p14:creationId xmlns:p14="http://schemas.microsoft.com/office/powerpoint/2010/main" val="27390143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Single chart">
    <p:spTree>
      <p:nvGrpSpPr>
        <p:cNvPr id="1" name=""/>
        <p:cNvGrpSpPr/>
        <p:nvPr/>
      </p:nvGrpSpPr>
      <p:grpSpPr>
        <a:xfrm>
          <a:off x="0" y="0"/>
          <a:ext cx="0" cy="0"/>
          <a:chOff x="0" y="0"/>
          <a:chExt cx="0" cy="0"/>
        </a:xfrm>
      </p:grpSpPr>
      <p:sp>
        <p:nvSpPr>
          <p:cNvPr id="4" name="Round Same Side Corner Rectangle 3"/>
          <p:cNvSpPr/>
          <p:nvPr userDrawn="1"/>
        </p:nvSpPr>
        <p:spPr>
          <a:xfrm>
            <a:off x="407988" y="1304925"/>
            <a:ext cx="11341099" cy="5156200"/>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5" name="Content Placeholder 4"/>
          <p:cNvSpPr>
            <a:spLocks noGrp="1"/>
          </p:cNvSpPr>
          <p:nvPr>
            <p:ph sz="quarter" idx="10" hasCustomPrompt="1"/>
          </p:nvPr>
        </p:nvSpPr>
        <p:spPr>
          <a:xfrm>
            <a:off x="426720" y="1304925"/>
            <a:ext cx="11322367" cy="5156200"/>
          </a:xfrm>
          <a:prstGeom prst="rect">
            <a:avLst/>
          </a:prstGeom>
        </p:spPr>
        <p:txBody>
          <a:bodyPr/>
          <a:lstStyle>
            <a:lvl1pPr>
              <a:defRPr/>
            </a:lvl1pPr>
          </a:lstStyle>
          <a:p>
            <a:pPr lvl="0"/>
            <a:r>
              <a:rPr lang="en-US"/>
              <a:t>Click icon to add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7CE7441D-2BB2-B086-EEFB-E32A7AA07F95}"/>
              </a:ext>
            </a:extLst>
          </p:cNvPr>
          <p:cNvSpPr>
            <a:spLocks noGrp="1"/>
          </p:cNvSpPr>
          <p:nvPr>
            <p:ph type="dt" sz="half" idx="2"/>
          </p:nvPr>
        </p:nvSpPr>
        <p:spPr>
          <a:xfrm>
            <a:off x="426720" y="6480000"/>
            <a:ext cx="2495552"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4 June, 2025</a:t>
            </a:fld>
            <a:endParaRPr lang="en-GB"/>
          </a:p>
        </p:txBody>
      </p:sp>
      <p:sp>
        <p:nvSpPr>
          <p:cNvPr id="6" name="Slide Number Placeholder 5">
            <a:extLst>
              <a:ext uri="{FF2B5EF4-FFF2-40B4-BE49-F238E27FC236}">
                <a16:creationId xmlns:a16="http://schemas.microsoft.com/office/drawing/2014/main" id="{BA133FE2-1F8B-B27E-AB82-095CD5C148FA}"/>
              </a:ext>
            </a:extLst>
          </p:cNvPr>
          <p:cNvSpPr>
            <a:spLocks noGrp="1"/>
          </p:cNvSpPr>
          <p:nvPr>
            <p:ph type="sldNum" sz="quarter" idx="4"/>
          </p:nvPr>
        </p:nvSpPr>
        <p:spPr>
          <a:xfrm>
            <a:off x="11262160"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351287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4" name="Round Same Side Corner Rectangle 3"/>
          <p:cNvSpPr/>
          <p:nvPr userDrawn="1"/>
        </p:nvSpPr>
        <p:spPr>
          <a:xfrm>
            <a:off x="407988" y="1304925"/>
            <a:ext cx="11341099" cy="5156200"/>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5" name="Content Placeholder 4"/>
          <p:cNvSpPr>
            <a:spLocks noGrp="1"/>
          </p:cNvSpPr>
          <p:nvPr>
            <p:ph sz="quarter" idx="10" hasCustomPrompt="1"/>
          </p:nvPr>
        </p:nvSpPr>
        <p:spPr>
          <a:xfrm>
            <a:off x="407988" y="1304926"/>
            <a:ext cx="11376023" cy="5156200"/>
          </a:xfrm>
          <a:prstGeom prst="rect">
            <a:avLst/>
          </a:prstGeom>
        </p:spPr>
        <p:txBody>
          <a:bodyPr/>
          <a:lstStyle>
            <a:lvl1pPr>
              <a:defRPr baseline="0"/>
            </a:lvl1pPr>
          </a:lstStyle>
          <a:p>
            <a:pPr lvl="0"/>
            <a:r>
              <a:rPr lang="en-US"/>
              <a:t>Click icon to add object</a:t>
            </a: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F81CA89E-CD3E-12B0-5B1D-6B8EB10E4241}"/>
              </a:ext>
            </a:extLst>
          </p:cNvPr>
          <p:cNvSpPr>
            <a:spLocks noGrp="1"/>
          </p:cNvSpPr>
          <p:nvPr>
            <p:ph type="dt" sz="half" idx="2"/>
          </p:nvPr>
        </p:nvSpPr>
        <p:spPr>
          <a:xfrm>
            <a:off x="426720" y="6480000"/>
            <a:ext cx="2495552"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4 June, 2025</a:t>
            </a:fld>
            <a:endParaRPr lang="en-GB"/>
          </a:p>
        </p:txBody>
      </p:sp>
      <p:sp>
        <p:nvSpPr>
          <p:cNvPr id="6" name="Slide Number Placeholder 5">
            <a:extLst>
              <a:ext uri="{FF2B5EF4-FFF2-40B4-BE49-F238E27FC236}">
                <a16:creationId xmlns:a16="http://schemas.microsoft.com/office/drawing/2014/main" id="{B8355292-A72D-E61F-BAF4-485710EE8675}"/>
              </a:ext>
            </a:extLst>
          </p:cNvPr>
          <p:cNvSpPr>
            <a:spLocks noGrp="1"/>
          </p:cNvSpPr>
          <p:nvPr>
            <p:ph type="sldNum" sz="quarter" idx="4"/>
          </p:nvPr>
        </p:nvSpPr>
        <p:spPr>
          <a:xfrm>
            <a:off x="11262160"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319476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ingle chart - with title">
    <p:spTree>
      <p:nvGrpSpPr>
        <p:cNvPr id="1" name=""/>
        <p:cNvGrpSpPr/>
        <p:nvPr/>
      </p:nvGrpSpPr>
      <p:grpSpPr>
        <a:xfrm>
          <a:off x="0" y="0"/>
          <a:ext cx="0" cy="0"/>
          <a:chOff x="0" y="0"/>
          <a:chExt cx="0" cy="0"/>
        </a:xfrm>
      </p:grpSpPr>
      <p:sp>
        <p:nvSpPr>
          <p:cNvPr id="4" name="Round Same Side Corner Rectangle 3"/>
          <p:cNvSpPr/>
          <p:nvPr userDrawn="1"/>
        </p:nvSpPr>
        <p:spPr>
          <a:xfrm>
            <a:off x="426720" y="1304926"/>
            <a:ext cx="11322368" cy="5156200"/>
          </a:xfrm>
          <a:prstGeom prst="round2SameRect">
            <a:avLst>
              <a:gd name="adj1" fmla="val 2789"/>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ct val="50000"/>
              </a:spcAft>
              <a:defRPr/>
            </a:pPr>
            <a:endParaRPr lang="en-GB" sz="1200">
              <a:latin typeface="Franklin Gothic Book"/>
            </a:endParaRPr>
          </a:p>
        </p:txBody>
      </p:sp>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5" name="Content Placeholder 4"/>
          <p:cNvSpPr>
            <a:spLocks noGrp="1"/>
          </p:cNvSpPr>
          <p:nvPr>
            <p:ph sz="quarter" idx="17" hasCustomPrompt="1"/>
          </p:nvPr>
        </p:nvSpPr>
        <p:spPr>
          <a:xfrm>
            <a:off x="407988" y="2115616"/>
            <a:ext cx="11357291" cy="4370909"/>
          </a:xfrm>
          <a:prstGeom prst="rect">
            <a:avLst/>
          </a:prstGeom>
        </p:spPr>
        <p:txBody>
          <a:bodyPr/>
          <a:lstStyle>
            <a:lvl1pPr>
              <a:defRPr baseline="0"/>
            </a:lvl1pPr>
          </a:lstStyle>
          <a:p>
            <a:pPr lvl="0"/>
            <a:r>
              <a:rPr lang="en-US"/>
              <a:t>Click icon to add object</a:t>
            </a:r>
          </a:p>
        </p:txBody>
      </p:sp>
      <p:sp>
        <p:nvSpPr>
          <p:cNvPr id="7" name="Text Placeholder 6"/>
          <p:cNvSpPr>
            <a:spLocks noGrp="1"/>
          </p:cNvSpPr>
          <p:nvPr>
            <p:ph type="body" sz="quarter" idx="18" hasCustomPrompt="1"/>
          </p:nvPr>
        </p:nvSpPr>
        <p:spPr>
          <a:xfrm>
            <a:off x="597550" y="1507603"/>
            <a:ext cx="10921875" cy="608013"/>
          </a:xfrm>
          <a:prstGeom prst="rect">
            <a:avLst/>
          </a:prstGeom>
        </p:spPr>
        <p:txBody>
          <a:bodyPr/>
          <a:lstStyle>
            <a:lvl1pPr>
              <a:defRPr sz="1800">
                <a:latin typeface="Franklin Gothic Medium" panose="020B0603020102020204" pitchFamily="34" charset="0"/>
              </a:defRPr>
            </a:lvl1pPr>
          </a:lstStyle>
          <a:p>
            <a:pPr lvl="0"/>
            <a:r>
              <a:rPr lang="en-US"/>
              <a:t>Chart title</a:t>
            </a:r>
          </a:p>
        </p:txBody>
      </p:sp>
      <p:sp>
        <p:nvSpPr>
          <p:cNvPr id="3" name="Date Placeholder 3">
            <a:extLst>
              <a:ext uri="{FF2B5EF4-FFF2-40B4-BE49-F238E27FC236}">
                <a16:creationId xmlns:a16="http://schemas.microsoft.com/office/drawing/2014/main" id="{338E7372-1883-5D6D-F379-45DBC0AE6E22}"/>
              </a:ext>
            </a:extLst>
          </p:cNvPr>
          <p:cNvSpPr>
            <a:spLocks noGrp="1"/>
          </p:cNvSpPr>
          <p:nvPr>
            <p:ph type="dt" sz="half" idx="2"/>
          </p:nvPr>
        </p:nvSpPr>
        <p:spPr>
          <a:xfrm>
            <a:off x="426720" y="6480000"/>
            <a:ext cx="2495552" cy="378000"/>
          </a:xfrm>
          <a:prstGeom prst="rect">
            <a:avLst/>
          </a:prstGeom>
        </p:spPr>
        <p:txBody>
          <a:bodyPr lIns="0" tIns="0" rIns="0" bIns="0" anchor="ctr"/>
          <a:lstStyle>
            <a:lvl1pPr>
              <a:defRPr sz="800">
                <a:solidFill>
                  <a:schemeClr val="accent1"/>
                </a:solidFill>
              </a:defRPr>
            </a:lvl1pPr>
          </a:lstStyle>
          <a:p>
            <a:fld id="{C70A5BBD-BD63-F344-B625-7C085C238913}" type="datetime3">
              <a:rPr lang="en-GB" smtClean="0"/>
              <a:t>4 June, 2025</a:t>
            </a:fld>
            <a:endParaRPr lang="en-GB"/>
          </a:p>
        </p:txBody>
      </p:sp>
      <p:sp>
        <p:nvSpPr>
          <p:cNvPr id="6" name="Slide Number Placeholder 5">
            <a:extLst>
              <a:ext uri="{FF2B5EF4-FFF2-40B4-BE49-F238E27FC236}">
                <a16:creationId xmlns:a16="http://schemas.microsoft.com/office/drawing/2014/main" id="{80E6C1E7-C97E-2DEA-EE52-52DE32211270}"/>
              </a:ext>
            </a:extLst>
          </p:cNvPr>
          <p:cNvSpPr>
            <a:spLocks noGrp="1"/>
          </p:cNvSpPr>
          <p:nvPr>
            <p:ph type="sldNum" sz="quarter" idx="4"/>
          </p:nvPr>
        </p:nvSpPr>
        <p:spPr>
          <a:xfrm>
            <a:off x="11262160"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1079574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4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June, 2025</a:t>
            </a:fld>
            <a:endParaRPr lang="en-GB"/>
          </a:p>
        </p:txBody>
      </p:sp>
      <p:sp>
        <p:nvSpPr>
          <p:cNvPr id="4" name="Footer Placeholder 3"/>
          <p:cNvSpPr>
            <a:spLocks noGrp="1"/>
          </p:cNvSpPr>
          <p:nvPr>
            <p:ph type="ftr" sz="quarter" idx="11"/>
          </p:nvPr>
        </p:nvSpPr>
        <p:spPr>
          <a:xfrm>
            <a:off x="0" y="6480000"/>
            <a:ext cx="12192000" cy="378000"/>
          </a:xfrm>
          <a:prstGeom prst="rect">
            <a:avLst/>
          </a:prstGeo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a:latin typeface="Franklin Gothic Book"/>
              </a:rPr>
              <a:t>Layouts</a:t>
            </a:r>
            <a:r>
              <a:rPr lang="en-US" sz="7000" baseline="0">
                <a:latin typeface="Franklin Gothic Book"/>
              </a:rPr>
              <a:t> for</a:t>
            </a:r>
            <a:br>
              <a:rPr lang="en-US" sz="7000" baseline="0">
                <a:latin typeface="Franklin Gothic Book"/>
              </a:rPr>
            </a:br>
            <a:r>
              <a:rPr lang="en-US" sz="7000" baseline="0">
                <a:latin typeface="Franklin Gothic Book"/>
              </a:rPr>
              <a:t>complex text</a:t>
            </a:r>
            <a:endParaRPr lang="en-US" sz="7000">
              <a:latin typeface="Franklin Gothic Book"/>
            </a:endParaRP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50257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_text + char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406800" y="1409700"/>
            <a:ext cx="5400000" cy="5070300"/>
          </a:xfrm>
          <a:prstGeom prst="rect">
            <a:avLst/>
          </a:prstGeom>
        </p:spPr>
        <p:txBody>
          <a:bodyPr>
            <a:noAutofit/>
          </a:bodyPr>
          <a:lstStyle>
            <a:lvl1pPr marL="0" marR="0" indent="0" algn="l" defTabSz="914400" rtl="0" eaLnBrk="0" fontAlgn="base" latinLnBrk="0" hangingPunct="0">
              <a:lnSpc>
                <a:spcPct val="100000"/>
              </a:lnSpc>
              <a:spcBef>
                <a:spcPts val="600"/>
              </a:spcBef>
              <a:spcAft>
                <a:spcPts val="0"/>
              </a:spcAft>
              <a:buClrTx/>
              <a:buSzTx/>
              <a:buFontTx/>
              <a:buNone/>
              <a:tabLst/>
              <a:defRPr sz="2400">
                <a:solidFill>
                  <a:schemeClr val="accent6"/>
                </a:solidFill>
                <a:latin typeface="+mj-lt"/>
                <a:cs typeface="Franklin Gothic Book" panose="020B0503020102020204" pitchFamily="34" charset="0"/>
              </a:defRPr>
            </a:lvl1pPr>
            <a:lvl2pPr marL="0" marR="0" indent="0" algn="l" defTabSz="914400" rtl="0" eaLnBrk="0" fontAlgn="base" latinLnBrk="0" hangingPunct="0">
              <a:lnSpc>
                <a:spcPct val="100000"/>
              </a:lnSpc>
              <a:spcBef>
                <a:spcPts val="0"/>
              </a:spcBef>
              <a:spcAft>
                <a:spcPts val="600"/>
              </a:spcAft>
              <a:buClr>
                <a:schemeClr val="accent1"/>
              </a:buClr>
              <a:buSzTx/>
              <a:buFont typeface="Arial" charset="0"/>
              <a:buNone/>
              <a:tabLst/>
              <a:defRPr>
                <a:solidFill>
                  <a:schemeClr val="accent6"/>
                </a:solidFill>
                <a:latin typeface="Franklin Gothic Book" panose="020B0503020102020204" pitchFamily="34" charset="0"/>
                <a:ea typeface="Franklin Gothic Book"/>
                <a:cs typeface="Franklin Gothic Book" panose="020B0503020102020204" pitchFamily="34" charset="0"/>
              </a:defRPr>
            </a:lvl2pPr>
            <a:lvl3pPr marL="0" marR="0" indent="0" algn="l" defTabSz="914400" rtl="0" eaLnBrk="0" fontAlgn="base" latinLnBrk="0" hangingPunct="0">
              <a:lnSpc>
                <a:spcPct val="100000"/>
              </a:lnSpc>
              <a:spcBef>
                <a:spcPts val="600"/>
              </a:spcBef>
              <a:spcAft>
                <a:spcPts val="0"/>
              </a:spcAft>
              <a:buClrTx/>
              <a:buSzTx/>
              <a:buFont typeface="Arial"/>
              <a:buNone/>
              <a:tabLst/>
              <a:defRPr>
                <a:solidFill>
                  <a:schemeClr val="accent6"/>
                </a:solidFill>
                <a:latin typeface="+mj-lt"/>
                <a:ea typeface="Franklin Gothic Book"/>
                <a:cs typeface="Franklin Gothic Book" panose="020B0503020102020204" pitchFamily="34" charset="0"/>
              </a:defRPr>
            </a:lvl3pPr>
            <a:lvl4pPr marL="0" marR="0" indent="0" algn="l" defTabSz="914400" rtl="0" eaLnBrk="0" fontAlgn="base" latinLnBrk="0" hangingPunct="0">
              <a:lnSpc>
                <a:spcPct val="100000"/>
              </a:lnSpc>
              <a:spcBef>
                <a:spcPts val="0"/>
              </a:spcBef>
              <a:spcAft>
                <a:spcPts val="600"/>
              </a:spcAft>
              <a:buClrTx/>
              <a:buSzTx/>
              <a:buFont typeface="Franklin Gothic Book" panose="020B0503020102020204" pitchFamily="34" charset="0"/>
              <a:buNone/>
              <a:tabLst/>
              <a:defRPr>
                <a:solidFill>
                  <a:schemeClr val="accent6"/>
                </a:solidFill>
                <a:latin typeface="Franklin Gothic Book" panose="020B0503020102020204" pitchFamily="34" charset="0"/>
                <a:ea typeface="Franklin Gothic Book"/>
                <a:cs typeface="Franklin Gothic Book" panose="020B05030201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0" name="Date Placeholder 3"/>
          <p:cNvSpPr>
            <a:spLocks noGrp="1"/>
          </p:cNvSpPr>
          <p:nvPr>
            <p:ph type="dt" sz="half" idx="2"/>
          </p:nvPr>
        </p:nvSpPr>
        <p:spPr>
          <a:xfrm>
            <a:off x="406800" y="6480000"/>
            <a:ext cx="2495552" cy="378000"/>
          </a:xfrm>
          <a:prstGeom prst="rect">
            <a:avLst/>
          </a:prstGeom>
        </p:spPr>
        <p:txBody>
          <a:bodyPr lIns="0" tIns="0" rIns="0" bIns="0" anchor="ctr"/>
          <a:lstStyle>
            <a:lvl1pPr>
              <a:defRPr sz="800">
                <a:solidFill>
                  <a:schemeClr val="accent1"/>
                </a:solidFill>
              </a:defRPr>
            </a:lvl1pPr>
          </a:lstStyle>
          <a:p>
            <a:fld id="{B6178F0A-3EE0-4B48-8395-CF38F4590226}" type="datetime3">
              <a:rPr lang="en-GB" smtClean="0"/>
              <a:t>4 June, 2025</a:t>
            </a:fld>
            <a:endParaRPr lang="en-GB"/>
          </a:p>
        </p:txBody>
      </p:sp>
      <p:sp>
        <p:nvSpPr>
          <p:cNvPr id="103" name="Slide Number Placeholder 5"/>
          <p:cNvSpPr>
            <a:spLocks noGrp="1"/>
          </p:cNvSpPr>
          <p:nvPr>
            <p:ph type="sldNum" sz="quarter" idx="4"/>
          </p:nvPr>
        </p:nvSpPr>
        <p:spPr>
          <a:xfrm>
            <a:off x="11039423" y="6480000"/>
            <a:ext cx="745777"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cxnSp>
        <p:nvCxnSpPr>
          <p:cNvPr id="104" name="Straight Connector 103"/>
          <p:cNvCxnSpPr>
            <a:cxnSpLocks/>
          </p:cNvCxnSpPr>
          <p:nvPr userDrawn="1"/>
        </p:nvCxnSpPr>
        <p:spPr>
          <a:xfrm>
            <a:off x="6069084" y="1409700"/>
            <a:ext cx="0" cy="4668571"/>
          </a:xfrm>
          <a:prstGeom prst="line">
            <a:avLst/>
          </a:prstGeom>
          <a:ln w="63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 name="Text Placeholder 6">
            <a:extLst>
              <a:ext uri="{FF2B5EF4-FFF2-40B4-BE49-F238E27FC236}">
                <a16:creationId xmlns:a16="http://schemas.microsoft.com/office/drawing/2014/main" id="{BF0E4B83-3D12-0E43-941F-FC906D3B39A0}"/>
              </a:ext>
            </a:extLst>
          </p:cNvPr>
          <p:cNvSpPr>
            <a:spLocks noGrp="1"/>
          </p:cNvSpPr>
          <p:nvPr>
            <p:ph type="body" sz="quarter" idx="14"/>
          </p:nvPr>
        </p:nvSpPr>
        <p:spPr>
          <a:xfrm>
            <a:off x="6385202" y="1409700"/>
            <a:ext cx="5400000" cy="5070300"/>
          </a:xfrm>
          <a:prstGeom prst="rect">
            <a:avLst/>
          </a:prstGeom>
        </p:spPr>
        <p:txBody>
          <a:bodyPr>
            <a:noAutofit/>
          </a:bodyPr>
          <a:lstStyle>
            <a:lvl1pPr marL="0" marR="0" indent="0" algn="l" defTabSz="914400" rtl="0" eaLnBrk="0" fontAlgn="base" latinLnBrk="0" hangingPunct="0">
              <a:lnSpc>
                <a:spcPct val="100000"/>
              </a:lnSpc>
              <a:spcBef>
                <a:spcPts val="600"/>
              </a:spcBef>
              <a:spcAft>
                <a:spcPts val="0"/>
              </a:spcAft>
              <a:buClrTx/>
              <a:buSzTx/>
              <a:buFontTx/>
              <a:buNone/>
              <a:tabLst/>
              <a:defRPr sz="2400">
                <a:solidFill>
                  <a:schemeClr val="accent6"/>
                </a:solidFill>
                <a:latin typeface="+mj-lt"/>
                <a:cs typeface="Franklin Gothic Book" panose="020B0503020102020204" pitchFamily="34" charset="0"/>
              </a:defRPr>
            </a:lvl1pPr>
            <a:lvl2pPr marL="0" marR="0" indent="0" algn="l" defTabSz="914400" rtl="0" eaLnBrk="0" fontAlgn="base" latinLnBrk="0" hangingPunct="0">
              <a:lnSpc>
                <a:spcPct val="100000"/>
              </a:lnSpc>
              <a:spcBef>
                <a:spcPts val="0"/>
              </a:spcBef>
              <a:spcAft>
                <a:spcPts val="600"/>
              </a:spcAft>
              <a:buClr>
                <a:schemeClr val="accent1"/>
              </a:buClr>
              <a:buSzTx/>
              <a:buFont typeface="Arial" charset="0"/>
              <a:buNone/>
              <a:tabLst/>
              <a:defRPr>
                <a:solidFill>
                  <a:schemeClr val="accent6"/>
                </a:solidFill>
                <a:latin typeface="Franklin Gothic Book" panose="020B0503020102020204" pitchFamily="34" charset="0"/>
                <a:ea typeface="Franklin Gothic Book"/>
                <a:cs typeface="Franklin Gothic Book" panose="020B0503020102020204" pitchFamily="34" charset="0"/>
              </a:defRPr>
            </a:lvl2pPr>
            <a:lvl3pPr marL="0" marR="0" indent="0" algn="l" defTabSz="914400" rtl="0" eaLnBrk="0" fontAlgn="base" latinLnBrk="0" hangingPunct="0">
              <a:lnSpc>
                <a:spcPct val="100000"/>
              </a:lnSpc>
              <a:spcBef>
                <a:spcPts val="600"/>
              </a:spcBef>
              <a:spcAft>
                <a:spcPts val="0"/>
              </a:spcAft>
              <a:buClrTx/>
              <a:buSzTx/>
              <a:buFont typeface="Arial"/>
              <a:buNone/>
              <a:tabLst/>
              <a:defRPr>
                <a:solidFill>
                  <a:schemeClr val="accent6"/>
                </a:solidFill>
                <a:latin typeface="+mj-lt"/>
                <a:ea typeface="Franklin Gothic Book"/>
                <a:cs typeface="Franklin Gothic Book" panose="020B0503020102020204" pitchFamily="34" charset="0"/>
              </a:defRPr>
            </a:lvl3pPr>
            <a:lvl4pPr marL="0" marR="0" indent="0" algn="l" defTabSz="914400" rtl="0" eaLnBrk="0" fontAlgn="base" latinLnBrk="0" hangingPunct="0">
              <a:lnSpc>
                <a:spcPct val="100000"/>
              </a:lnSpc>
              <a:spcBef>
                <a:spcPts val="0"/>
              </a:spcBef>
              <a:spcAft>
                <a:spcPts val="600"/>
              </a:spcAft>
              <a:buClrTx/>
              <a:buSzTx/>
              <a:buFont typeface="Franklin Gothic Book" panose="020B0503020102020204" pitchFamily="34" charset="0"/>
              <a:buNone/>
              <a:tabLst/>
              <a:defRPr>
                <a:solidFill>
                  <a:schemeClr val="accent6"/>
                </a:solidFill>
                <a:latin typeface="Franklin Gothic Book" panose="020B0503020102020204" pitchFamily="34" charset="0"/>
                <a:ea typeface="Franklin Gothic Book"/>
                <a:cs typeface="Franklin Gothic Book" panose="020B05030201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822253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4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June, 2025</a:t>
            </a:fld>
            <a:endParaRPr lang="en-GB"/>
          </a:p>
        </p:txBody>
      </p:sp>
      <p:sp>
        <p:nvSpPr>
          <p:cNvPr id="4" name="Footer Placeholder 3"/>
          <p:cNvSpPr>
            <a:spLocks noGrp="1"/>
          </p:cNvSpPr>
          <p:nvPr>
            <p:ph type="ftr" sz="quarter" idx="11"/>
          </p:nvPr>
        </p:nvSpPr>
        <p:spPr>
          <a:xfrm>
            <a:off x="0" y="6480000"/>
            <a:ext cx="12192000" cy="378000"/>
          </a:xfrm>
          <a:prstGeom prst="rect">
            <a:avLst/>
          </a:prstGeo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a:latin typeface="Franklin Gothic Book"/>
              </a:rPr>
              <a:t>Layouts</a:t>
            </a:r>
            <a:r>
              <a:rPr lang="en-US" sz="7000" baseline="0">
                <a:latin typeface="Franklin Gothic Book"/>
              </a:rPr>
              <a:t> for</a:t>
            </a:r>
            <a:br>
              <a:rPr lang="en-US" sz="7000" baseline="0">
                <a:latin typeface="Franklin Gothic Book"/>
              </a:rPr>
            </a:br>
            <a:r>
              <a:rPr lang="en-US" sz="7000" baseline="0">
                <a:latin typeface="Franklin Gothic Book"/>
              </a:rPr>
              <a:t>images</a:t>
            </a:r>
            <a:endParaRPr lang="en-US" sz="7000">
              <a:latin typeface="Franklin Gothic Book"/>
            </a:endParaRP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8056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4B0A5A82-890C-4180-9378-4C3663991DD9}" type="datetime1">
              <a:rPr lang="fi-FI" smtClean="0"/>
              <a:t>4.6.2025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234333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426721" y="1304926"/>
            <a:ext cx="11322368" cy="5165726"/>
          </a:xfrm>
          <a:prstGeom prst="round2SameRect">
            <a:avLst>
              <a:gd name="adj1" fmla="val 6208"/>
              <a:gd name="adj2" fmla="val 0"/>
            </a:avLst>
          </a:prstGeom>
        </p:spPr>
        <p:txBody>
          <a:bodyPr/>
          <a:lstStyle/>
          <a:p>
            <a:pPr lvl="0"/>
            <a:r>
              <a:rPr lang="en-US" noProof="0"/>
              <a:t>Click icon to add picture</a:t>
            </a:r>
            <a:endParaRPr lang="en-GB" noProof="0"/>
          </a:p>
        </p:txBody>
      </p:sp>
      <p:sp>
        <p:nvSpPr>
          <p:cNvPr id="98" name="Date Placeholder 3"/>
          <p:cNvSpPr>
            <a:spLocks noGrp="1"/>
          </p:cNvSpPr>
          <p:nvPr>
            <p:ph type="dt" sz="half" idx="2"/>
          </p:nvPr>
        </p:nvSpPr>
        <p:spPr>
          <a:xfrm>
            <a:off x="426720" y="6480000"/>
            <a:ext cx="2495552"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t>4 June, 2025</a:t>
            </a:fld>
            <a:endParaRPr lang="en-GB"/>
          </a:p>
        </p:txBody>
      </p:sp>
      <p:sp>
        <p:nvSpPr>
          <p:cNvPr id="101" name="Slide Number Placeholder 5"/>
          <p:cNvSpPr>
            <a:spLocks noGrp="1"/>
          </p:cNvSpPr>
          <p:nvPr>
            <p:ph type="sldNum" sz="quarter" idx="4"/>
          </p:nvPr>
        </p:nvSpPr>
        <p:spPr>
          <a:xfrm>
            <a:off x="11269085"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16732106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ig image with titl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43353" y="2151162"/>
            <a:ext cx="10289799" cy="4319489"/>
          </a:xfrm>
          <a:prstGeom prst="round2SameRect">
            <a:avLst>
              <a:gd name="adj1" fmla="val 6739"/>
              <a:gd name="adj2" fmla="val 0"/>
            </a:avLst>
          </a:prstGeom>
        </p:spPr>
        <p:txBody>
          <a:bodyPr/>
          <a:lstStyle/>
          <a:p>
            <a:pPr lvl="0"/>
            <a:r>
              <a:rPr lang="en-US" noProof="0"/>
              <a:t>Click icon to add picture</a:t>
            </a:r>
            <a:endParaRPr lang="en-GB" noProof="0"/>
          </a:p>
        </p:txBody>
      </p:sp>
      <p:sp>
        <p:nvSpPr>
          <p:cNvPr id="98"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370A1058-79E5-B545-968A-2AE9B714F01C}" type="datetime3">
              <a:rPr lang="en-GB" smtClean="0"/>
              <a:t>4 June, 2025</a:t>
            </a:fld>
            <a:endParaRPr lang="en-GB"/>
          </a:p>
        </p:txBody>
      </p:sp>
      <p:sp>
        <p:nvSpPr>
          <p:cNvPr id="99"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1"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5" hasCustomPrompt="1"/>
          </p:nvPr>
        </p:nvSpPr>
        <p:spPr>
          <a:xfrm>
            <a:off x="944034" y="1436193"/>
            <a:ext cx="10289117" cy="358775"/>
          </a:xfrm>
          <a:prstGeom prst="rect">
            <a:avLst/>
          </a:prstGeom>
        </p:spPr>
        <p:txBody>
          <a:bodyPr/>
          <a:lstStyle>
            <a:lvl1pPr>
              <a:defRPr baseline="0">
                <a:latin typeface="Franklin Gothic Medium" panose="020B0603020102020204" pitchFamily="34" charset="0"/>
              </a:defRPr>
            </a:lvl1pPr>
          </a:lstStyle>
          <a:p>
            <a:pPr lvl="0"/>
            <a:r>
              <a:rPr lang="en-US"/>
              <a:t>Image title</a:t>
            </a:r>
          </a:p>
        </p:txBody>
      </p:sp>
    </p:spTree>
    <p:extLst>
      <p:ext uri="{BB962C8B-B14F-4D97-AF65-F5344CB8AC3E}">
        <p14:creationId xmlns:p14="http://schemas.microsoft.com/office/powerpoint/2010/main" val="8987535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t>4 June, 2025</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5"/>
          </p:nvPr>
        </p:nvSpPr>
        <p:spPr>
          <a:xfrm>
            <a:off x="960968" y="1455576"/>
            <a:ext cx="4804833" cy="5015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6"/>
          </p:nvPr>
        </p:nvSpPr>
        <p:spPr>
          <a:xfrm>
            <a:off x="6426201" y="1455576"/>
            <a:ext cx="4806951" cy="5015075"/>
          </a:xfrm>
          <a:prstGeom prst="round2SameRect">
            <a:avLst>
              <a:gd name="adj1" fmla="val 7860"/>
              <a:gd name="adj2" fmla="val 0"/>
            </a:avLst>
          </a:prstGeom>
        </p:spPr>
        <p:txBody>
          <a:bodyPr/>
          <a:lstStyle/>
          <a:p>
            <a:pPr lvl="0"/>
            <a:r>
              <a:rPr lang="en-US"/>
              <a:t>Click to edit Master text styles</a:t>
            </a:r>
          </a:p>
        </p:txBody>
      </p:sp>
    </p:spTree>
    <p:extLst>
      <p:ext uri="{BB962C8B-B14F-4D97-AF65-F5344CB8AC3E}">
        <p14:creationId xmlns:p14="http://schemas.microsoft.com/office/powerpoint/2010/main" val="16838960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3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8350251" y="1435424"/>
            <a:ext cx="2882900" cy="4689151"/>
          </a:xfrm>
          <a:prstGeom prst="roundRect">
            <a:avLst>
              <a:gd name="adj" fmla="val 10702"/>
            </a:avLst>
          </a:prstGeom>
        </p:spPr>
        <p:txBody>
          <a:bodyPr/>
          <a:lstStyle/>
          <a:p>
            <a:pPr lvl="0"/>
            <a:r>
              <a:rPr lang="en-US" noProof="0"/>
              <a:t>Click icon to add picture</a:t>
            </a:r>
            <a:endParaRPr lang="en-GB" noProof="0"/>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t>4 June, 2025</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5"/>
          </p:nvPr>
        </p:nvSpPr>
        <p:spPr>
          <a:xfrm>
            <a:off x="958851" y="1435424"/>
            <a:ext cx="6908800" cy="504475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46008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0_Text + image">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6426202" y="1404831"/>
            <a:ext cx="4806949" cy="5065820"/>
          </a:xfrm>
          <a:prstGeom prst="round2SameRect">
            <a:avLst>
              <a:gd name="adj1" fmla="val 5389"/>
              <a:gd name="adj2" fmla="val 0"/>
            </a:avLst>
          </a:prstGeom>
        </p:spPr>
        <p:txBody>
          <a:bodyPr/>
          <a:lstStyle/>
          <a:p>
            <a:pPr lvl="0"/>
            <a:r>
              <a:rPr lang="en-US" noProof="0"/>
              <a:t>Click icon to add picture</a:t>
            </a:r>
            <a:endParaRPr lang="en-GB" noProof="0"/>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3D8B94D5-4E54-D541-9BF4-8857EC431461}" type="datetime3">
              <a:rPr lang="en-GB" smtClean="0"/>
              <a:t>4 June, 2025</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5"/>
          </p:nvPr>
        </p:nvSpPr>
        <p:spPr>
          <a:xfrm>
            <a:off x="960968" y="1404831"/>
            <a:ext cx="4804833" cy="366712"/>
          </a:xfrm>
          <a:prstGeom prst="rect">
            <a:avLst/>
          </a:prstGeom>
        </p:spPr>
        <p:txBody>
          <a:bodyPr>
            <a:normAutofit/>
          </a:bodyPr>
          <a:lstStyle>
            <a:lvl1pPr>
              <a:defRPr sz="1800">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6"/>
          </p:nvPr>
        </p:nvSpPr>
        <p:spPr>
          <a:xfrm>
            <a:off x="958851" y="1771544"/>
            <a:ext cx="4806949" cy="4699108"/>
          </a:xfrm>
          <a:prstGeom prst="rect">
            <a:avLst/>
          </a:prstGeom>
        </p:spPr>
        <p:txBody>
          <a:bodyPr>
            <a:normAutofit/>
          </a:bodyPr>
          <a:lstStyle>
            <a:lvl1pPr>
              <a:defRPr sz="2000"/>
            </a:lvl1pPr>
            <a:lvl2pPr>
              <a:defRPr sz="2000"/>
            </a:lvl2pPr>
            <a:lvl3pPr>
              <a:defRPr sz="2000"/>
            </a:lvl3pPr>
            <a:lvl4pPr>
              <a:defRPr sz="2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615589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9" name="Picture Placeholder 8" descr="Images should be chosen for their relevance and impact. Only one image should be used on a page unless you are trying to show a process or 'before and after'.&#10;If you expect the slides to be printed then check the colour settings by selecting the image and then 'black and white' settings. From this menu you will be able to determine how best the image will be converted to black and white and how much printer ink it will use." title="Photo slot"/>
          <p:cNvSpPr>
            <a:spLocks noGrp="1"/>
          </p:cNvSpPr>
          <p:nvPr>
            <p:ph type="pic" sz="quarter" idx="14"/>
          </p:nvPr>
        </p:nvSpPr>
        <p:spPr>
          <a:xfrm>
            <a:off x="956732" y="1427584"/>
            <a:ext cx="5151967" cy="5043067"/>
          </a:xfrm>
          <a:prstGeom prst="round2SameRect">
            <a:avLst>
              <a:gd name="adj1" fmla="val 1674"/>
              <a:gd name="adj2" fmla="val 0"/>
            </a:avLst>
          </a:prstGeom>
        </p:spPr>
        <p:txBody>
          <a:bodyPr/>
          <a:lstStyle/>
          <a:p>
            <a:pPr lvl="0"/>
            <a:r>
              <a:rPr lang="en-US" noProof="0"/>
              <a:t>Click icon to add picture</a:t>
            </a:r>
            <a:endParaRPr lang="en-GB" noProof="0"/>
          </a:p>
        </p:txBody>
      </p:sp>
      <p:sp>
        <p:nvSpPr>
          <p:cNvPr id="100"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BA67E7FA-D7F1-764C-B0E1-8E31A2AA8DD1}" type="datetime3">
              <a:rPr lang="en-GB" smtClean="0"/>
              <a:t>4 June, 2025</a:t>
            </a:fld>
            <a:endParaRPr lang="en-GB"/>
          </a:p>
        </p:txBody>
      </p:sp>
      <p:sp>
        <p:nvSpPr>
          <p:cNvPr id="101"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3"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8" name="Text Placeholder 5"/>
          <p:cNvSpPr>
            <a:spLocks noGrp="1"/>
          </p:cNvSpPr>
          <p:nvPr>
            <p:ph type="body" sz="quarter" idx="16"/>
          </p:nvPr>
        </p:nvSpPr>
        <p:spPr>
          <a:xfrm>
            <a:off x="6712477" y="1427584"/>
            <a:ext cx="4806949" cy="5043068"/>
          </a:xfrm>
          <a:prstGeom prst="rect">
            <a:avLst/>
          </a:prstGeom>
        </p:spPr>
        <p:txBody>
          <a:bodyPr>
            <a:normAutofit/>
          </a:bodyPr>
          <a:lstStyle>
            <a:lvl1pPr>
              <a:defRPr sz="2000"/>
            </a:lvl1pPr>
            <a:lvl2pPr>
              <a:defRPr sz="2000"/>
            </a:lvl2pPr>
            <a:lvl3pPr>
              <a:defRPr sz="2000"/>
            </a:lvl3pPr>
            <a:lvl4pPr>
              <a:defRPr sz="2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042427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Single column layout">
    <p:spTree>
      <p:nvGrpSpPr>
        <p:cNvPr id="1" name=""/>
        <p:cNvGrpSpPr/>
        <p:nvPr/>
      </p:nvGrpSpPr>
      <p:grpSpPr>
        <a:xfrm>
          <a:off x="0" y="0"/>
          <a:ext cx="0" cy="0"/>
          <a:chOff x="0" y="0"/>
          <a:chExt cx="0" cy="0"/>
        </a:xfrm>
      </p:grpSpPr>
      <p:sp>
        <p:nvSpPr>
          <p:cNvPr id="3" name="Rectangle 2"/>
          <p:cNvSpPr/>
          <p:nvPr userDrawn="1"/>
        </p:nvSpPr>
        <p:spPr>
          <a:xfrm>
            <a:off x="0" y="1080000"/>
            <a:ext cx="12192000" cy="5400001"/>
          </a:xfrm>
          <a:prstGeom prst="rect">
            <a:avLst/>
          </a:prstGeom>
          <a:solidFill>
            <a:srgbClr val="02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n>
                <a:noFill/>
              </a:ln>
              <a:latin typeface="Franklin Gothic Book"/>
            </a:endParaRPr>
          </a:p>
        </p:txBody>
      </p:sp>
      <p:sp>
        <p:nvSpPr>
          <p:cNvPr id="2" name="Title 1" descr="Ideally your title should fit on one line." title="Slide title"/>
          <p:cNvSpPr>
            <a:spLocks noGrp="1"/>
          </p:cNvSpPr>
          <p:nvPr>
            <p:ph type="title" hasCustomPrompt="1"/>
          </p:nvPr>
        </p:nvSpPr>
        <p:spPr>
          <a:xfrm>
            <a:off x="944033" y="-1"/>
            <a:ext cx="8464552" cy="1080000"/>
          </a:xfrm>
        </p:spPr>
        <p:txBody>
          <a:bodyPr/>
          <a:lstStyle/>
          <a:p>
            <a:r>
              <a:rPr lang="en-US"/>
              <a:t>Media</a:t>
            </a:r>
            <a:endParaRPr lang="en-GB"/>
          </a:p>
        </p:txBody>
      </p:sp>
      <p:sp>
        <p:nvSpPr>
          <p:cNvPr id="97" name="Date Placeholder 3"/>
          <p:cNvSpPr>
            <a:spLocks noGrp="1"/>
          </p:cNvSpPr>
          <p:nvPr>
            <p:ph type="dt" sz="half" idx="2"/>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CF3BA13B-2A56-B54D-AFFB-21233951D47B}" type="datetime3">
              <a:rPr lang="en-GB" smtClean="0"/>
              <a:t>4 June, 2025</a:t>
            </a:fld>
            <a:endParaRPr lang="en-GB"/>
          </a:p>
        </p:txBody>
      </p:sp>
      <p:sp>
        <p:nvSpPr>
          <p:cNvPr id="98" name="Footer Placeholder 4"/>
          <p:cNvSpPr>
            <a:spLocks noGrp="1"/>
          </p:cNvSpPr>
          <p:nvPr>
            <p:ph type="ftr" sz="quarter" idx="3"/>
          </p:nvPr>
        </p:nvSpPr>
        <p:spPr>
          <a:xfrm>
            <a:off x="0" y="6480000"/>
            <a:ext cx="12192000" cy="378000"/>
          </a:xfrm>
          <a:prstGeom prst="rect">
            <a:avLst/>
          </a:prstGeom>
        </p:spPr>
        <p:txBody>
          <a:bodyPr lIns="0" tIns="0" rIns="0" bIns="0" anchor="ctr"/>
          <a:lstStyle>
            <a:lvl1pPr algn="ctr">
              <a:defRPr lang="en-GB"/>
            </a:lvl1pPr>
          </a:lstStyle>
          <a:p>
            <a:endParaRPr lang="en-GB"/>
          </a:p>
        </p:txBody>
      </p:sp>
      <p:sp>
        <p:nvSpPr>
          <p:cNvPr id="100"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Tree>
    <p:extLst>
      <p:ext uri="{BB962C8B-B14F-4D97-AF65-F5344CB8AC3E}">
        <p14:creationId xmlns:p14="http://schemas.microsoft.com/office/powerpoint/2010/main" val="27854642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5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E079F-0502-CC4C-9C8B-39554E94F19E}" type="datetime3">
              <a:rPr lang="en-GB" smtClean="0"/>
              <a:pPr/>
              <a:t>4 June, 2025</a:t>
            </a:fld>
            <a:endParaRPr lang="en-GB"/>
          </a:p>
        </p:txBody>
      </p:sp>
      <p:sp>
        <p:nvSpPr>
          <p:cNvPr id="4" name="Footer Placeholder 3"/>
          <p:cNvSpPr>
            <a:spLocks noGrp="1"/>
          </p:cNvSpPr>
          <p:nvPr>
            <p:ph type="ftr" sz="quarter" idx="11"/>
          </p:nvPr>
        </p:nvSpPr>
        <p:spPr>
          <a:xfrm>
            <a:off x="0" y="6480000"/>
            <a:ext cx="12192000" cy="378000"/>
          </a:xfrm>
          <a:prstGeom prst="rect">
            <a:avLst/>
          </a:prstGeom>
        </p:spPr>
        <p:txBody>
          <a:bodyPr/>
          <a:lstStyle>
            <a:lvl1pPr algn="ctr">
              <a:defRPr lang="en-GB"/>
            </a:lvl1pPr>
          </a:lstStyle>
          <a:p>
            <a:endParaRPr lang="en-GB"/>
          </a:p>
        </p:txBody>
      </p:sp>
      <p:sp>
        <p:nvSpPr>
          <p:cNvPr id="5" name="Slide Number Placeholder 4"/>
          <p:cNvSpPr>
            <a:spLocks noGrp="1"/>
          </p:cNvSpPr>
          <p:nvPr>
            <p:ph type="sldNum" sz="quarter" idx="12"/>
          </p:nvPr>
        </p:nvSpPr>
        <p:spPr/>
        <p:txBody>
          <a:bodyPr/>
          <a:lstStyle/>
          <a:p>
            <a:fld id="{71F9F866-B438-9445-8D9F-1F8FF6608833}" type="slidenum">
              <a:rPr lang="en-GB" smtClean="0"/>
              <a:pPr/>
              <a:t>‹#›</a:t>
            </a:fld>
            <a:endParaRPr lang="en-GB"/>
          </a:p>
        </p:txBody>
      </p:sp>
      <p:sp>
        <p:nvSpPr>
          <p:cNvPr id="6" name="Rectangle 5"/>
          <p:cNvSpPr/>
          <p:nvPr userDrawn="1"/>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a:latin typeface="Franklin Gothic Book"/>
              </a:rPr>
              <a:t>Layouts</a:t>
            </a:r>
            <a:r>
              <a:rPr lang="en-US" sz="7000" baseline="0">
                <a:latin typeface="Franklin Gothic Book"/>
              </a:rPr>
              <a:t> for </a:t>
            </a:r>
            <a:br>
              <a:rPr lang="en-US" sz="7000" baseline="0">
                <a:latin typeface="Franklin Gothic Book"/>
              </a:rPr>
            </a:br>
            <a:r>
              <a:rPr lang="en-US" sz="7000" baseline="0">
                <a:latin typeface="Franklin Gothic Book"/>
              </a:rPr>
              <a:t>case studies</a:t>
            </a:r>
            <a:endParaRPr lang="en-US" sz="7000">
              <a:latin typeface="Franklin Gothic Book"/>
            </a:endParaRPr>
          </a:p>
        </p:txBody>
      </p:sp>
      <p:grpSp>
        <p:nvGrpSpPr>
          <p:cNvPr id="7" name="Group 6"/>
          <p:cNvGrpSpPr/>
          <p:nvPr userDrawn="1"/>
        </p:nvGrpSpPr>
        <p:grpSpPr>
          <a:xfrm>
            <a:off x="-1204383" y="0"/>
            <a:ext cx="13203809" cy="7638450"/>
            <a:chOff x="-903288" y="0"/>
            <a:chExt cx="9902857" cy="7638450"/>
          </a:xfrm>
        </p:grpSpPr>
        <p:cxnSp>
          <p:nvCxnSpPr>
            <p:cNvPr id="8" name="Straight Connector 7"/>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05432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5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a:xfrm>
            <a:off x="406800" y="-1"/>
            <a:ext cx="7871884" cy="1080000"/>
          </a:xfrm>
        </p:spPr>
        <p:txBody>
          <a:bodyPr/>
          <a:lstStyle/>
          <a:p>
            <a:r>
              <a:rPr lang="en-US"/>
              <a:t>Click to edit Master title style</a:t>
            </a:r>
            <a:endParaRPr lang="en-GB"/>
          </a:p>
        </p:txBody>
      </p:sp>
      <p:sp>
        <p:nvSpPr>
          <p:cNvPr id="56" name="Date Placeholder 3"/>
          <p:cNvSpPr>
            <a:spLocks noGrp="1"/>
          </p:cNvSpPr>
          <p:nvPr>
            <p:ph type="dt" sz="half" idx="2"/>
          </p:nvPr>
        </p:nvSpPr>
        <p:spPr>
          <a:xfrm>
            <a:off x="406800" y="6578600"/>
            <a:ext cx="1844596" cy="279400"/>
          </a:xfrm>
          <a:prstGeom prst="rect">
            <a:avLst/>
          </a:prstGeom>
        </p:spPr>
        <p:txBody>
          <a:bodyPr lIns="0" tIns="0" rIns="0" bIns="0" anchor="ctr"/>
          <a:lstStyle>
            <a:lvl1pPr>
              <a:defRPr sz="800">
                <a:solidFill>
                  <a:schemeClr val="bg1"/>
                </a:solidFill>
              </a:defRPr>
            </a:lvl1pPr>
          </a:lstStyle>
          <a:p>
            <a:fld id="{4AC23DB2-FB1A-4E43-8F6F-8E1E5CEC6EBA}" type="datetime3">
              <a:rPr lang="en-GB" smtClean="0"/>
              <a:pPr/>
              <a:t>4 June, 2025</a:t>
            </a:fld>
            <a:endParaRPr lang="en-GB"/>
          </a:p>
        </p:txBody>
      </p:sp>
      <p:sp>
        <p:nvSpPr>
          <p:cNvPr id="59" name="Slide Number Placeholder 5"/>
          <p:cNvSpPr>
            <a:spLocks noGrp="1"/>
          </p:cNvSpPr>
          <p:nvPr>
            <p:ph type="sldNum" sz="quarter" idx="4"/>
          </p:nvPr>
        </p:nvSpPr>
        <p:spPr>
          <a:xfrm>
            <a:off x="11330997" y="6480000"/>
            <a:ext cx="480003" cy="378000"/>
          </a:xfrm>
          <a:prstGeom prst="rect">
            <a:avLst/>
          </a:prstGeom>
        </p:spPr>
        <p:txBody>
          <a:bodyPr lIns="0" tIns="0" rIns="0" bIns="0" anchor="ctr"/>
          <a:lstStyle>
            <a:lvl1pPr algn="r">
              <a:defRPr sz="800">
                <a:solidFill>
                  <a:schemeClr val="bg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0"/>
          </p:nvPr>
        </p:nvSpPr>
        <p:spPr>
          <a:xfrm>
            <a:off x="406800" y="1803401"/>
            <a:ext cx="11404200" cy="4321175"/>
          </a:xfrm>
        </p:spPr>
        <p:txBody>
          <a:bodyPr/>
          <a:lstStyle>
            <a:lvl1pPr>
              <a:defRPr sz="2800"/>
            </a:lvl1pPr>
            <a:lvl2pPr>
              <a:defRPr sz="2800"/>
            </a:lvl2pPr>
            <a:lvl3pPr>
              <a:defRPr sz="2800"/>
            </a:lvl3pPr>
            <a:lvl4pPr>
              <a:defRPr sz="2800"/>
            </a:lvl4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2176362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Single column layout">
    <p:spTree>
      <p:nvGrpSpPr>
        <p:cNvPr id="1" name=""/>
        <p:cNvGrpSpPr/>
        <p:nvPr/>
      </p:nvGrpSpPr>
      <p:grpSpPr>
        <a:xfrm>
          <a:off x="0" y="0"/>
          <a:ext cx="0" cy="0"/>
          <a:chOff x="0" y="0"/>
          <a:chExt cx="0" cy="0"/>
        </a:xfrm>
      </p:grpSpPr>
      <p:sp>
        <p:nvSpPr>
          <p:cNvPr id="2" name="Title 1" descr="Ideally your title should fit on one line." title="Slide title"/>
          <p:cNvSpPr>
            <a:spLocks noGrp="1"/>
          </p:cNvSpPr>
          <p:nvPr>
            <p:ph type="title"/>
          </p:nvPr>
        </p:nvSpPr>
        <p:spPr/>
        <p:txBody>
          <a:bodyPr/>
          <a:lstStyle/>
          <a:p>
            <a:r>
              <a:rPr lang="en-US"/>
              <a:t>Click to edit Master title style</a:t>
            </a:r>
            <a:endParaRPr lang="en-GB"/>
          </a:p>
        </p:txBody>
      </p:sp>
      <p:sp>
        <p:nvSpPr>
          <p:cNvPr id="56" name="Date Placeholder 3"/>
          <p:cNvSpPr>
            <a:spLocks noGrp="1"/>
          </p:cNvSpPr>
          <p:nvPr>
            <p:ph type="dt" sz="half" idx="2"/>
          </p:nvPr>
        </p:nvSpPr>
        <p:spPr>
          <a:xfrm>
            <a:off x="406400" y="6480000"/>
            <a:ext cx="2495552" cy="378000"/>
          </a:xfrm>
          <a:prstGeom prst="rect">
            <a:avLst/>
          </a:prstGeom>
        </p:spPr>
        <p:txBody>
          <a:bodyPr lIns="0" tIns="0" rIns="0" bIns="0" anchor="ctr"/>
          <a:lstStyle>
            <a:lvl1pPr>
              <a:defRPr sz="800">
                <a:solidFill>
                  <a:schemeClr val="accent1"/>
                </a:solidFill>
              </a:defRPr>
            </a:lvl1pPr>
          </a:lstStyle>
          <a:p>
            <a:fld id="{4AC23DB2-FB1A-4E43-8F6F-8E1E5CEC6EBA}" type="datetime3">
              <a:rPr lang="en-GB" smtClean="0"/>
              <a:t>4 June, 2025</a:t>
            </a:fld>
            <a:endParaRPr lang="en-GB"/>
          </a:p>
        </p:txBody>
      </p:sp>
      <p:sp>
        <p:nvSpPr>
          <p:cNvPr id="59" name="Slide Number Placeholder 5"/>
          <p:cNvSpPr>
            <a:spLocks noGrp="1"/>
          </p:cNvSpPr>
          <p:nvPr>
            <p:ph type="sldNum" sz="quarter" idx="4"/>
          </p:nvPr>
        </p:nvSpPr>
        <p:spPr>
          <a:xfrm>
            <a:off x="11305597"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4" name="Text Placeholder 3"/>
          <p:cNvSpPr>
            <a:spLocks noGrp="1"/>
          </p:cNvSpPr>
          <p:nvPr>
            <p:ph type="body" sz="quarter" idx="10"/>
          </p:nvPr>
        </p:nvSpPr>
        <p:spPr>
          <a:xfrm>
            <a:off x="406800" y="1446214"/>
            <a:ext cx="11378800" cy="357187"/>
          </a:xfrm>
        </p:spPr>
        <p:txBody>
          <a:bodyPr/>
          <a:lstStyle>
            <a:lvl1pPr>
              <a:defRPr>
                <a:latin typeface="Franklin Gothic Medium" panose="020B0603020102020204" pitchFamily="34" charset="0"/>
              </a:defRPr>
            </a:lvl1pPr>
          </a:lstStyle>
          <a:p>
            <a:pPr lvl="0"/>
            <a:r>
              <a:rPr lang="en-US"/>
              <a:t>Click to edit Master text styles</a:t>
            </a:r>
          </a:p>
        </p:txBody>
      </p:sp>
      <p:sp>
        <p:nvSpPr>
          <p:cNvPr id="6" name="Text Placeholder 5"/>
          <p:cNvSpPr>
            <a:spLocks noGrp="1"/>
          </p:cNvSpPr>
          <p:nvPr>
            <p:ph type="body" sz="quarter" idx="11"/>
          </p:nvPr>
        </p:nvSpPr>
        <p:spPr>
          <a:xfrm>
            <a:off x="406800" y="2168525"/>
            <a:ext cx="11378800" cy="39560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3512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9566031" cy="699263"/>
          </a:xfrm>
        </p:spPr>
        <p:txBody>
          <a:bodyPr/>
          <a:lstStyle>
            <a:lvl1pPr>
              <a:defRPr sz="2000"/>
            </a:lvl1p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452282"/>
            <a:ext cx="4824477" cy="287146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4B0A5A82-890C-4180-9378-4C3663991DD9}" type="datetime1">
              <a:rPr lang="fi-FI" smtClean="0"/>
              <a:t>4.6.2025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243573" y="1452282"/>
            <a:ext cx="4824477" cy="287146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Tekstin paikkamerkki 9">
            <a:extLst>
              <a:ext uri="{FF2B5EF4-FFF2-40B4-BE49-F238E27FC236}">
                <a16:creationId xmlns:a16="http://schemas.microsoft.com/office/drawing/2014/main" id="{B9B96D50-2B07-424D-9880-DF9CFBF56FA5}"/>
              </a:ext>
            </a:extLst>
          </p:cNvPr>
          <p:cNvSpPr>
            <a:spLocks noGrp="1"/>
          </p:cNvSpPr>
          <p:nvPr>
            <p:ph type="body" sz="quarter" idx="15"/>
          </p:nvPr>
        </p:nvSpPr>
        <p:spPr>
          <a:xfrm>
            <a:off x="757238" y="4418910"/>
            <a:ext cx="10306050" cy="1886726"/>
          </a:xfrm>
        </p:spPr>
        <p:txBody>
          <a:bodyPr/>
          <a:lstStyle>
            <a:lvl1pPr>
              <a:defRPr sz="1600"/>
            </a:lvl1pPr>
            <a:lvl2pPr>
              <a:defRPr sz="1600"/>
            </a:lvl2pPr>
            <a:lvl3pPr>
              <a:defRPr sz="1600"/>
            </a:lvl3pPr>
            <a:lvl4pPr>
              <a:defRPr sz="1600"/>
            </a:lvl4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1036399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845" y="1"/>
            <a:ext cx="8388355" cy="1079499"/>
          </a:xfrm>
        </p:spPr>
        <p:txBody>
          <a:bodyPr/>
          <a:lstStyle/>
          <a:p>
            <a:r>
              <a:rPr lang="en-US"/>
              <a:t>Click to edit Master title style</a:t>
            </a:r>
          </a:p>
        </p:txBody>
      </p:sp>
      <p:sp>
        <p:nvSpPr>
          <p:cNvPr id="54" name="Date Placeholder 3"/>
          <p:cNvSpPr>
            <a:spLocks noGrp="1"/>
          </p:cNvSpPr>
          <p:nvPr>
            <p:ph type="dt" sz="half" idx="10"/>
          </p:nvPr>
        </p:nvSpPr>
        <p:spPr>
          <a:xfrm>
            <a:off x="958848" y="6480000"/>
            <a:ext cx="2495552" cy="378000"/>
          </a:xfrm>
          <a:prstGeom prst="rect">
            <a:avLst/>
          </a:prstGeom>
        </p:spPr>
        <p:txBody>
          <a:bodyPr lIns="0" tIns="0" rIns="0" bIns="0" anchor="ctr"/>
          <a:lstStyle>
            <a:lvl1pPr>
              <a:defRPr sz="800">
                <a:solidFill>
                  <a:schemeClr val="accent1"/>
                </a:solidFill>
              </a:defRPr>
            </a:lvl1pPr>
          </a:lstStyle>
          <a:p>
            <a:fld id="{64815ECD-0D2A-4942-A2BB-9C0FFC9E6DD9}" type="datetime3">
              <a:rPr lang="en-GB" smtClean="0"/>
              <a:t>4 June, 2025</a:t>
            </a:fld>
            <a:endParaRPr lang="en-GB"/>
          </a:p>
        </p:txBody>
      </p:sp>
      <p:sp>
        <p:nvSpPr>
          <p:cNvPr id="55" name="Footer Placeholder 4"/>
          <p:cNvSpPr>
            <a:spLocks noGrp="1"/>
          </p:cNvSpPr>
          <p:nvPr>
            <p:ph type="ftr" sz="quarter" idx="3"/>
            <p:custDataLst>
              <p:tags r:id="rId1"/>
            </p:custDataLst>
          </p:nvPr>
        </p:nvSpPr>
        <p:spPr>
          <a:xfrm>
            <a:off x="0" y="6480000"/>
            <a:ext cx="12192000" cy="378000"/>
          </a:xfrm>
          <a:prstGeom prst="rect">
            <a:avLst/>
          </a:prstGeom>
        </p:spPr>
        <p:txBody>
          <a:bodyPr lIns="0" tIns="0" rIns="0" bIns="0" anchor="ctr"/>
          <a:lstStyle>
            <a:lvl1pPr algn="ctr">
              <a:defRPr lang="en-GB" sz="1000" b="0" i="0" u="none">
                <a:solidFill>
                  <a:srgbClr val="FFFFFF"/>
                </a:solidFill>
                <a:latin typeface="Arial"/>
              </a:defRPr>
            </a:lvl1pPr>
          </a:lstStyle>
          <a:p>
            <a:endParaRPr lang="en-GB" b="1"/>
          </a:p>
        </p:txBody>
      </p:sp>
      <p:sp>
        <p:nvSpPr>
          <p:cNvPr id="57"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defRPr>
            </a:lvl1pPr>
          </a:lstStyle>
          <a:p>
            <a:fld id="{71F9F866-B438-9445-8D9F-1F8FF6608833}" type="slidenum">
              <a:rPr lang="en-GB" smtClean="0"/>
              <a:pPr/>
              <a:t>‹#›</a:t>
            </a:fld>
            <a:endParaRPr lang="en-GB"/>
          </a:p>
        </p:txBody>
      </p:sp>
      <p:sp>
        <p:nvSpPr>
          <p:cNvPr id="5" name="Text Placeholder 4"/>
          <p:cNvSpPr>
            <a:spLocks noGrp="1"/>
          </p:cNvSpPr>
          <p:nvPr>
            <p:ph type="body" sz="quarter" idx="11"/>
          </p:nvPr>
        </p:nvSpPr>
        <p:spPr>
          <a:xfrm>
            <a:off x="958851" y="1446213"/>
            <a:ext cx="4806949" cy="503396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2"/>
          </p:nvPr>
        </p:nvSpPr>
        <p:spPr>
          <a:xfrm>
            <a:off x="6426201" y="1446213"/>
            <a:ext cx="4806951" cy="503396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8192472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83ACF-3037-24B3-B6EB-0BB50EA16F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C1F961C3-5679-E3B8-49A6-9EDB6F0F2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D48F5DE9-1B32-4CFB-D232-175597269BE2}"/>
              </a:ext>
            </a:extLst>
          </p:cNvPr>
          <p:cNvSpPr>
            <a:spLocks noGrp="1"/>
          </p:cNvSpPr>
          <p:nvPr>
            <p:ph type="dt" sz="half" idx="10"/>
          </p:nvPr>
        </p:nvSpPr>
        <p:spPr/>
        <p:txBody>
          <a:bodyPr/>
          <a:lstStyle/>
          <a:p>
            <a:fld id="{A4DAB539-A607-4715-8A6A-60EFFA2376D8}" type="datetimeFigureOut">
              <a:rPr lang="el-GR" smtClean="0"/>
              <a:t>4/6/25</a:t>
            </a:fld>
            <a:endParaRPr lang="el-GR"/>
          </a:p>
        </p:txBody>
      </p:sp>
      <p:sp>
        <p:nvSpPr>
          <p:cNvPr id="5" name="Footer Placeholder 4">
            <a:extLst>
              <a:ext uri="{FF2B5EF4-FFF2-40B4-BE49-F238E27FC236}">
                <a16:creationId xmlns:a16="http://schemas.microsoft.com/office/drawing/2014/main" id="{D115FABE-355E-64AB-85B8-8E5387B7AE6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39DF10E-6495-367A-FDD8-67B1EF14552D}"/>
              </a:ext>
            </a:extLst>
          </p:cNvPr>
          <p:cNvSpPr>
            <a:spLocks noGrp="1"/>
          </p:cNvSpPr>
          <p:nvPr>
            <p:ph type="sldNum" sz="quarter" idx="12"/>
          </p:nvPr>
        </p:nvSpPr>
        <p:spPr/>
        <p:txBody>
          <a:bodyPr/>
          <a:lstStyle/>
          <a:p>
            <a:fld id="{01D0EBCC-07DF-44E1-9640-438E98D66AD1}" type="slidenum">
              <a:rPr lang="el-GR" smtClean="0"/>
              <a:t>‹#›</a:t>
            </a:fld>
            <a:endParaRPr lang="el-GR"/>
          </a:p>
        </p:txBody>
      </p:sp>
    </p:spTree>
    <p:extLst>
      <p:ext uri="{BB962C8B-B14F-4D97-AF65-F5344CB8AC3E}">
        <p14:creationId xmlns:p14="http://schemas.microsoft.com/office/powerpoint/2010/main" val="11173054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298D4-676E-CC1F-2219-A97DB4C8F2BA}"/>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781A7C92-0527-F3AF-A308-B2AFB987A2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7FFCBA7-C9D6-4697-6B92-CCEDF5D6E0CC}"/>
              </a:ext>
            </a:extLst>
          </p:cNvPr>
          <p:cNvSpPr>
            <a:spLocks noGrp="1"/>
          </p:cNvSpPr>
          <p:nvPr>
            <p:ph type="dt" sz="half" idx="10"/>
          </p:nvPr>
        </p:nvSpPr>
        <p:spPr/>
        <p:txBody>
          <a:bodyPr/>
          <a:lstStyle/>
          <a:p>
            <a:fld id="{A4DAB539-A607-4715-8A6A-60EFFA2376D8}" type="datetimeFigureOut">
              <a:rPr lang="el-GR" smtClean="0"/>
              <a:t>4/6/25</a:t>
            </a:fld>
            <a:endParaRPr lang="el-GR"/>
          </a:p>
        </p:txBody>
      </p:sp>
      <p:sp>
        <p:nvSpPr>
          <p:cNvPr id="5" name="Footer Placeholder 4">
            <a:extLst>
              <a:ext uri="{FF2B5EF4-FFF2-40B4-BE49-F238E27FC236}">
                <a16:creationId xmlns:a16="http://schemas.microsoft.com/office/drawing/2014/main" id="{0D2E92D9-5298-124E-EAA9-03587A5F7E4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26F5D3E5-DBAF-4E9D-596C-F135FAC5A827}"/>
              </a:ext>
            </a:extLst>
          </p:cNvPr>
          <p:cNvSpPr>
            <a:spLocks noGrp="1"/>
          </p:cNvSpPr>
          <p:nvPr>
            <p:ph type="sldNum" sz="quarter" idx="12"/>
          </p:nvPr>
        </p:nvSpPr>
        <p:spPr/>
        <p:txBody>
          <a:bodyPr/>
          <a:lstStyle/>
          <a:p>
            <a:fld id="{01D0EBCC-07DF-44E1-9640-438E98D66AD1}" type="slidenum">
              <a:rPr lang="el-GR" smtClean="0"/>
              <a:t>‹#›</a:t>
            </a:fld>
            <a:endParaRPr lang="el-GR"/>
          </a:p>
        </p:txBody>
      </p:sp>
    </p:spTree>
    <p:extLst>
      <p:ext uri="{BB962C8B-B14F-4D97-AF65-F5344CB8AC3E}">
        <p14:creationId xmlns:p14="http://schemas.microsoft.com/office/powerpoint/2010/main" val="32367808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9337-DC01-9609-A313-06B940CA86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D8D658AB-3997-9BBB-EBF6-3E5D6C128F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38A822-3AEA-A1B0-54AC-44AF879852ED}"/>
              </a:ext>
            </a:extLst>
          </p:cNvPr>
          <p:cNvSpPr>
            <a:spLocks noGrp="1"/>
          </p:cNvSpPr>
          <p:nvPr>
            <p:ph type="dt" sz="half" idx="10"/>
          </p:nvPr>
        </p:nvSpPr>
        <p:spPr/>
        <p:txBody>
          <a:bodyPr/>
          <a:lstStyle/>
          <a:p>
            <a:fld id="{A4DAB539-A607-4715-8A6A-60EFFA2376D8}" type="datetimeFigureOut">
              <a:rPr lang="el-GR" smtClean="0"/>
              <a:t>4/6/25</a:t>
            </a:fld>
            <a:endParaRPr lang="el-GR"/>
          </a:p>
        </p:txBody>
      </p:sp>
      <p:sp>
        <p:nvSpPr>
          <p:cNvPr id="5" name="Footer Placeholder 4">
            <a:extLst>
              <a:ext uri="{FF2B5EF4-FFF2-40B4-BE49-F238E27FC236}">
                <a16:creationId xmlns:a16="http://schemas.microsoft.com/office/drawing/2014/main" id="{A624AEB1-FA61-06D8-1479-DDF9EFD7A8B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9423FDCE-BC01-2BD9-10DB-E14337FED30B}"/>
              </a:ext>
            </a:extLst>
          </p:cNvPr>
          <p:cNvSpPr>
            <a:spLocks noGrp="1"/>
          </p:cNvSpPr>
          <p:nvPr>
            <p:ph type="sldNum" sz="quarter" idx="12"/>
          </p:nvPr>
        </p:nvSpPr>
        <p:spPr/>
        <p:txBody>
          <a:bodyPr/>
          <a:lstStyle/>
          <a:p>
            <a:fld id="{01D0EBCC-07DF-44E1-9640-438E98D66AD1}" type="slidenum">
              <a:rPr lang="el-GR" smtClean="0"/>
              <a:t>‹#›</a:t>
            </a:fld>
            <a:endParaRPr lang="el-GR"/>
          </a:p>
        </p:txBody>
      </p:sp>
    </p:spTree>
    <p:extLst>
      <p:ext uri="{BB962C8B-B14F-4D97-AF65-F5344CB8AC3E}">
        <p14:creationId xmlns:p14="http://schemas.microsoft.com/office/powerpoint/2010/main" val="36266873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9A8-8ACD-46E3-51DF-14C97CD8613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366608C0-55D6-8ED4-1990-26CBE357F1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8549A502-AE47-8905-4BE5-B1D7CCB481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B1FE50B5-F975-ABB6-4A19-70548B4DD234}"/>
              </a:ext>
            </a:extLst>
          </p:cNvPr>
          <p:cNvSpPr>
            <a:spLocks noGrp="1"/>
          </p:cNvSpPr>
          <p:nvPr>
            <p:ph type="dt" sz="half" idx="10"/>
          </p:nvPr>
        </p:nvSpPr>
        <p:spPr/>
        <p:txBody>
          <a:bodyPr/>
          <a:lstStyle/>
          <a:p>
            <a:fld id="{A4DAB539-A607-4715-8A6A-60EFFA2376D8}" type="datetimeFigureOut">
              <a:rPr lang="el-GR" smtClean="0"/>
              <a:t>4/6/25</a:t>
            </a:fld>
            <a:endParaRPr lang="el-GR"/>
          </a:p>
        </p:txBody>
      </p:sp>
      <p:sp>
        <p:nvSpPr>
          <p:cNvPr id="6" name="Footer Placeholder 5">
            <a:extLst>
              <a:ext uri="{FF2B5EF4-FFF2-40B4-BE49-F238E27FC236}">
                <a16:creationId xmlns:a16="http://schemas.microsoft.com/office/drawing/2014/main" id="{9DA3E3BA-3551-D2B0-B16E-5276C0D36C99}"/>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59212162-0060-E88D-02A6-B128E9ACD090}"/>
              </a:ext>
            </a:extLst>
          </p:cNvPr>
          <p:cNvSpPr>
            <a:spLocks noGrp="1"/>
          </p:cNvSpPr>
          <p:nvPr>
            <p:ph type="sldNum" sz="quarter" idx="12"/>
          </p:nvPr>
        </p:nvSpPr>
        <p:spPr/>
        <p:txBody>
          <a:bodyPr/>
          <a:lstStyle/>
          <a:p>
            <a:fld id="{01D0EBCC-07DF-44E1-9640-438E98D66AD1}" type="slidenum">
              <a:rPr lang="el-GR" smtClean="0"/>
              <a:t>‹#›</a:t>
            </a:fld>
            <a:endParaRPr lang="el-GR"/>
          </a:p>
        </p:txBody>
      </p:sp>
    </p:spTree>
    <p:extLst>
      <p:ext uri="{BB962C8B-B14F-4D97-AF65-F5344CB8AC3E}">
        <p14:creationId xmlns:p14="http://schemas.microsoft.com/office/powerpoint/2010/main" val="156151401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5DB53-B00C-CFBD-9E6E-24DE2D041DBC}"/>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842DDA58-7B6E-639E-44B7-9236EA3DB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969F61-70DF-8C93-BC25-CBFB02B10F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5B2CD5BD-D375-F7F4-8257-F2F602358C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D9011D-8741-806A-F407-DF88B18B48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FE35403F-CE74-B22E-6A41-D4EC677D31EF}"/>
              </a:ext>
            </a:extLst>
          </p:cNvPr>
          <p:cNvSpPr>
            <a:spLocks noGrp="1"/>
          </p:cNvSpPr>
          <p:nvPr>
            <p:ph type="dt" sz="half" idx="10"/>
          </p:nvPr>
        </p:nvSpPr>
        <p:spPr/>
        <p:txBody>
          <a:bodyPr/>
          <a:lstStyle/>
          <a:p>
            <a:fld id="{A4DAB539-A607-4715-8A6A-60EFFA2376D8}" type="datetimeFigureOut">
              <a:rPr lang="el-GR" smtClean="0"/>
              <a:t>4/6/25</a:t>
            </a:fld>
            <a:endParaRPr lang="el-GR"/>
          </a:p>
        </p:txBody>
      </p:sp>
      <p:sp>
        <p:nvSpPr>
          <p:cNvPr id="8" name="Footer Placeholder 7">
            <a:extLst>
              <a:ext uri="{FF2B5EF4-FFF2-40B4-BE49-F238E27FC236}">
                <a16:creationId xmlns:a16="http://schemas.microsoft.com/office/drawing/2014/main" id="{35A772AF-AB8D-8EAB-956F-6F0D53E1E0FF}"/>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6F864937-6D21-AE66-9A94-8CF26D85419E}"/>
              </a:ext>
            </a:extLst>
          </p:cNvPr>
          <p:cNvSpPr>
            <a:spLocks noGrp="1"/>
          </p:cNvSpPr>
          <p:nvPr>
            <p:ph type="sldNum" sz="quarter" idx="12"/>
          </p:nvPr>
        </p:nvSpPr>
        <p:spPr/>
        <p:txBody>
          <a:bodyPr/>
          <a:lstStyle/>
          <a:p>
            <a:fld id="{01D0EBCC-07DF-44E1-9640-438E98D66AD1}" type="slidenum">
              <a:rPr lang="el-GR" smtClean="0"/>
              <a:t>‹#›</a:t>
            </a:fld>
            <a:endParaRPr lang="el-GR"/>
          </a:p>
        </p:txBody>
      </p:sp>
    </p:spTree>
    <p:extLst>
      <p:ext uri="{BB962C8B-B14F-4D97-AF65-F5344CB8AC3E}">
        <p14:creationId xmlns:p14="http://schemas.microsoft.com/office/powerpoint/2010/main" val="22829374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27C3-627F-3B21-2376-F60D3595A5AC}"/>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E7E6B297-1761-9A13-0462-D52B5A569F3E}"/>
              </a:ext>
            </a:extLst>
          </p:cNvPr>
          <p:cNvSpPr>
            <a:spLocks noGrp="1"/>
          </p:cNvSpPr>
          <p:nvPr>
            <p:ph type="dt" sz="half" idx="10"/>
          </p:nvPr>
        </p:nvSpPr>
        <p:spPr/>
        <p:txBody>
          <a:bodyPr/>
          <a:lstStyle/>
          <a:p>
            <a:fld id="{A4DAB539-A607-4715-8A6A-60EFFA2376D8}" type="datetimeFigureOut">
              <a:rPr lang="el-GR" smtClean="0"/>
              <a:t>4/6/25</a:t>
            </a:fld>
            <a:endParaRPr lang="el-GR"/>
          </a:p>
        </p:txBody>
      </p:sp>
      <p:sp>
        <p:nvSpPr>
          <p:cNvPr id="4" name="Footer Placeholder 3">
            <a:extLst>
              <a:ext uri="{FF2B5EF4-FFF2-40B4-BE49-F238E27FC236}">
                <a16:creationId xmlns:a16="http://schemas.microsoft.com/office/drawing/2014/main" id="{5A861D01-A136-5AF0-FFF4-709C468A21B8}"/>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5FC2FC8B-1ACD-9650-B3D1-D4025E690E0F}"/>
              </a:ext>
            </a:extLst>
          </p:cNvPr>
          <p:cNvSpPr>
            <a:spLocks noGrp="1"/>
          </p:cNvSpPr>
          <p:nvPr>
            <p:ph type="sldNum" sz="quarter" idx="12"/>
          </p:nvPr>
        </p:nvSpPr>
        <p:spPr/>
        <p:txBody>
          <a:bodyPr/>
          <a:lstStyle/>
          <a:p>
            <a:fld id="{01D0EBCC-07DF-44E1-9640-438E98D66AD1}" type="slidenum">
              <a:rPr lang="el-GR" smtClean="0"/>
              <a:t>‹#›</a:t>
            </a:fld>
            <a:endParaRPr lang="el-GR"/>
          </a:p>
        </p:txBody>
      </p:sp>
    </p:spTree>
    <p:extLst>
      <p:ext uri="{BB962C8B-B14F-4D97-AF65-F5344CB8AC3E}">
        <p14:creationId xmlns:p14="http://schemas.microsoft.com/office/powerpoint/2010/main" val="27184508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1CADB1-F06D-C31E-7AFE-CF4090A6B82E}"/>
              </a:ext>
            </a:extLst>
          </p:cNvPr>
          <p:cNvSpPr>
            <a:spLocks noGrp="1"/>
          </p:cNvSpPr>
          <p:nvPr>
            <p:ph type="dt" sz="half" idx="10"/>
          </p:nvPr>
        </p:nvSpPr>
        <p:spPr/>
        <p:txBody>
          <a:bodyPr/>
          <a:lstStyle/>
          <a:p>
            <a:fld id="{A4DAB539-A607-4715-8A6A-60EFFA2376D8}" type="datetimeFigureOut">
              <a:rPr lang="el-GR" smtClean="0"/>
              <a:t>4/6/25</a:t>
            </a:fld>
            <a:endParaRPr lang="el-GR"/>
          </a:p>
        </p:txBody>
      </p:sp>
      <p:sp>
        <p:nvSpPr>
          <p:cNvPr id="3" name="Footer Placeholder 2">
            <a:extLst>
              <a:ext uri="{FF2B5EF4-FFF2-40B4-BE49-F238E27FC236}">
                <a16:creationId xmlns:a16="http://schemas.microsoft.com/office/drawing/2014/main" id="{A91BE31A-9492-6CF4-77BF-88440DA786F8}"/>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9AFC25A9-503B-A0D2-EF56-825EDF805E4C}"/>
              </a:ext>
            </a:extLst>
          </p:cNvPr>
          <p:cNvSpPr>
            <a:spLocks noGrp="1"/>
          </p:cNvSpPr>
          <p:nvPr>
            <p:ph type="sldNum" sz="quarter" idx="12"/>
          </p:nvPr>
        </p:nvSpPr>
        <p:spPr/>
        <p:txBody>
          <a:bodyPr/>
          <a:lstStyle/>
          <a:p>
            <a:fld id="{01D0EBCC-07DF-44E1-9640-438E98D66AD1}" type="slidenum">
              <a:rPr lang="el-GR" smtClean="0"/>
              <a:t>‹#›</a:t>
            </a:fld>
            <a:endParaRPr lang="el-GR"/>
          </a:p>
        </p:txBody>
      </p:sp>
    </p:spTree>
    <p:extLst>
      <p:ext uri="{BB962C8B-B14F-4D97-AF65-F5344CB8AC3E}">
        <p14:creationId xmlns:p14="http://schemas.microsoft.com/office/powerpoint/2010/main" val="24628825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56E63-8290-1C25-E3BF-3A4ACF0A3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AE830177-1B51-B2B6-4D76-7DAAFCF1DD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A6A74B92-B89F-9795-24DC-3B90C3323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6718EC-3FB8-AE18-FC78-8F8FF691160F}"/>
              </a:ext>
            </a:extLst>
          </p:cNvPr>
          <p:cNvSpPr>
            <a:spLocks noGrp="1"/>
          </p:cNvSpPr>
          <p:nvPr>
            <p:ph type="dt" sz="half" idx="10"/>
          </p:nvPr>
        </p:nvSpPr>
        <p:spPr/>
        <p:txBody>
          <a:bodyPr/>
          <a:lstStyle/>
          <a:p>
            <a:fld id="{A4DAB539-A607-4715-8A6A-60EFFA2376D8}" type="datetimeFigureOut">
              <a:rPr lang="el-GR" smtClean="0"/>
              <a:t>4/6/25</a:t>
            </a:fld>
            <a:endParaRPr lang="el-GR"/>
          </a:p>
        </p:txBody>
      </p:sp>
      <p:sp>
        <p:nvSpPr>
          <p:cNvPr id="6" name="Footer Placeholder 5">
            <a:extLst>
              <a:ext uri="{FF2B5EF4-FFF2-40B4-BE49-F238E27FC236}">
                <a16:creationId xmlns:a16="http://schemas.microsoft.com/office/drawing/2014/main" id="{9054774C-8C9C-C29B-73CB-FF1E1DEF8C29}"/>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5DB2278-C7A3-ADED-CF73-0B23720ECAF7}"/>
              </a:ext>
            </a:extLst>
          </p:cNvPr>
          <p:cNvSpPr>
            <a:spLocks noGrp="1"/>
          </p:cNvSpPr>
          <p:nvPr>
            <p:ph type="sldNum" sz="quarter" idx="12"/>
          </p:nvPr>
        </p:nvSpPr>
        <p:spPr/>
        <p:txBody>
          <a:bodyPr/>
          <a:lstStyle/>
          <a:p>
            <a:fld id="{01D0EBCC-07DF-44E1-9640-438E98D66AD1}" type="slidenum">
              <a:rPr lang="el-GR" smtClean="0"/>
              <a:t>‹#›</a:t>
            </a:fld>
            <a:endParaRPr lang="el-GR"/>
          </a:p>
        </p:txBody>
      </p:sp>
    </p:spTree>
    <p:extLst>
      <p:ext uri="{BB962C8B-B14F-4D97-AF65-F5344CB8AC3E}">
        <p14:creationId xmlns:p14="http://schemas.microsoft.com/office/powerpoint/2010/main" val="139704724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6505-AE61-255F-7E45-43BDD5E103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8CBFA002-589F-04A1-1576-713AE6E9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9F4B2874-0D6E-97CE-0599-205392336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53FA89-E558-DA66-3D8D-AAFD57F23F99}"/>
              </a:ext>
            </a:extLst>
          </p:cNvPr>
          <p:cNvSpPr>
            <a:spLocks noGrp="1"/>
          </p:cNvSpPr>
          <p:nvPr>
            <p:ph type="dt" sz="half" idx="10"/>
          </p:nvPr>
        </p:nvSpPr>
        <p:spPr/>
        <p:txBody>
          <a:bodyPr/>
          <a:lstStyle/>
          <a:p>
            <a:fld id="{A4DAB539-A607-4715-8A6A-60EFFA2376D8}" type="datetimeFigureOut">
              <a:rPr lang="el-GR" smtClean="0"/>
              <a:t>4/6/25</a:t>
            </a:fld>
            <a:endParaRPr lang="el-GR"/>
          </a:p>
        </p:txBody>
      </p:sp>
      <p:sp>
        <p:nvSpPr>
          <p:cNvPr id="6" name="Footer Placeholder 5">
            <a:extLst>
              <a:ext uri="{FF2B5EF4-FFF2-40B4-BE49-F238E27FC236}">
                <a16:creationId xmlns:a16="http://schemas.microsoft.com/office/drawing/2014/main" id="{791471B0-E613-833E-F66F-08C781E337B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74A03EBD-4280-A745-C7F3-FC7FC24BAF9B}"/>
              </a:ext>
            </a:extLst>
          </p:cNvPr>
          <p:cNvSpPr>
            <a:spLocks noGrp="1"/>
          </p:cNvSpPr>
          <p:nvPr>
            <p:ph type="sldNum" sz="quarter" idx="12"/>
          </p:nvPr>
        </p:nvSpPr>
        <p:spPr/>
        <p:txBody>
          <a:bodyPr/>
          <a:lstStyle/>
          <a:p>
            <a:fld id="{01D0EBCC-07DF-44E1-9640-438E98D66AD1}" type="slidenum">
              <a:rPr lang="el-GR" smtClean="0"/>
              <a:t>‹#›</a:t>
            </a:fld>
            <a:endParaRPr lang="el-GR"/>
          </a:p>
        </p:txBody>
      </p:sp>
    </p:spTree>
    <p:extLst>
      <p:ext uri="{BB962C8B-B14F-4D97-AF65-F5344CB8AC3E}">
        <p14:creationId xmlns:p14="http://schemas.microsoft.com/office/powerpoint/2010/main" val="3069422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91FF7175-5AFB-4390-AD34-84CF86D3ECFA}" type="datetime1">
              <a:rPr lang="fi-FI" smtClean="0"/>
              <a:t>4.6.2025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14763371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92B9E-59D4-7704-726A-4B1C2C9336EC}"/>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97C9DC7A-47AF-D631-A9B0-A8950F4A2C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328F614-628A-AFF6-42A0-64121D0E0D88}"/>
              </a:ext>
            </a:extLst>
          </p:cNvPr>
          <p:cNvSpPr>
            <a:spLocks noGrp="1"/>
          </p:cNvSpPr>
          <p:nvPr>
            <p:ph type="dt" sz="half" idx="10"/>
          </p:nvPr>
        </p:nvSpPr>
        <p:spPr/>
        <p:txBody>
          <a:bodyPr/>
          <a:lstStyle/>
          <a:p>
            <a:fld id="{A4DAB539-A607-4715-8A6A-60EFFA2376D8}" type="datetimeFigureOut">
              <a:rPr lang="el-GR" smtClean="0"/>
              <a:t>4/6/25</a:t>
            </a:fld>
            <a:endParaRPr lang="el-GR"/>
          </a:p>
        </p:txBody>
      </p:sp>
      <p:sp>
        <p:nvSpPr>
          <p:cNvPr id="5" name="Footer Placeholder 4">
            <a:extLst>
              <a:ext uri="{FF2B5EF4-FFF2-40B4-BE49-F238E27FC236}">
                <a16:creationId xmlns:a16="http://schemas.microsoft.com/office/drawing/2014/main" id="{3C3F0DA9-5D24-1039-3608-BF1359B10F5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78BF444-BBC8-75F2-7DEA-1F3FED468645}"/>
              </a:ext>
            </a:extLst>
          </p:cNvPr>
          <p:cNvSpPr>
            <a:spLocks noGrp="1"/>
          </p:cNvSpPr>
          <p:nvPr>
            <p:ph type="sldNum" sz="quarter" idx="12"/>
          </p:nvPr>
        </p:nvSpPr>
        <p:spPr/>
        <p:txBody>
          <a:bodyPr/>
          <a:lstStyle/>
          <a:p>
            <a:fld id="{01D0EBCC-07DF-44E1-9640-438E98D66AD1}" type="slidenum">
              <a:rPr lang="el-GR" smtClean="0"/>
              <a:t>‹#›</a:t>
            </a:fld>
            <a:endParaRPr lang="el-GR"/>
          </a:p>
        </p:txBody>
      </p:sp>
    </p:spTree>
    <p:extLst>
      <p:ext uri="{BB962C8B-B14F-4D97-AF65-F5344CB8AC3E}">
        <p14:creationId xmlns:p14="http://schemas.microsoft.com/office/powerpoint/2010/main" val="39831886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8D671-BB2B-CFD5-5320-8F510947AD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00B915AA-5ECD-7DC2-488A-33B2D63152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F805DC0-FE51-9B95-D771-DE44F0F29AFB}"/>
              </a:ext>
            </a:extLst>
          </p:cNvPr>
          <p:cNvSpPr>
            <a:spLocks noGrp="1"/>
          </p:cNvSpPr>
          <p:nvPr>
            <p:ph type="dt" sz="half" idx="10"/>
          </p:nvPr>
        </p:nvSpPr>
        <p:spPr/>
        <p:txBody>
          <a:bodyPr/>
          <a:lstStyle/>
          <a:p>
            <a:fld id="{A4DAB539-A607-4715-8A6A-60EFFA2376D8}" type="datetimeFigureOut">
              <a:rPr lang="el-GR" smtClean="0"/>
              <a:t>4/6/25</a:t>
            </a:fld>
            <a:endParaRPr lang="el-GR"/>
          </a:p>
        </p:txBody>
      </p:sp>
      <p:sp>
        <p:nvSpPr>
          <p:cNvPr id="5" name="Footer Placeholder 4">
            <a:extLst>
              <a:ext uri="{FF2B5EF4-FFF2-40B4-BE49-F238E27FC236}">
                <a16:creationId xmlns:a16="http://schemas.microsoft.com/office/drawing/2014/main" id="{C49C128A-AFF8-457E-AF70-25B405BF9BD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448A86D-4D7B-3DE5-6ED0-C653138FECF4}"/>
              </a:ext>
            </a:extLst>
          </p:cNvPr>
          <p:cNvSpPr>
            <a:spLocks noGrp="1"/>
          </p:cNvSpPr>
          <p:nvPr>
            <p:ph type="sldNum" sz="quarter" idx="12"/>
          </p:nvPr>
        </p:nvSpPr>
        <p:spPr/>
        <p:txBody>
          <a:bodyPr/>
          <a:lstStyle/>
          <a:p>
            <a:fld id="{01D0EBCC-07DF-44E1-9640-438E98D66AD1}" type="slidenum">
              <a:rPr lang="el-GR" smtClean="0"/>
              <a:t>‹#›</a:t>
            </a:fld>
            <a:endParaRPr lang="el-GR"/>
          </a:p>
        </p:txBody>
      </p:sp>
    </p:spTree>
    <p:extLst>
      <p:ext uri="{BB962C8B-B14F-4D97-AF65-F5344CB8AC3E}">
        <p14:creationId xmlns:p14="http://schemas.microsoft.com/office/powerpoint/2010/main" val="27372379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3CCA-E6B4-4B40-9A43-0292DDEC60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D54DA96F-4D83-4BA3-A751-F601BF9A5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3ED0F1B4-67FE-416E-8287-7957C5881258}"/>
              </a:ext>
            </a:extLst>
          </p:cNvPr>
          <p:cNvSpPr>
            <a:spLocks noGrp="1"/>
          </p:cNvSpPr>
          <p:nvPr>
            <p:ph type="dt" sz="half" idx="10"/>
          </p:nvPr>
        </p:nvSpPr>
        <p:spPr/>
        <p:txBody>
          <a:bodyPr/>
          <a:lstStyle/>
          <a:p>
            <a:fld id="{B257B40D-F1E0-4474-9111-79A45A1A0F74}" type="datetimeFigureOut">
              <a:rPr lang="hr-HR" smtClean="0"/>
              <a:t>04.06.2025.</a:t>
            </a:fld>
            <a:endParaRPr lang="hr-HR"/>
          </a:p>
        </p:txBody>
      </p:sp>
      <p:sp>
        <p:nvSpPr>
          <p:cNvPr id="5" name="Footer Placeholder 4">
            <a:extLst>
              <a:ext uri="{FF2B5EF4-FFF2-40B4-BE49-F238E27FC236}">
                <a16:creationId xmlns:a16="http://schemas.microsoft.com/office/drawing/2014/main" id="{CACF4418-05C8-4C3E-BEDC-B5A4179BAA77}"/>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F21132AA-E2EF-4F4F-8EF1-B29AE9825ABF}"/>
              </a:ext>
            </a:extLst>
          </p:cNvPr>
          <p:cNvSpPr>
            <a:spLocks noGrp="1"/>
          </p:cNvSpPr>
          <p:nvPr>
            <p:ph type="sldNum" sz="quarter" idx="12"/>
          </p:nvPr>
        </p:nvSpPr>
        <p:spPr/>
        <p:txBody>
          <a:bodyPr/>
          <a:lstStyle/>
          <a:p>
            <a:fld id="{94367582-793E-4DF2-8EB6-3334CD142CFE}" type="slidenum">
              <a:rPr lang="hr-HR" smtClean="0"/>
              <a:t>‹#›</a:t>
            </a:fld>
            <a:endParaRPr lang="hr-HR"/>
          </a:p>
        </p:txBody>
      </p:sp>
    </p:spTree>
    <p:extLst>
      <p:ext uri="{BB962C8B-B14F-4D97-AF65-F5344CB8AC3E}">
        <p14:creationId xmlns:p14="http://schemas.microsoft.com/office/powerpoint/2010/main" val="29471821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7F9B1-7851-44FC-941B-518DAA6044A4}"/>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B7F3E056-1405-45A8-8E3D-307AA55AD4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73181EF4-C5F1-415B-869F-57B660C50B64}"/>
              </a:ext>
            </a:extLst>
          </p:cNvPr>
          <p:cNvSpPr>
            <a:spLocks noGrp="1"/>
          </p:cNvSpPr>
          <p:nvPr>
            <p:ph type="dt" sz="half" idx="10"/>
          </p:nvPr>
        </p:nvSpPr>
        <p:spPr/>
        <p:txBody>
          <a:bodyPr/>
          <a:lstStyle/>
          <a:p>
            <a:fld id="{B257B40D-F1E0-4474-9111-79A45A1A0F74}" type="datetimeFigureOut">
              <a:rPr lang="hr-HR" smtClean="0"/>
              <a:t>04.06.2025.</a:t>
            </a:fld>
            <a:endParaRPr lang="hr-HR"/>
          </a:p>
        </p:txBody>
      </p:sp>
      <p:sp>
        <p:nvSpPr>
          <p:cNvPr id="5" name="Footer Placeholder 4">
            <a:extLst>
              <a:ext uri="{FF2B5EF4-FFF2-40B4-BE49-F238E27FC236}">
                <a16:creationId xmlns:a16="http://schemas.microsoft.com/office/drawing/2014/main" id="{48F810FE-1346-4687-B8F9-7C8898A79292}"/>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D5ED79ED-A350-4D7B-A325-B6C583538AFF}"/>
              </a:ext>
            </a:extLst>
          </p:cNvPr>
          <p:cNvSpPr>
            <a:spLocks noGrp="1"/>
          </p:cNvSpPr>
          <p:nvPr>
            <p:ph type="sldNum" sz="quarter" idx="12"/>
          </p:nvPr>
        </p:nvSpPr>
        <p:spPr/>
        <p:txBody>
          <a:bodyPr/>
          <a:lstStyle/>
          <a:p>
            <a:fld id="{94367582-793E-4DF2-8EB6-3334CD142CFE}" type="slidenum">
              <a:rPr lang="hr-HR" smtClean="0"/>
              <a:t>‹#›</a:t>
            </a:fld>
            <a:endParaRPr lang="hr-HR"/>
          </a:p>
        </p:txBody>
      </p:sp>
    </p:spTree>
    <p:extLst>
      <p:ext uri="{BB962C8B-B14F-4D97-AF65-F5344CB8AC3E}">
        <p14:creationId xmlns:p14="http://schemas.microsoft.com/office/powerpoint/2010/main" val="108341706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DA3D9-B30D-4D4A-A049-B2F00411C7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09082BEC-7A94-4E33-BB57-0653F80211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A512C1-BC6E-4CAC-B089-AD51F90DEA50}"/>
              </a:ext>
            </a:extLst>
          </p:cNvPr>
          <p:cNvSpPr>
            <a:spLocks noGrp="1"/>
          </p:cNvSpPr>
          <p:nvPr>
            <p:ph type="dt" sz="half" idx="10"/>
          </p:nvPr>
        </p:nvSpPr>
        <p:spPr/>
        <p:txBody>
          <a:bodyPr/>
          <a:lstStyle/>
          <a:p>
            <a:fld id="{B257B40D-F1E0-4474-9111-79A45A1A0F74}" type="datetimeFigureOut">
              <a:rPr lang="hr-HR" smtClean="0"/>
              <a:t>04.06.2025.</a:t>
            </a:fld>
            <a:endParaRPr lang="hr-HR"/>
          </a:p>
        </p:txBody>
      </p:sp>
      <p:sp>
        <p:nvSpPr>
          <p:cNvPr id="5" name="Footer Placeholder 4">
            <a:extLst>
              <a:ext uri="{FF2B5EF4-FFF2-40B4-BE49-F238E27FC236}">
                <a16:creationId xmlns:a16="http://schemas.microsoft.com/office/drawing/2014/main" id="{82A23724-547E-4678-B93D-8FB1E746E386}"/>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17BD4024-2C98-4E5E-BD7A-EDEFAD14ABEA}"/>
              </a:ext>
            </a:extLst>
          </p:cNvPr>
          <p:cNvSpPr>
            <a:spLocks noGrp="1"/>
          </p:cNvSpPr>
          <p:nvPr>
            <p:ph type="sldNum" sz="quarter" idx="12"/>
          </p:nvPr>
        </p:nvSpPr>
        <p:spPr/>
        <p:txBody>
          <a:bodyPr/>
          <a:lstStyle/>
          <a:p>
            <a:fld id="{94367582-793E-4DF2-8EB6-3334CD142CFE}" type="slidenum">
              <a:rPr lang="hr-HR" smtClean="0"/>
              <a:t>‹#›</a:t>
            </a:fld>
            <a:endParaRPr lang="hr-HR"/>
          </a:p>
        </p:txBody>
      </p:sp>
    </p:spTree>
    <p:extLst>
      <p:ext uri="{BB962C8B-B14F-4D97-AF65-F5344CB8AC3E}">
        <p14:creationId xmlns:p14="http://schemas.microsoft.com/office/powerpoint/2010/main" val="396252723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854BE-AB7B-4DCF-AFA3-57A13D4697E1}"/>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AB50CAAA-E781-4D2A-BFCD-5E281AF3F4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4BEDADF6-05B4-443B-9B24-A75FF4E8AE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31E41FED-EAE4-46AD-A301-489EA5FAEA2B}"/>
              </a:ext>
            </a:extLst>
          </p:cNvPr>
          <p:cNvSpPr>
            <a:spLocks noGrp="1"/>
          </p:cNvSpPr>
          <p:nvPr>
            <p:ph type="dt" sz="half" idx="10"/>
          </p:nvPr>
        </p:nvSpPr>
        <p:spPr/>
        <p:txBody>
          <a:bodyPr/>
          <a:lstStyle/>
          <a:p>
            <a:fld id="{B257B40D-F1E0-4474-9111-79A45A1A0F74}" type="datetimeFigureOut">
              <a:rPr lang="hr-HR" smtClean="0"/>
              <a:t>04.06.2025.</a:t>
            </a:fld>
            <a:endParaRPr lang="hr-HR"/>
          </a:p>
        </p:txBody>
      </p:sp>
      <p:sp>
        <p:nvSpPr>
          <p:cNvPr id="6" name="Footer Placeholder 5">
            <a:extLst>
              <a:ext uri="{FF2B5EF4-FFF2-40B4-BE49-F238E27FC236}">
                <a16:creationId xmlns:a16="http://schemas.microsoft.com/office/drawing/2014/main" id="{4F68A1ED-6B52-466F-8307-BA283A6C0DD4}"/>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49B7B79A-C40E-4B6C-A129-6089BCA1311D}"/>
              </a:ext>
            </a:extLst>
          </p:cNvPr>
          <p:cNvSpPr>
            <a:spLocks noGrp="1"/>
          </p:cNvSpPr>
          <p:nvPr>
            <p:ph type="sldNum" sz="quarter" idx="12"/>
          </p:nvPr>
        </p:nvSpPr>
        <p:spPr/>
        <p:txBody>
          <a:bodyPr/>
          <a:lstStyle/>
          <a:p>
            <a:fld id="{94367582-793E-4DF2-8EB6-3334CD142CFE}" type="slidenum">
              <a:rPr lang="hr-HR" smtClean="0"/>
              <a:t>‹#›</a:t>
            </a:fld>
            <a:endParaRPr lang="hr-HR"/>
          </a:p>
        </p:txBody>
      </p:sp>
    </p:spTree>
    <p:extLst>
      <p:ext uri="{BB962C8B-B14F-4D97-AF65-F5344CB8AC3E}">
        <p14:creationId xmlns:p14="http://schemas.microsoft.com/office/powerpoint/2010/main" val="26664670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3E16B-A29E-48DE-B75D-7BDBE64DC8C8}"/>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9CA85888-A6B7-4790-AE28-24587B1813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0D19D6-E797-427B-A169-FEEA6359B3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E783539A-90E0-4AD8-975C-4349E77170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A7A37F-F9A5-45AF-92A9-D9756598702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830B7534-0630-491B-B73E-181040CF5721}"/>
              </a:ext>
            </a:extLst>
          </p:cNvPr>
          <p:cNvSpPr>
            <a:spLocks noGrp="1"/>
          </p:cNvSpPr>
          <p:nvPr>
            <p:ph type="dt" sz="half" idx="10"/>
          </p:nvPr>
        </p:nvSpPr>
        <p:spPr/>
        <p:txBody>
          <a:bodyPr/>
          <a:lstStyle/>
          <a:p>
            <a:fld id="{B257B40D-F1E0-4474-9111-79A45A1A0F74}" type="datetimeFigureOut">
              <a:rPr lang="hr-HR" smtClean="0"/>
              <a:t>04.06.2025.</a:t>
            </a:fld>
            <a:endParaRPr lang="hr-HR"/>
          </a:p>
        </p:txBody>
      </p:sp>
      <p:sp>
        <p:nvSpPr>
          <p:cNvPr id="8" name="Footer Placeholder 7">
            <a:extLst>
              <a:ext uri="{FF2B5EF4-FFF2-40B4-BE49-F238E27FC236}">
                <a16:creationId xmlns:a16="http://schemas.microsoft.com/office/drawing/2014/main" id="{AB9F2877-425C-41BA-ADBF-7747C4A30FB3}"/>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4AEB7683-A94B-4EF1-9C3C-6FE42C8C3A38}"/>
              </a:ext>
            </a:extLst>
          </p:cNvPr>
          <p:cNvSpPr>
            <a:spLocks noGrp="1"/>
          </p:cNvSpPr>
          <p:nvPr>
            <p:ph type="sldNum" sz="quarter" idx="12"/>
          </p:nvPr>
        </p:nvSpPr>
        <p:spPr/>
        <p:txBody>
          <a:bodyPr/>
          <a:lstStyle/>
          <a:p>
            <a:fld id="{94367582-793E-4DF2-8EB6-3334CD142CFE}" type="slidenum">
              <a:rPr lang="hr-HR" smtClean="0"/>
              <a:t>‹#›</a:t>
            </a:fld>
            <a:endParaRPr lang="hr-HR"/>
          </a:p>
        </p:txBody>
      </p:sp>
    </p:spTree>
    <p:extLst>
      <p:ext uri="{BB962C8B-B14F-4D97-AF65-F5344CB8AC3E}">
        <p14:creationId xmlns:p14="http://schemas.microsoft.com/office/powerpoint/2010/main" val="16569607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6E1DE-EB63-403C-961B-1D511015161E}"/>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C591DB4E-635E-4512-9B85-21901BB04D9D}"/>
              </a:ext>
            </a:extLst>
          </p:cNvPr>
          <p:cNvSpPr>
            <a:spLocks noGrp="1"/>
          </p:cNvSpPr>
          <p:nvPr>
            <p:ph type="dt" sz="half" idx="10"/>
          </p:nvPr>
        </p:nvSpPr>
        <p:spPr/>
        <p:txBody>
          <a:bodyPr/>
          <a:lstStyle/>
          <a:p>
            <a:fld id="{B257B40D-F1E0-4474-9111-79A45A1A0F74}" type="datetimeFigureOut">
              <a:rPr lang="hr-HR" smtClean="0"/>
              <a:t>04.06.2025.</a:t>
            </a:fld>
            <a:endParaRPr lang="hr-HR"/>
          </a:p>
        </p:txBody>
      </p:sp>
      <p:sp>
        <p:nvSpPr>
          <p:cNvPr id="4" name="Footer Placeholder 3">
            <a:extLst>
              <a:ext uri="{FF2B5EF4-FFF2-40B4-BE49-F238E27FC236}">
                <a16:creationId xmlns:a16="http://schemas.microsoft.com/office/drawing/2014/main" id="{9EBDD5FD-C097-4703-A34E-0E3C1E9FA2C3}"/>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7C112F72-EF96-4841-9FB5-D2D020CB8638}"/>
              </a:ext>
            </a:extLst>
          </p:cNvPr>
          <p:cNvSpPr>
            <a:spLocks noGrp="1"/>
          </p:cNvSpPr>
          <p:nvPr>
            <p:ph type="sldNum" sz="quarter" idx="12"/>
          </p:nvPr>
        </p:nvSpPr>
        <p:spPr/>
        <p:txBody>
          <a:bodyPr/>
          <a:lstStyle/>
          <a:p>
            <a:fld id="{94367582-793E-4DF2-8EB6-3334CD142CFE}" type="slidenum">
              <a:rPr lang="hr-HR" smtClean="0"/>
              <a:t>‹#›</a:t>
            </a:fld>
            <a:endParaRPr lang="hr-HR"/>
          </a:p>
        </p:txBody>
      </p:sp>
    </p:spTree>
    <p:extLst>
      <p:ext uri="{BB962C8B-B14F-4D97-AF65-F5344CB8AC3E}">
        <p14:creationId xmlns:p14="http://schemas.microsoft.com/office/powerpoint/2010/main" val="21221369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8CDE95-F43D-402E-80F4-ECA1C428A8F8}"/>
              </a:ext>
            </a:extLst>
          </p:cNvPr>
          <p:cNvSpPr>
            <a:spLocks noGrp="1"/>
          </p:cNvSpPr>
          <p:nvPr>
            <p:ph type="dt" sz="half" idx="10"/>
          </p:nvPr>
        </p:nvSpPr>
        <p:spPr/>
        <p:txBody>
          <a:bodyPr/>
          <a:lstStyle/>
          <a:p>
            <a:fld id="{B257B40D-F1E0-4474-9111-79A45A1A0F74}" type="datetimeFigureOut">
              <a:rPr lang="hr-HR" smtClean="0"/>
              <a:t>04.06.2025.</a:t>
            </a:fld>
            <a:endParaRPr lang="hr-HR"/>
          </a:p>
        </p:txBody>
      </p:sp>
      <p:sp>
        <p:nvSpPr>
          <p:cNvPr id="3" name="Footer Placeholder 2">
            <a:extLst>
              <a:ext uri="{FF2B5EF4-FFF2-40B4-BE49-F238E27FC236}">
                <a16:creationId xmlns:a16="http://schemas.microsoft.com/office/drawing/2014/main" id="{4FC6DC53-05F2-4885-8A81-57DD3FB6AE61}"/>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B45F315D-1024-4CEA-B1FA-3B53CFA97F80}"/>
              </a:ext>
            </a:extLst>
          </p:cNvPr>
          <p:cNvSpPr>
            <a:spLocks noGrp="1"/>
          </p:cNvSpPr>
          <p:nvPr>
            <p:ph type="sldNum" sz="quarter" idx="12"/>
          </p:nvPr>
        </p:nvSpPr>
        <p:spPr/>
        <p:txBody>
          <a:bodyPr/>
          <a:lstStyle/>
          <a:p>
            <a:fld id="{94367582-793E-4DF2-8EB6-3334CD142CFE}" type="slidenum">
              <a:rPr lang="hr-HR" smtClean="0"/>
              <a:t>‹#›</a:t>
            </a:fld>
            <a:endParaRPr lang="hr-HR"/>
          </a:p>
        </p:txBody>
      </p:sp>
    </p:spTree>
    <p:extLst>
      <p:ext uri="{BB962C8B-B14F-4D97-AF65-F5344CB8AC3E}">
        <p14:creationId xmlns:p14="http://schemas.microsoft.com/office/powerpoint/2010/main" val="1843683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51609-0690-4F89-A480-44FC75087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9CF65778-DE98-45F8-8EFC-C7F0CDE4F1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98BFF823-ED63-4AE5-844D-A75796AE0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0A5260-4E88-4AA8-AC83-9BF9B28A70A1}"/>
              </a:ext>
            </a:extLst>
          </p:cNvPr>
          <p:cNvSpPr>
            <a:spLocks noGrp="1"/>
          </p:cNvSpPr>
          <p:nvPr>
            <p:ph type="dt" sz="half" idx="10"/>
          </p:nvPr>
        </p:nvSpPr>
        <p:spPr/>
        <p:txBody>
          <a:bodyPr/>
          <a:lstStyle/>
          <a:p>
            <a:fld id="{B257B40D-F1E0-4474-9111-79A45A1A0F74}" type="datetimeFigureOut">
              <a:rPr lang="hr-HR" smtClean="0"/>
              <a:t>04.06.2025.</a:t>
            </a:fld>
            <a:endParaRPr lang="hr-HR"/>
          </a:p>
        </p:txBody>
      </p:sp>
      <p:sp>
        <p:nvSpPr>
          <p:cNvPr id="6" name="Footer Placeholder 5">
            <a:extLst>
              <a:ext uri="{FF2B5EF4-FFF2-40B4-BE49-F238E27FC236}">
                <a16:creationId xmlns:a16="http://schemas.microsoft.com/office/drawing/2014/main" id="{4C4083A7-7679-40F7-99D3-7E016F59B463}"/>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106F0F95-2AC8-480B-86D4-49C59D6AEE6B}"/>
              </a:ext>
            </a:extLst>
          </p:cNvPr>
          <p:cNvSpPr>
            <a:spLocks noGrp="1"/>
          </p:cNvSpPr>
          <p:nvPr>
            <p:ph type="sldNum" sz="quarter" idx="12"/>
          </p:nvPr>
        </p:nvSpPr>
        <p:spPr/>
        <p:txBody>
          <a:bodyPr/>
          <a:lstStyle/>
          <a:p>
            <a:fld id="{94367582-793E-4DF2-8EB6-3334CD142CFE}" type="slidenum">
              <a:rPr lang="hr-HR" smtClean="0"/>
              <a:t>‹#›</a:t>
            </a:fld>
            <a:endParaRPr lang="hr-HR"/>
          </a:p>
        </p:txBody>
      </p:sp>
    </p:spTree>
    <p:extLst>
      <p:ext uri="{BB962C8B-B14F-4D97-AF65-F5344CB8AC3E}">
        <p14:creationId xmlns:p14="http://schemas.microsoft.com/office/powerpoint/2010/main" val="1672143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180861"/>
            <a:ext cx="10972800" cy="1143000"/>
          </a:xfrm>
          <a:prstGeom prst="rect">
            <a:avLst/>
          </a:prstGeom>
        </p:spPr>
        <p:txBody>
          <a:bodyPr/>
          <a:lstStyle>
            <a:lvl1pPr>
              <a:defRPr>
                <a:solidFill>
                  <a:schemeClr val="bg1"/>
                </a:solidFill>
              </a:defRPr>
            </a:lvl1pPr>
          </a:lstStyle>
          <a:p>
            <a:r>
              <a:rPr lang="en-US"/>
              <a:t>Click to edit Master title style</a:t>
            </a:r>
            <a:endParaRPr lang="nl-NL"/>
          </a:p>
        </p:txBody>
      </p:sp>
      <p:sp>
        <p:nvSpPr>
          <p:cNvPr id="5" name="Subtitle 2"/>
          <p:cNvSpPr>
            <a:spLocks noGrp="1"/>
          </p:cNvSpPr>
          <p:nvPr>
            <p:ph type="subTitle" idx="1"/>
          </p:nvPr>
        </p:nvSpPr>
        <p:spPr>
          <a:xfrm>
            <a:off x="2879643" y="3886200"/>
            <a:ext cx="6432715" cy="1752600"/>
          </a:xfrm>
          <a:prstGeom prst="rect">
            <a:avLst/>
          </a:prstGeom>
          <a:solidFill>
            <a:schemeClr val="bg1"/>
          </a:solidFill>
        </p:spPr>
        <p:txBody>
          <a:bodyPr>
            <a:normAutofit/>
          </a:bodyPr>
          <a:lstStyle>
            <a:lvl1pPr marL="0" indent="0" algn="ctr">
              <a:buNone/>
              <a:defRPr sz="2667">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nl-NL"/>
          </a:p>
        </p:txBody>
      </p:sp>
      <p:pic>
        <p:nvPicPr>
          <p:cNvPr id="7" name="Picture 2" descr="F:\PROPOSALS &amp; CONTRACTS\Contract\Research Contract\BR32036 Urban Agenda\FWC management\Communication\2. Visuals\1. Logos\URBANAGENDA_logo-1.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17710" y="4724400"/>
            <a:ext cx="1728433" cy="5896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5AF704E-95F5-B85F-5D00-01D473DCC7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4" name="Picture 3">
            <a:extLst>
              <a:ext uri="{FF2B5EF4-FFF2-40B4-BE49-F238E27FC236}">
                <a16:creationId xmlns:a16="http://schemas.microsoft.com/office/drawing/2014/main" id="{62AA6236-3AB5-82F9-4A73-76ED4A5B14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842009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609600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757173" y="616494"/>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853625"/>
            <a:ext cx="4824477" cy="42616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04B9A9A6-55ED-4141-BA5B-8C911548385B}" type="datetime1">
              <a:rPr lang="fi-FI" smtClean="0"/>
              <a:t>4.6.2025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2" name="Tekstin paikkamerkki 11">
            <a:extLst>
              <a:ext uri="{FF2B5EF4-FFF2-40B4-BE49-F238E27FC236}">
                <a16:creationId xmlns:a16="http://schemas.microsoft.com/office/drawing/2014/main" id="{B07B3A08-0C30-4A3D-BFDF-DC0C6E1AA2D5}"/>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178044964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77DC-A646-4840-8853-7218285C0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A52664EB-AF12-4C30-84EE-42625C57D3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7AC6B145-CAFF-4798-94ED-076CA1624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B9B05C-8FA1-40F5-9087-F6A1730A8A94}"/>
              </a:ext>
            </a:extLst>
          </p:cNvPr>
          <p:cNvSpPr>
            <a:spLocks noGrp="1"/>
          </p:cNvSpPr>
          <p:nvPr>
            <p:ph type="dt" sz="half" idx="10"/>
          </p:nvPr>
        </p:nvSpPr>
        <p:spPr/>
        <p:txBody>
          <a:bodyPr/>
          <a:lstStyle/>
          <a:p>
            <a:fld id="{B257B40D-F1E0-4474-9111-79A45A1A0F74}" type="datetimeFigureOut">
              <a:rPr lang="hr-HR" smtClean="0"/>
              <a:t>04.06.2025.</a:t>
            </a:fld>
            <a:endParaRPr lang="hr-HR"/>
          </a:p>
        </p:txBody>
      </p:sp>
      <p:sp>
        <p:nvSpPr>
          <p:cNvPr id="6" name="Footer Placeholder 5">
            <a:extLst>
              <a:ext uri="{FF2B5EF4-FFF2-40B4-BE49-F238E27FC236}">
                <a16:creationId xmlns:a16="http://schemas.microsoft.com/office/drawing/2014/main" id="{CB5C6C58-0B53-47CE-979E-F39CDC61F7B4}"/>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0D149D9B-BC04-4C5B-8582-939C868AAB0F}"/>
              </a:ext>
            </a:extLst>
          </p:cNvPr>
          <p:cNvSpPr>
            <a:spLocks noGrp="1"/>
          </p:cNvSpPr>
          <p:nvPr>
            <p:ph type="sldNum" sz="quarter" idx="12"/>
          </p:nvPr>
        </p:nvSpPr>
        <p:spPr/>
        <p:txBody>
          <a:bodyPr/>
          <a:lstStyle/>
          <a:p>
            <a:fld id="{94367582-793E-4DF2-8EB6-3334CD142CFE}" type="slidenum">
              <a:rPr lang="hr-HR" smtClean="0"/>
              <a:t>‹#›</a:t>
            </a:fld>
            <a:endParaRPr lang="hr-HR"/>
          </a:p>
        </p:txBody>
      </p:sp>
    </p:spTree>
    <p:extLst>
      <p:ext uri="{BB962C8B-B14F-4D97-AF65-F5344CB8AC3E}">
        <p14:creationId xmlns:p14="http://schemas.microsoft.com/office/powerpoint/2010/main" val="31056477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A56-2D2D-453A-BBCB-81A869EFFF35}"/>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DC69962E-3315-4DC2-A67C-02E576443E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DBD22646-DDE7-4F88-8356-0AD11E2BF088}"/>
              </a:ext>
            </a:extLst>
          </p:cNvPr>
          <p:cNvSpPr>
            <a:spLocks noGrp="1"/>
          </p:cNvSpPr>
          <p:nvPr>
            <p:ph type="dt" sz="half" idx="10"/>
          </p:nvPr>
        </p:nvSpPr>
        <p:spPr/>
        <p:txBody>
          <a:bodyPr/>
          <a:lstStyle/>
          <a:p>
            <a:fld id="{B257B40D-F1E0-4474-9111-79A45A1A0F74}" type="datetimeFigureOut">
              <a:rPr lang="hr-HR" smtClean="0"/>
              <a:t>04.06.2025.</a:t>
            </a:fld>
            <a:endParaRPr lang="hr-HR"/>
          </a:p>
        </p:txBody>
      </p:sp>
      <p:sp>
        <p:nvSpPr>
          <p:cNvPr id="5" name="Footer Placeholder 4">
            <a:extLst>
              <a:ext uri="{FF2B5EF4-FFF2-40B4-BE49-F238E27FC236}">
                <a16:creationId xmlns:a16="http://schemas.microsoft.com/office/drawing/2014/main" id="{FF027448-5611-4F92-B5EC-DBC38336A9CC}"/>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49DE2991-CBC1-41A2-9C4A-B02A496BB06E}"/>
              </a:ext>
            </a:extLst>
          </p:cNvPr>
          <p:cNvSpPr>
            <a:spLocks noGrp="1"/>
          </p:cNvSpPr>
          <p:nvPr>
            <p:ph type="sldNum" sz="quarter" idx="12"/>
          </p:nvPr>
        </p:nvSpPr>
        <p:spPr/>
        <p:txBody>
          <a:bodyPr/>
          <a:lstStyle/>
          <a:p>
            <a:fld id="{94367582-793E-4DF2-8EB6-3334CD142CFE}" type="slidenum">
              <a:rPr lang="hr-HR" smtClean="0"/>
              <a:t>‹#›</a:t>
            </a:fld>
            <a:endParaRPr lang="hr-HR"/>
          </a:p>
        </p:txBody>
      </p:sp>
    </p:spTree>
    <p:extLst>
      <p:ext uri="{BB962C8B-B14F-4D97-AF65-F5344CB8AC3E}">
        <p14:creationId xmlns:p14="http://schemas.microsoft.com/office/powerpoint/2010/main" val="18054872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935DCC-6C6F-4FBD-A85D-874D4BFFDF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295C0811-C544-4DD1-A162-8A17594149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7051E167-A54E-4F55-8BE3-4CD92224555F}"/>
              </a:ext>
            </a:extLst>
          </p:cNvPr>
          <p:cNvSpPr>
            <a:spLocks noGrp="1"/>
          </p:cNvSpPr>
          <p:nvPr>
            <p:ph type="dt" sz="half" idx="10"/>
          </p:nvPr>
        </p:nvSpPr>
        <p:spPr/>
        <p:txBody>
          <a:bodyPr/>
          <a:lstStyle/>
          <a:p>
            <a:fld id="{B257B40D-F1E0-4474-9111-79A45A1A0F74}" type="datetimeFigureOut">
              <a:rPr lang="hr-HR" smtClean="0"/>
              <a:t>04.06.2025.</a:t>
            </a:fld>
            <a:endParaRPr lang="hr-HR"/>
          </a:p>
        </p:txBody>
      </p:sp>
      <p:sp>
        <p:nvSpPr>
          <p:cNvPr id="5" name="Footer Placeholder 4">
            <a:extLst>
              <a:ext uri="{FF2B5EF4-FFF2-40B4-BE49-F238E27FC236}">
                <a16:creationId xmlns:a16="http://schemas.microsoft.com/office/drawing/2014/main" id="{B4F4081D-B0C1-4D2B-A491-5136AF83607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B7C2CC7D-C01B-49D4-A510-EDF320991060}"/>
              </a:ext>
            </a:extLst>
          </p:cNvPr>
          <p:cNvSpPr>
            <a:spLocks noGrp="1"/>
          </p:cNvSpPr>
          <p:nvPr>
            <p:ph type="sldNum" sz="quarter" idx="12"/>
          </p:nvPr>
        </p:nvSpPr>
        <p:spPr/>
        <p:txBody>
          <a:bodyPr/>
          <a:lstStyle/>
          <a:p>
            <a:fld id="{94367582-793E-4DF2-8EB6-3334CD142CFE}" type="slidenum">
              <a:rPr lang="hr-HR" smtClean="0"/>
              <a:t>‹#›</a:t>
            </a:fld>
            <a:endParaRPr lang="hr-HR"/>
          </a:p>
        </p:txBody>
      </p:sp>
    </p:spTree>
    <p:extLst>
      <p:ext uri="{BB962C8B-B14F-4D97-AF65-F5344CB8AC3E}">
        <p14:creationId xmlns:p14="http://schemas.microsoft.com/office/powerpoint/2010/main" val="627389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9C958F10-D1D1-4603-B3B8-2CAA5F0BE177}"/>
              </a:ext>
            </a:extLst>
          </p:cNvPr>
          <p:cNvSpPr>
            <a:spLocks noGrp="1"/>
          </p:cNvSpPr>
          <p:nvPr>
            <p:ph type="pic" idx="13"/>
          </p:nvPr>
        </p:nvSpPr>
        <p:spPr>
          <a:xfrm>
            <a:off x="0" y="0"/>
            <a:ext cx="6096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Otsikko 1">
            <a:extLst>
              <a:ext uri="{FF2B5EF4-FFF2-40B4-BE49-F238E27FC236}">
                <a16:creationId xmlns:a16="http://schemas.microsoft.com/office/drawing/2014/main" id="{DA7EB6BE-E09D-4391-BB19-9AB34E85D629}"/>
              </a:ext>
            </a:extLst>
          </p:cNvPr>
          <p:cNvSpPr>
            <a:spLocks noGrp="1"/>
          </p:cNvSpPr>
          <p:nvPr>
            <p:ph type="title"/>
          </p:nvPr>
        </p:nvSpPr>
        <p:spPr>
          <a:xfrm>
            <a:off x="6881748" y="1126080"/>
            <a:ext cx="4824477" cy="1053504"/>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6881748" y="2363211"/>
            <a:ext cx="4824477" cy="361372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79EC99A1-5FD2-4440-93D5-5119EEDACFEA}" type="datetime1">
              <a:rPr lang="fi-FI" smtClean="0"/>
              <a:t>4.6.2025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2322466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taatti">
    <p:bg>
      <p:bgPr>
        <a:solidFill>
          <a:srgbClr val="F7F7F7"/>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147888"/>
            <a:ext cx="10515600" cy="2767012"/>
          </a:xfrm>
        </p:spPr>
        <p:txBody>
          <a:bodyPr anchor="ctr" anchorCtr="0"/>
          <a:lstStyle>
            <a:lvl1pPr algn="ctr">
              <a:defRPr sz="4000" b="0">
                <a:latin typeface="+mj-lt"/>
              </a:defRPr>
            </a:lvl1pPr>
          </a:lstStyle>
          <a:p>
            <a:r>
              <a:rPr lang="fi-FI"/>
              <a:t>Muokkaa ots. perustyyl. napsautt.</a:t>
            </a:r>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p>
            <a:fld id="{D7297192-3AFC-4136-8CA4-848E2DA45B55}" type="datetime1">
              <a:rPr lang="fi-FI" smtClean="0"/>
              <a:t>4.6.2025</a:t>
            </a:fld>
            <a:endParaRPr lang="fi-FI"/>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2699012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Osan ylätunniste">
    <p:bg>
      <p:bgPr>
        <a:solidFill>
          <a:srgbClr val="091C38"/>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376" y="2038348"/>
            <a:ext cx="10515600" cy="2767012"/>
          </a:xfrm>
        </p:spPr>
        <p:txBody>
          <a:bodyPr anchor="ctr" anchorCtr="0"/>
          <a:lstStyle>
            <a:lvl1pPr algn="ctr">
              <a:defRPr sz="5400">
                <a:solidFill>
                  <a:schemeClr val="bg1"/>
                </a:solidFill>
                <a:latin typeface="+mj-lt"/>
              </a:defRPr>
            </a:lvl1pPr>
          </a:lstStyle>
          <a:p>
            <a:r>
              <a:rPr lang="fi-FI"/>
              <a:t>Muokkaa ots. perustyyl. napsautt.</a:t>
            </a:r>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lvl1pPr>
              <a:defRPr>
                <a:solidFill>
                  <a:schemeClr val="bg1"/>
                </a:solidFill>
              </a:defRPr>
            </a:lvl1pPr>
          </a:lstStyle>
          <a:p>
            <a:fld id="{E2CC5C45-E91C-4B4F-BB0B-9196716D918D}" type="datetime1">
              <a:rPr lang="fi-FI" smtClean="0"/>
              <a:t>4.6.2025</a:t>
            </a:fld>
            <a:endParaRPr lang="fi-FI"/>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lvl1pPr>
              <a:defRPr>
                <a:solidFill>
                  <a:schemeClr val="bg1"/>
                </a:solidFill>
              </a:defRPr>
            </a:lvl1pPr>
          </a:lstStyle>
          <a:p>
            <a:endParaRPr lang="fi-FI">
              <a:solidFill>
                <a:schemeClr val="bg1"/>
              </a:solidFill>
            </a:endParaRPr>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lvl1pPr>
              <a:defRPr>
                <a:solidFill>
                  <a:schemeClr val="bg1"/>
                </a:solidFill>
              </a:defRPr>
            </a:lvl1pPr>
          </a:lstStyle>
          <a:p>
            <a:fld id="{03D2D5F4-4871-4469-8343-ED7F6811B37D}" type="slidenum">
              <a:rPr lang="fi-FI" smtClean="0"/>
              <a:pPr/>
              <a:t>‹#›</a:t>
            </a:fld>
            <a:endParaRPr lang="fi-FI"/>
          </a:p>
        </p:txBody>
      </p:sp>
      <p:pic>
        <p:nvPicPr>
          <p:cNvPr id="6" name="Kuva 5">
            <a:extLst>
              <a:ext uri="{FF2B5EF4-FFF2-40B4-BE49-F238E27FC236}">
                <a16:creationId xmlns:a16="http://schemas.microsoft.com/office/drawing/2014/main" id="{C0D43BC4-6382-46B8-93A2-F0FF691C06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92289" y="351501"/>
            <a:ext cx="951070" cy="486724"/>
          </a:xfrm>
          <a:prstGeom prst="rect">
            <a:avLst/>
          </a:prstGeom>
        </p:spPr>
      </p:pic>
    </p:spTree>
    <p:extLst>
      <p:ext uri="{BB962C8B-B14F-4D97-AF65-F5344CB8AC3E}">
        <p14:creationId xmlns:p14="http://schemas.microsoft.com/office/powerpoint/2010/main" val="147209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uva">
    <p:bg>
      <p:bgPr>
        <a:solidFill>
          <a:srgbClr val="091C38"/>
        </a:solidFill>
        <a:effectLst/>
      </p:bgPr>
    </p:bg>
    <p:spTree>
      <p:nvGrpSpPr>
        <p:cNvPr id="1" name=""/>
        <p:cNvGrpSpPr/>
        <p:nvPr/>
      </p:nvGrpSpPr>
      <p:grpSpPr>
        <a:xfrm>
          <a:off x="0" y="0"/>
          <a:ext cx="0" cy="0"/>
          <a:chOff x="0" y="0"/>
          <a:chExt cx="0" cy="0"/>
        </a:xfrm>
      </p:grpSpPr>
      <p:sp>
        <p:nvSpPr>
          <p:cNvPr id="11" name="Kuvan paikkamerkki 2">
            <a:extLst>
              <a:ext uri="{FF2B5EF4-FFF2-40B4-BE49-F238E27FC236}">
                <a16:creationId xmlns:a16="http://schemas.microsoft.com/office/drawing/2014/main" id="{D23CD958-2103-4625-A068-CD99C6FC7B19}"/>
              </a:ext>
            </a:extLst>
          </p:cNvPr>
          <p:cNvSpPr>
            <a:spLocks noGrp="1"/>
          </p:cNvSpPr>
          <p:nvPr>
            <p:ph type="pic" idx="13"/>
          </p:nvPr>
        </p:nvSpPr>
        <p:spPr>
          <a:xfrm>
            <a:off x="0" y="0"/>
            <a:ext cx="12192000" cy="6858000"/>
          </a:xfrm>
          <a:solidFill>
            <a:schemeClr val="bg1">
              <a:lumMod val="95000"/>
            </a:schemeClr>
          </a:solidFill>
        </p:spPr>
        <p:txBody>
          <a:bodyPr anchor="ctr" anchorCtr="0"/>
          <a:lstStyle>
            <a:lvl1pPr marL="0" indent="0" algn="ctr">
              <a:buNone/>
              <a:defRPr sz="2000" b="1"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0" name="Tekstin paikkamerkki 11">
            <a:extLst>
              <a:ext uri="{FF2B5EF4-FFF2-40B4-BE49-F238E27FC236}">
                <a16:creationId xmlns:a16="http://schemas.microsoft.com/office/drawing/2014/main" id="{21DDCA56-1AE5-4AD1-AB89-F6AE84886EC6}"/>
              </a:ext>
              <a:ext uri="{C183D7F6-B498-43B3-948B-1728B52AA6E4}">
                <adec:decorative xmlns:adec="http://schemas.microsoft.com/office/drawing/2017/decorative" val="1"/>
              </a:ext>
            </a:extLst>
          </p:cNvPr>
          <p:cNvSpPr>
            <a:spLocks noGrp="1"/>
          </p:cNvSpPr>
          <p:nvPr>
            <p:ph type="body" sz="quarter" idx="14" hasCustomPrompt="1"/>
          </p:nvPr>
        </p:nvSpPr>
        <p:spPr>
          <a:xfrm>
            <a:off x="10893600" y="352800"/>
            <a:ext cx="950400" cy="486000"/>
          </a:xfrm>
          <a:blipFill>
            <a:blip r:embed="rId2" cstate="screen">
              <a:extLst>
                <a:ext uri="{28A0092B-C50C-407E-A947-70E740481C1C}">
                  <a14:useLocalDpi xmlns:a14="http://schemas.microsoft.com/office/drawing/2010/main"/>
                </a:ext>
              </a:extLst>
            </a:blip>
            <a:stretch>
              <a:fillRect/>
            </a:stretch>
          </a:blipFill>
        </p:spPr>
        <p:txBody>
          <a:bodyPr anchor="ctr" anchorCtr="0"/>
          <a:lstStyle>
            <a:lvl1pPr algn="ctr">
              <a:buNone/>
              <a:defRPr sz="200"/>
            </a:lvl1pPr>
          </a:lstStyle>
          <a:p>
            <a:pPr lvl="0"/>
            <a:r>
              <a:rPr lang="fi-FI"/>
              <a:t> </a:t>
            </a:r>
          </a:p>
        </p:txBody>
      </p:sp>
    </p:spTree>
    <p:extLst>
      <p:ext uri="{BB962C8B-B14F-4D97-AF65-F5344CB8AC3E}">
        <p14:creationId xmlns:p14="http://schemas.microsoft.com/office/powerpoint/2010/main" val="2600676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797E4D7-4DF3-42F7-A8B1-E81360052CE5}"/>
              </a:ext>
            </a:extLst>
          </p:cNvPr>
          <p:cNvSpPr>
            <a:spLocks noGrp="1"/>
          </p:cNvSpPr>
          <p:nvPr>
            <p:ph type="dt" sz="half" idx="10"/>
          </p:nvPr>
        </p:nvSpPr>
        <p:spPr/>
        <p:txBody>
          <a:bodyPr/>
          <a:lstStyle/>
          <a:p>
            <a:fld id="{8B676868-773B-4B8E-BC24-C655EFE1EDBB}" type="datetime1">
              <a:rPr lang="fi-FI" smtClean="0"/>
              <a:t>4.6.2025</a:t>
            </a:fld>
            <a:endParaRPr lang="fi-FI"/>
          </a:p>
        </p:txBody>
      </p:sp>
      <p:sp>
        <p:nvSpPr>
          <p:cNvPr id="4" name="Alatunnisteen paikkamerkki 3">
            <a:extLst>
              <a:ext uri="{FF2B5EF4-FFF2-40B4-BE49-F238E27FC236}">
                <a16:creationId xmlns:a16="http://schemas.microsoft.com/office/drawing/2014/main" id="{115DA5D9-220B-4CA2-AF56-616A41B79E7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0AACDB7-CE3E-4B32-A3E7-5CF3FA8C9C45}"/>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3468675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aksi puol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p:nvPr>
        </p:nvSpPr>
        <p:spPr>
          <a:xfrm>
            <a:off x="757173" y="1540042"/>
            <a:ext cx="4824477" cy="457526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C053EB66-16C4-472A-A647-84CE06C568F2}" type="datetime1">
              <a:rPr lang="fi-FI" smtClean="0"/>
              <a:t>4.6.2025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sp>
        <p:nvSpPr>
          <p:cNvPr id="11" name="Sisällön paikkamerkki 2">
            <a:extLst>
              <a:ext uri="{FF2B5EF4-FFF2-40B4-BE49-F238E27FC236}">
                <a16:creationId xmlns:a16="http://schemas.microsoft.com/office/drawing/2014/main" id="{7DDA8129-208E-49E9-A740-9C43AEEAF714}"/>
              </a:ext>
            </a:extLst>
          </p:cNvPr>
          <p:cNvSpPr>
            <a:spLocks noGrp="1"/>
          </p:cNvSpPr>
          <p:nvPr>
            <p:ph idx="14"/>
          </p:nvPr>
        </p:nvSpPr>
        <p:spPr>
          <a:xfrm>
            <a:off x="6881247" y="1540042"/>
            <a:ext cx="4824477" cy="457526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10" name="Suora yhdysviiva 9">
            <a:extLst>
              <a:ext uri="{FF2B5EF4-FFF2-40B4-BE49-F238E27FC236}">
                <a16:creationId xmlns:a16="http://schemas.microsoft.com/office/drawing/2014/main" id="{0563E2E7-1BA7-4130-A672-9E267191D58E}"/>
              </a:ext>
            </a:extLst>
          </p:cNvPr>
          <p:cNvCxnSpPr/>
          <p:nvPr userDrawn="1"/>
        </p:nvCxnSpPr>
        <p:spPr>
          <a:xfrm>
            <a:off x="6091245" y="842963"/>
            <a:ext cx="0" cy="5195887"/>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994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Kaksi puolta 2222">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fld id="{19FEC92C-174E-4179-8CE9-188C6F909342}" type="datetime1">
              <a:rPr lang="fi-FI" smtClean="0"/>
              <a:t>4.6.2025</a:t>
            </a:fld>
            <a:endParaRPr lang="fi-FI"/>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cxnSp>
        <p:nvCxnSpPr>
          <p:cNvPr id="8" name="Suora yhdysviiva 7">
            <a:extLst>
              <a:ext uri="{FF2B5EF4-FFF2-40B4-BE49-F238E27FC236}">
                <a16:creationId xmlns:a16="http://schemas.microsoft.com/office/drawing/2014/main" id="{DD64F63E-AF67-4904-BBB8-20132117223D}"/>
              </a:ext>
            </a:extLst>
          </p:cNvPr>
          <p:cNvCxnSpPr/>
          <p:nvPr userDrawn="1"/>
        </p:nvCxnSpPr>
        <p:spPr>
          <a:xfrm>
            <a:off x="6091245" y="842963"/>
            <a:ext cx="0" cy="5195887"/>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64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fld id="{A30FA0C6-A111-4253-B206-D2860F52602B}" type="datetime1">
              <a:rPr lang="fi-FI" smtClean="0"/>
              <a:t>4.6.2025</a:t>
            </a:fld>
            <a:endParaRPr lang="fi-FI"/>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1440114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ogo">
    <p:bg>
      <p:bgPr>
        <a:solidFill>
          <a:schemeClr val="accent1"/>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164FA8FB-C45D-45D2-AE31-CF915268B8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38835" y="2180906"/>
            <a:ext cx="4461694" cy="2283907"/>
          </a:xfrm>
          <a:prstGeom prst="rect">
            <a:avLst/>
          </a:prstGeom>
        </p:spPr>
      </p:pic>
    </p:spTree>
    <p:extLst>
      <p:ext uri="{BB962C8B-B14F-4D97-AF65-F5344CB8AC3E}">
        <p14:creationId xmlns:p14="http://schemas.microsoft.com/office/powerpoint/2010/main" val="1215395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C0CA2B0-85BC-4059-9C86-5B487B8CFF5F}" type="slidenum">
              <a:rPr lang="nl-NL" smtClean="0"/>
              <a:t>‹#›</a:t>
            </a:fld>
            <a:endParaRPr lang="nl-NL"/>
          </a:p>
        </p:txBody>
      </p:sp>
      <p:sp>
        <p:nvSpPr>
          <p:cNvPr id="2" name="Title 1"/>
          <p:cNvSpPr>
            <a:spLocks noGrp="1"/>
          </p:cNvSpPr>
          <p:nvPr>
            <p:ph type="ctrTitle"/>
          </p:nvPr>
        </p:nvSpPr>
        <p:spPr>
          <a:xfrm>
            <a:off x="624417" y="885462"/>
            <a:ext cx="11328400" cy="911357"/>
          </a:xfrm>
          <a:prstGeom prst="rect">
            <a:avLst/>
          </a:prstGeom>
        </p:spPr>
        <p:txBody>
          <a:bodyPr/>
          <a:lstStyle>
            <a:lvl1pPr algn="r">
              <a:defRPr>
                <a:solidFill>
                  <a:srgbClr val="F1592A"/>
                </a:solidFill>
              </a:defRPr>
            </a:lvl1pPr>
          </a:lstStyle>
          <a:p>
            <a:r>
              <a:rPr lang="en-US"/>
              <a:t>Click to edit Master title style</a:t>
            </a:r>
            <a:endParaRPr lang="nl-NL"/>
          </a:p>
        </p:txBody>
      </p:sp>
      <p:sp>
        <p:nvSpPr>
          <p:cNvPr id="9" name="Content Placeholder 8"/>
          <p:cNvSpPr>
            <a:spLocks noGrp="1"/>
          </p:cNvSpPr>
          <p:nvPr>
            <p:ph sz="quarter" idx="15"/>
          </p:nvPr>
        </p:nvSpPr>
        <p:spPr>
          <a:xfrm>
            <a:off x="2543607" y="2133600"/>
            <a:ext cx="9409211" cy="2590800"/>
          </a:xfrm>
          <a:prstGeom prst="rect">
            <a:avLst/>
          </a:prstGeom>
        </p:spPr>
        <p:txBody>
          <a:bodyPr/>
          <a:lstStyle>
            <a:lvl1pPr marL="0" indent="0">
              <a:buNone/>
              <a:defRPr>
                <a:solidFill>
                  <a:srgbClr val="1C7DC3"/>
                </a:solidFill>
              </a:defRPr>
            </a:lvl1pPr>
            <a:lvl2pPr marL="609585" indent="0">
              <a:buNone/>
              <a:defRPr>
                <a:solidFill>
                  <a:srgbClr val="1C7DC3"/>
                </a:solidFill>
              </a:defRPr>
            </a:lvl2pPr>
            <a:lvl3pPr marL="1219170" indent="0">
              <a:buNone/>
              <a:defRPr>
                <a:solidFill>
                  <a:srgbClr val="1C7DC3"/>
                </a:solidFill>
              </a:defRPr>
            </a:lvl3pPr>
            <a:lvl4pPr marL="1828754" indent="0">
              <a:buNone/>
              <a:defRPr>
                <a:solidFill>
                  <a:srgbClr val="1C7DC3"/>
                </a:solidFill>
              </a:defRPr>
            </a:lvl4pPr>
            <a:lvl5pPr marL="2438339" indent="0">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BB729FFF-27BF-98C0-ABCB-2FEE2009D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4" name="Picture 3">
            <a:extLst>
              <a:ext uri="{FF2B5EF4-FFF2-40B4-BE49-F238E27FC236}">
                <a16:creationId xmlns:a16="http://schemas.microsoft.com/office/drawing/2014/main" id="{D2966558-B908-8A69-DBC8-39FA2207A0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2834883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tsikko 1 rivi ja 2 sisältökohdetta + jakoviiva">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D912EBAE-AC30-4E0F-AAAF-B30B5A4107CF}"/>
              </a:ext>
            </a:extLst>
          </p:cNvPr>
          <p:cNvSpPr>
            <a:spLocks noGrp="1"/>
          </p:cNvSpPr>
          <p:nvPr>
            <p:ph type="dt" sz="half" idx="10"/>
          </p:nvPr>
        </p:nvSpPr>
        <p:spPr/>
        <p:txBody>
          <a:bodyPr/>
          <a:lstStyle/>
          <a:p>
            <a:fld id="{C053EB66-16C4-472A-A647-84CE06C568F2}" type="datetime1">
              <a:rPr lang="fi-FI" smtClean="0"/>
              <a:t>4.6.2025</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p:ph type="sldNum" sz="quarter" idx="12"/>
          </p:nvPr>
        </p:nvSpPr>
        <p:spPr/>
        <p:txBody>
          <a:bodyPr/>
          <a:lstStyle/>
          <a:p>
            <a:fld id="{03D2D5F4-4871-4469-8343-ED7F6811B37D}" type="slidenum">
              <a:rPr lang="fi-FI" smtClean="0"/>
              <a:pPr/>
              <a:t>‹#›</a:t>
            </a:fld>
            <a:endParaRPr lang="fi-FI"/>
          </a:p>
        </p:txBody>
      </p:sp>
      <p:cxnSp>
        <p:nvCxnSpPr>
          <p:cNvPr id="10" name="Suora yhdysviiva 9">
            <a:extLst>
              <a:ext uri="{FF2B5EF4-FFF2-40B4-BE49-F238E27FC236}">
                <a16:creationId xmlns:a16="http://schemas.microsoft.com/office/drawing/2014/main" id="{0563E2E7-1BA7-4130-A672-9E267191D58E}"/>
              </a:ext>
            </a:extLst>
          </p:cNvPr>
          <p:cNvCxnSpPr>
            <a:cxnSpLocks/>
          </p:cNvCxnSpPr>
          <p:nvPr userDrawn="1"/>
        </p:nvCxnSpPr>
        <p:spPr>
          <a:xfrm>
            <a:off x="6096000" y="1849875"/>
            <a:ext cx="0" cy="4261684"/>
          </a:xfrm>
          <a:prstGeom prst="line">
            <a:avLst/>
          </a:prstGeom>
          <a:ln w="12700">
            <a:solidFill>
              <a:srgbClr val="0047B6"/>
            </a:solidFill>
          </a:ln>
        </p:spPr>
        <p:style>
          <a:lnRef idx="1">
            <a:schemeClr val="accent1"/>
          </a:lnRef>
          <a:fillRef idx="0">
            <a:schemeClr val="accent1"/>
          </a:fillRef>
          <a:effectRef idx="0">
            <a:schemeClr val="accent1"/>
          </a:effectRef>
          <a:fontRef idx="minor">
            <a:schemeClr val="tx1"/>
          </a:fontRef>
        </p:style>
      </p:cxnSp>
      <p:sp>
        <p:nvSpPr>
          <p:cNvPr id="2" name="Otsikko 1">
            <a:extLst>
              <a:ext uri="{FF2B5EF4-FFF2-40B4-BE49-F238E27FC236}">
                <a16:creationId xmlns:a16="http://schemas.microsoft.com/office/drawing/2014/main" id="{67B5636D-AAB7-2CD9-1428-FDC1B300E552}"/>
              </a:ext>
            </a:extLst>
          </p:cNvPr>
          <p:cNvSpPr>
            <a:spLocks noGrp="1"/>
          </p:cNvSpPr>
          <p:nvPr>
            <p:ph type="title"/>
          </p:nvPr>
        </p:nvSpPr>
        <p:spPr>
          <a:xfrm>
            <a:off x="757173" y="616494"/>
            <a:ext cx="8428391" cy="1053504"/>
          </a:xfrm>
        </p:spPr>
        <p:txBody>
          <a:bodyPr/>
          <a:lstStyle/>
          <a:p>
            <a:r>
              <a:rPr lang="en-US"/>
              <a:t>Click to edit Master title style</a:t>
            </a:r>
            <a:endParaRPr lang="fi-FI"/>
          </a:p>
        </p:txBody>
      </p:sp>
      <p:sp>
        <p:nvSpPr>
          <p:cNvPr id="6" name="Sisällön paikkamerkki 2">
            <a:extLst>
              <a:ext uri="{FF2B5EF4-FFF2-40B4-BE49-F238E27FC236}">
                <a16:creationId xmlns:a16="http://schemas.microsoft.com/office/drawing/2014/main" id="{8EC0873D-8FF2-E2EA-B149-D8A3CA2BC85C}"/>
              </a:ext>
            </a:extLst>
          </p:cNvPr>
          <p:cNvSpPr>
            <a:spLocks noGrp="1"/>
          </p:cNvSpPr>
          <p:nvPr>
            <p:ph idx="15" hasCustomPrompt="1"/>
          </p:nvPr>
        </p:nvSpPr>
        <p:spPr>
          <a:xfrm>
            <a:off x="757173" y="1853625"/>
            <a:ext cx="4831618" cy="4261684"/>
          </a:xfrm>
        </p:spPr>
        <p:txBody>
          <a:bodyPr/>
          <a:lstStyle>
            <a:lvl2pPr marL="0" indent="0">
              <a:buFont typeface="Arial" panose="020B0604020202020204" pitchFamily="34" charset="0"/>
              <a:buNone/>
              <a:defRPr sz="1200"/>
            </a:lvl2pPr>
            <a:lvl3pPr marL="0" indent="0">
              <a:buNone/>
              <a:defRPr sz="1220"/>
            </a:lvl3pPr>
            <a:lvl4pPr indent="-108000">
              <a:defRPr/>
            </a:lvl4pPr>
          </a:lstStyle>
          <a:p>
            <a:pPr lvl="0"/>
            <a:r>
              <a:rPr lang="fi-FI"/>
              <a:t>Muokkaa tekstin perustyylejä napsauttamalla</a:t>
            </a:r>
          </a:p>
          <a:p>
            <a:pPr lvl="1"/>
            <a:r>
              <a:rPr lang="fi-FI"/>
              <a:t>Toinen taso</a:t>
            </a:r>
          </a:p>
          <a:p>
            <a:pPr lvl="5"/>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7AE0E10D-54A9-67BB-B16B-6CCF8D0DBD0C}"/>
              </a:ext>
            </a:extLst>
          </p:cNvPr>
          <p:cNvSpPr>
            <a:spLocks noGrp="1"/>
          </p:cNvSpPr>
          <p:nvPr>
            <p:ph idx="16" hasCustomPrompt="1"/>
          </p:nvPr>
        </p:nvSpPr>
        <p:spPr>
          <a:xfrm>
            <a:off x="6869524" y="1849875"/>
            <a:ext cx="4831618" cy="4261684"/>
          </a:xfrm>
        </p:spPr>
        <p:txBody>
          <a:bodyPr/>
          <a:lstStyle>
            <a:lvl2pPr marL="0" indent="0">
              <a:buFont typeface="Arial" panose="020B0604020202020204" pitchFamily="34" charset="0"/>
              <a:buNone/>
              <a:defRPr sz="1200"/>
            </a:lvl2pPr>
            <a:lvl3pPr marL="0" indent="0">
              <a:buNone/>
              <a:defRPr sz="1220"/>
            </a:lvl3pPr>
            <a:lvl4pPr indent="-108000">
              <a:defRPr/>
            </a:lvl4pPr>
          </a:lstStyle>
          <a:p>
            <a:pPr lvl="0"/>
            <a:r>
              <a:rPr lang="fi-FI"/>
              <a:t>Muokkaa tekstin perustyylejä napsauttamalla</a:t>
            </a:r>
          </a:p>
          <a:p>
            <a:pPr lvl="1"/>
            <a:r>
              <a:rPr lang="fi-FI"/>
              <a:t>Toinen taso</a:t>
            </a:r>
          </a:p>
          <a:p>
            <a:pPr lvl="5"/>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852383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Couverture avec fond bleu anthracit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AAD3EE0-7778-4597-9FE6-69522F6137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7076165"/>
          </a:xfrm>
          <a:prstGeom prst="rect">
            <a:avLst/>
          </a:prstGeom>
        </p:spPr>
      </p:pic>
      <p:sp>
        <p:nvSpPr>
          <p:cNvPr id="4" name="Rectangle 3">
            <a:extLst>
              <a:ext uri="{FF2B5EF4-FFF2-40B4-BE49-F238E27FC236}">
                <a16:creationId xmlns:a16="http://schemas.microsoft.com/office/drawing/2014/main" id="{36D8EDEE-EAED-411C-AF44-3545C8B7BEB7}"/>
              </a:ext>
            </a:extLst>
          </p:cNvPr>
          <p:cNvSpPr/>
          <p:nvPr userDrawn="1"/>
        </p:nvSpPr>
        <p:spPr>
          <a:xfrm>
            <a:off x="-182880" y="-1"/>
            <a:ext cx="12577156" cy="7182197"/>
          </a:xfrm>
          <a:prstGeom prst="rect">
            <a:avLst/>
          </a:prstGeom>
          <a:solidFill>
            <a:srgbClr val="D9D9D9">
              <a:alpha val="4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596664" y="3129138"/>
            <a:ext cx="10800000" cy="1800000"/>
          </a:xfrm>
        </p:spPr>
        <p:txBody>
          <a:bodyPr anchor="t"/>
          <a:lstStyle>
            <a:lvl1pPr algn="l">
              <a:lnSpc>
                <a:spcPct val="115000"/>
              </a:lnSpc>
              <a:defRPr sz="3400">
                <a:solidFill>
                  <a:schemeClr val="tx1"/>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596664" y="5051807"/>
            <a:ext cx="10800000" cy="720000"/>
          </a:xfrm>
        </p:spPr>
        <p:txBody>
          <a:bodyPr anchor="t"/>
          <a:lstStyle>
            <a:lvl1pPr marL="0" indent="0" algn="l">
              <a:lnSpc>
                <a:spcPct val="115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cxnSp>
        <p:nvCxnSpPr>
          <p:cNvPr id="10" name="Connecteur droit 9">
            <a:extLst>
              <a:ext uri="{FF2B5EF4-FFF2-40B4-BE49-F238E27FC236}">
                <a16:creationId xmlns:a16="http://schemas.microsoft.com/office/drawing/2014/main" id="{20F605FF-A3F4-4B25-8AB3-DFD7CC06BF28}"/>
              </a:ext>
            </a:extLst>
          </p:cNvPr>
          <p:cNvCxnSpPr/>
          <p:nvPr/>
        </p:nvCxnSpPr>
        <p:spPr>
          <a:xfrm>
            <a:off x="684000" y="2043904"/>
            <a:ext cx="10821600"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4B053746-5C00-2744-AF94-AEB9A694CD9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471594" y="349195"/>
            <a:ext cx="1623206" cy="1409700"/>
          </a:xfrm>
          <a:prstGeom prst="rect">
            <a:avLst/>
          </a:prstGeom>
        </p:spPr>
      </p:pic>
      <p:pic>
        <p:nvPicPr>
          <p:cNvPr id="8" name="Picture 2" descr="A logo with text overlay&#10;&#10;Description automatically generated">
            <a:extLst>
              <a:ext uri="{FF2B5EF4-FFF2-40B4-BE49-F238E27FC236}">
                <a16:creationId xmlns:a16="http://schemas.microsoft.com/office/drawing/2014/main" id="{D988E2E8-8187-44A6-836D-D55E78DBDB9E}"/>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692776" y="115042"/>
            <a:ext cx="3169674" cy="192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68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uverture avec photo">
    <p:bg>
      <p:bgPr>
        <a:solidFill>
          <a:schemeClr val="bg1"/>
        </a:solidFill>
        <a:effectLst/>
      </p:bgPr>
    </p:bg>
    <p:spTree>
      <p:nvGrpSpPr>
        <p:cNvPr id="1" name=""/>
        <p:cNvGrpSpPr/>
        <p:nvPr/>
      </p:nvGrpSpPr>
      <p:grpSpPr>
        <a:xfrm>
          <a:off x="0" y="0"/>
          <a:ext cx="0" cy="0"/>
          <a:chOff x="0" y="0"/>
          <a:chExt cx="0" cy="0"/>
        </a:xfrm>
      </p:grpSpPr>
      <p:sp>
        <p:nvSpPr>
          <p:cNvPr id="21" name="Espace réservé pour une image  2">
            <a:extLst>
              <a:ext uri="{FF2B5EF4-FFF2-40B4-BE49-F238E27FC236}">
                <a16:creationId xmlns:a16="http://schemas.microsoft.com/office/drawing/2014/main" id="{A7CA01CA-E7C9-4000-B256-470DC3596DD7}"/>
              </a:ext>
            </a:extLst>
          </p:cNvPr>
          <p:cNvSpPr>
            <a:spLocks noGrp="1"/>
          </p:cNvSpPr>
          <p:nvPr>
            <p:ph type="pic" idx="13"/>
          </p:nvPr>
        </p:nvSpPr>
        <p:spPr>
          <a:xfrm>
            <a:off x="0" y="-1"/>
            <a:ext cx="12193200" cy="6858000"/>
          </a:xfrm>
          <a:solidFill>
            <a:schemeClr val="bg1">
              <a:lumMod val="95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596664" y="3129138"/>
            <a:ext cx="10800000" cy="1800000"/>
          </a:xfrm>
        </p:spPr>
        <p:txBody>
          <a:bodyPr anchor="t"/>
          <a:lstStyle>
            <a:lvl1pPr algn="l">
              <a:lnSpc>
                <a:spcPct val="115000"/>
              </a:lnSpc>
              <a:defRPr sz="34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596664" y="5051807"/>
            <a:ext cx="10800000" cy="720000"/>
          </a:xfrm>
        </p:spPr>
        <p:txBody>
          <a:bodyPr anchor="t"/>
          <a:lstStyle>
            <a:lvl1pPr marL="0" indent="0" algn="l">
              <a:lnSpc>
                <a:spcPct val="115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119111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uverture avec fond blanc">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FBB1DE-C598-4A6D-8805-D938CF78ADD4}"/>
              </a:ext>
            </a:extLst>
          </p:cNvPr>
          <p:cNvSpPr/>
          <p:nvPr/>
        </p:nvSpPr>
        <p:spPr>
          <a:xfrm>
            <a:off x="684000" y="2049780"/>
            <a:ext cx="10821600" cy="41220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034814" y="3129138"/>
            <a:ext cx="10080000" cy="1800000"/>
          </a:xfrm>
        </p:spPr>
        <p:txBody>
          <a:bodyPr anchor="t"/>
          <a:lstStyle>
            <a:lvl1pPr algn="l">
              <a:lnSpc>
                <a:spcPct val="115000"/>
              </a:lnSpc>
              <a:defRPr sz="34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034814" y="5051807"/>
            <a:ext cx="10080000" cy="720000"/>
          </a:xfrm>
        </p:spPr>
        <p:txBody>
          <a:bodyPr anchor="t"/>
          <a:lstStyle>
            <a:lvl1pPr marL="0" indent="0" algn="l">
              <a:lnSpc>
                <a:spcPct val="115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58594CA-3C40-4991-8A60-FEF72D3060D2}"/>
              </a:ext>
            </a:extLst>
          </p:cNvPr>
          <p:cNvSpPr>
            <a:spLocks noGrp="1"/>
          </p:cNvSpPr>
          <p:nvPr>
            <p:ph type="dt" sz="half" idx="10"/>
          </p:nvPr>
        </p:nvSpPr>
        <p:spPr/>
        <p:txBody>
          <a:bodyPr/>
          <a:lstStyle/>
          <a:p>
            <a:fld id="{1CD0CFBF-0871-4F4A-B205-F3B54923FE24}" type="datetimeFigureOut">
              <a:rPr lang="fr-FR" smtClean="0"/>
              <a:t>04/06/2025</a:t>
            </a:fld>
            <a:endParaRPr lang="fr-FR"/>
          </a:p>
        </p:txBody>
      </p:sp>
      <p:sp>
        <p:nvSpPr>
          <p:cNvPr id="5" name="Espace réservé du pied de page 4">
            <a:extLst>
              <a:ext uri="{FF2B5EF4-FFF2-40B4-BE49-F238E27FC236}">
                <a16:creationId xmlns:a16="http://schemas.microsoft.com/office/drawing/2014/main" id="{31E3FFBA-D9C5-497E-9F7F-E80F568DF8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A242E9-AF65-4058-A143-829FD8A07777}"/>
              </a:ext>
            </a:extLst>
          </p:cNvPr>
          <p:cNvSpPr>
            <a:spLocks noGrp="1"/>
          </p:cNvSpPr>
          <p:nvPr>
            <p:ph type="sldNum" sz="quarter" idx="12"/>
          </p:nvPr>
        </p:nvSpPr>
        <p:spPr/>
        <p:txBody>
          <a:bodyPr/>
          <a:lstStyle/>
          <a:p>
            <a:fld id="{D77ED290-2126-4DAE-ABD0-C113D2828939}" type="slidenum">
              <a:rPr lang="fr-FR" smtClean="0"/>
              <a:t>‹#›</a:t>
            </a:fld>
            <a:endParaRPr lang="fr-FR"/>
          </a:p>
        </p:txBody>
      </p:sp>
      <p:pic>
        <p:nvPicPr>
          <p:cNvPr id="18" name="Image 17">
            <a:extLst>
              <a:ext uri="{FF2B5EF4-FFF2-40B4-BE49-F238E27FC236}">
                <a16:creationId xmlns:a16="http://schemas.microsoft.com/office/drawing/2014/main" id="{3B06373D-E409-4968-8D09-4F76DAA501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84800" y="307181"/>
            <a:ext cx="1623206" cy="1409700"/>
          </a:xfrm>
          <a:prstGeom prst="rect">
            <a:avLst/>
          </a:prstGeom>
        </p:spPr>
      </p:pic>
    </p:spTree>
    <p:extLst>
      <p:ext uri="{BB962C8B-B14F-4D97-AF65-F5344CB8AC3E}">
        <p14:creationId xmlns:p14="http://schemas.microsoft.com/office/powerpoint/2010/main" val="2846706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uverture avec fond blanc + photo">
    <p:bg>
      <p:bgPr>
        <a:solidFill>
          <a:schemeClr val="bg1"/>
        </a:solidFill>
        <a:effectLst/>
      </p:bgPr>
    </p:bg>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76C2C82B-E95D-4A35-8039-E73BF518D7C9}"/>
              </a:ext>
            </a:extLst>
          </p:cNvPr>
          <p:cNvSpPr>
            <a:spLocks noGrp="1"/>
          </p:cNvSpPr>
          <p:nvPr>
            <p:ph type="pic" idx="13"/>
          </p:nvPr>
        </p:nvSpPr>
        <p:spPr>
          <a:xfrm>
            <a:off x="684000" y="2049780"/>
            <a:ext cx="10821600" cy="4122000"/>
          </a:xfrm>
          <a:solidFill>
            <a:schemeClr val="bg1">
              <a:lumMod val="95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1034814" y="3129138"/>
            <a:ext cx="10080000" cy="1800000"/>
          </a:xfrm>
        </p:spPr>
        <p:txBody>
          <a:bodyPr anchor="t"/>
          <a:lstStyle>
            <a:lvl1pPr algn="l">
              <a:lnSpc>
                <a:spcPct val="115000"/>
              </a:lnSpc>
              <a:defRPr sz="3400">
                <a:solidFill>
                  <a:schemeClr val="bg1"/>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1034814" y="5051807"/>
            <a:ext cx="10080000" cy="720000"/>
          </a:xfrm>
        </p:spPr>
        <p:txBody>
          <a:bodyPr anchor="t"/>
          <a:lstStyle>
            <a:lvl1pPr marL="0" indent="0" algn="l">
              <a:lnSpc>
                <a:spcPct val="115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58594CA-3C40-4991-8A60-FEF72D3060D2}"/>
              </a:ext>
            </a:extLst>
          </p:cNvPr>
          <p:cNvSpPr>
            <a:spLocks noGrp="1"/>
          </p:cNvSpPr>
          <p:nvPr>
            <p:ph type="dt" sz="half" idx="10"/>
          </p:nvPr>
        </p:nvSpPr>
        <p:spPr/>
        <p:txBody>
          <a:bodyPr/>
          <a:lstStyle/>
          <a:p>
            <a:fld id="{1CD0CFBF-0871-4F4A-B205-F3B54923FE24}" type="datetimeFigureOut">
              <a:rPr lang="fr-FR" smtClean="0"/>
              <a:t>04/06/2025</a:t>
            </a:fld>
            <a:endParaRPr lang="fr-FR"/>
          </a:p>
        </p:txBody>
      </p:sp>
      <p:sp>
        <p:nvSpPr>
          <p:cNvPr id="5" name="Espace réservé du pied de page 4">
            <a:extLst>
              <a:ext uri="{FF2B5EF4-FFF2-40B4-BE49-F238E27FC236}">
                <a16:creationId xmlns:a16="http://schemas.microsoft.com/office/drawing/2014/main" id="{31E3FFBA-D9C5-497E-9F7F-E80F568DF8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A242E9-AF65-4058-A143-829FD8A07777}"/>
              </a:ext>
            </a:extLst>
          </p:cNvPr>
          <p:cNvSpPr>
            <a:spLocks noGrp="1"/>
          </p:cNvSpPr>
          <p:nvPr>
            <p:ph type="sldNum" sz="quarter" idx="12"/>
          </p:nvPr>
        </p:nvSpPr>
        <p:spPr/>
        <p:txBody>
          <a:bodyPr/>
          <a:lstStyle/>
          <a:p>
            <a:fld id="{D77ED290-2126-4DAE-ABD0-C113D2828939}" type="slidenum">
              <a:rPr lang="fr-FR" smtClean="0"/>
              <a:t>‹#›</a:t>
            </a:fld>
            <a:endParaRPr lang="fr-FR"/>
          </a:p>
        </p:txBody>
      </p:sp>
      <p:pic>
        <p:nvPicPr>
          <p:cNvPr id="9" name="Image 8">
            <a:extLst>
              <a:ext uri="{FF2B5EF4-FFF2-40B4-BE49-F238E27FC236}">
                <a16:creationId xmlns:a16="http://schemas.microsoft.com/office/drawing/2014/main" id="{8135F9C0-973F-420D-A7A2-E122081B7D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84800" y="307181"/>
            <a:ext cx="1623206" cy="1409700"/>
          </a:xfrm>
          <a:prstGeom prst="rect">
            <a:avLst/>
          </a:prstGeom>
        </p:spPr>
      </p:pic>
    </p:spTree>
    <p:extLst>
      <p:ext uri="{BB962C8B-B14F-4D97-AF65-F5344CB8AC3E}">
        <p14:creationId xmlns:p14="http://schemas.microsoft.com/office/powerpoint/2010/main" val="3730273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31BF3A9F-5739-4B40-A377-C403E92DB704}"/>
              </a:ext>
            </a:extLst>
          </p:cNvPr>
          <p:cNvSpPr>
            <a:spLocks noGrp="1"/>
          </p:cNvSpPr>
          <p:nvPr>
            <p:ph type="body" idx="1" hasCustomPrompt="1"/>
          </p:nvPr>
        </p:nvSpPr>
        <p:spPr>
          <a:xfrm>
            <a:off x="580231" y="1722433"/>
            <a:ext cx="1260000" cy="900000"/>
          </a:xfrm>
        </p:spPr>
        <p:txBody>
          <a:bodyPr anchor="t"/>
          <a:lstStyle>
            <a:lvl1pPr marL="0" indent="0" algn="l">
              <a:buNone/>
              <a:defRPr sz="5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01</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1CD0CFBF-0871-4F4A-B205-F3B54923FE24}" type="datetimeFigureOut">
              <a:rPr lang="fr-FR" smtClean="0"/>
              <a:t>04/06/2025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D77ED290-2126-4DAE-ABD0-C113D2828939}" type="slidenum">
              <a:rPr lang="fr-FR" smtClean="0"/>
              <a:t>‹#›</a:t>
            </a:fld>
            <a:endParaRPr lang="fr-FR"/>
          </a:p>
        </p:txBody>
      </p:sp>
      <p:sp>
        <p:nvSpPr>
          <p:cNvPr id="4" name="Titre 3">
            <a:extLst>
              <a:ext uri="{FF2B5EF4-FFF2-40B4-BE49-F238E27FC236}">
                <a16:creationId xmlns:a16="http://schemas.microsoft.com/office/drawing/2014/main" id="{180F2F98-BBD9-47DE-A62F-B4E02FBAA56B}"/>
              </a:ext>
            </a:extLst>
          </p:cNvPr>
          <p:cNvSpPr>
            <a:spLocks noGrp="1"/>
          </p:cNvSpPr>
          <p:nvPr>
            <p:ph type="title"/>
          </p:nvPr>
        </p:nvSpPr>
        <p:spPr/>
        <p:txBody>
          <a:bodyPr/>
          <a:lstStyle/>
          <a:p>
            <a:r>
              <a:rPr lang="fr-FR"/>
              <a:t>Modifiez le style du titre</a:t>
            </a:r>
          </a:p>
        </p:txBody>
      </p:sp>
      <p:sp>
        <p:nvSpPr>
          <p:cNvPr id="23" name="Espace réservé du texte 2">
            <a:extLst>
              <a:ext uri="{FF2B5EF4-FFF2-40B4-BE49-F238E27FC236}">
                <a16:creationId xmlns:a16="http://schemas.microsoft.com/office/drawing/2014/main" id="{4807FE6C-2700-4312-B656-5D27E1B8FE31}"/>
              </a:ext>
            </a:extLst>
          </p:cNvPr>
          <p:cNvSpPr>
            <a:spLocks noGrp="1"/>
          </p:cNvSpPr>
          <p:nvPr>
            <p:ph type="body" sz="quarter" idx="13"/>
          </p:nvPr>
        </p:nvSpPr>
        <p:spPr>
          <a:xfrm>
            <a:off x="1590677" y="1906528"/>
            <a:ext cx="2700000" cy="1620000"/>
          </a:xfrm>
        </p:spPr>
        <p:txBody>
          <a:bodyPr/>
          <a:lstStyle>
            <a:lvl1pPr>
              <a:defRPr sz="2000" b="1">
                <a:solidFill>
                  <a:schemeClr val="tx1"/>
                </a:solidFill>
              </a:defRPr>
            </a:lvl1pPr>
            <a:lvl2pPr marL="0" indent="0">
              <a:lnSpc>
                <a:spcPct val="100000"/>
              </a:lnSpc>
              <a:spcBef>
                <a:spcPts val="600"/>
              </a:spcBef>
              <a:buNone/>
              <a:defRPr sz="1300" b="0"/>
            </a:lvl2pPr>
          </a:lstStyle>
          <a:p>
            <a:pPr lvl="0"/>
            <a:r>
              <a:rPr lang="fr-FR"/>
              <a:t>Modifier les styles du texte du masque</a:t>
            </a:r>
          </a:p>
        </p:txBody>
      </p:sp>
      <p:sp>
        <p:nvSpPr>
          <p:cNvPr id="24" name="Espace réservé du texte 1">
            <a:extLst>
              <a:ext uri="{FF2B5EF4-FFF2-40B4-BE49-F238E27FC236}">
                <a16:creationId xmlns:a16="http://schemas.microsoft.com/office/drawing/2014/main" id="{A6981A8F-77C7-411B-AAED-B9A79088774E}"/>
              </a:ext>
            </a:extLst>
          </p:cNvPr>
          <p:cNvSpPr>
            <a:spLocks noGrp="1"/>
          </p:cNvSpPr>
          <p:nvPr>
            <p:ph type="body" idx="14" hasCustomPrompt="1"/>
          </p:nvPr>
        </p:nvSpPr>
        <p:spPr>
          <a:xfrm>
            <a:off x="4335554" y="1722433"/>
            <a:ext cx="1260000" cy="900000"/>
          </a:xfrm>
        </p:spPr>
        <p:txBody>
          <a:bodyPr anchor="t"/>
          <a:lstStyle>
            <a:lvl1pPr marL="0" indent="0" algn="l">
              <a:buNone/>
              <a:defRPr sz="5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02</a:t>
            </a:r>
          </a:p>
        </p:txBody>
      </p:sp>
      <p:sp>
        <p:nvSpPr>
          <p:cNvPr id="25" name="Espace réservé du texte 2">
            <a:extLst>
              <a:ext uri="{FF2B5EF4-FFF2-40B4-BE49-F238E27FC236}">
                <a16:creationId xmlns:a16="http://schemas.microsoft.com/office/drawing/2014/main" id="{843578C5-E261-4DCD-96E3-E1231B8E5193}"/>
              </a:ext>
            </a:extLst>
          </p:cNvPr>
          <p:cNvSpPr>
            <a:spLocks noGrp="1"/>
          </p:cNvSpPr>
          <p:nvPr>
            <p:ph type="body" sz="quarter" idx="15"/>
          </p:nvPr>
        </p:nvSpPr>
        <p:spPr>
          <a:xfrm>
            <a:off x="5346000" y="1906528"/>
            <a:ext cx="2700000" cy="1620000"/>
          </a:xfrm>
        </p:spPr>
        <p:txBody>
          <a:bodyPr/>
          <a:lstStyle>
            <a:lvl1pPr>
              <a:defRPr sz="2000" b="1">
                <a:solidFill>
                  <a:schemeClr val="tx1"/>
                </a:solidFill>
              </a:defRPr>
            </a:lvl1pPr>
            <a:lvl2pPr marL="0" indent="0">
              <a:lnSpc>
                <a:spcPct val="100000"/>
              </a:lnSpc>
              <a:spcBef>
                <a:spcPts val="600"/>
              </a:spcBef>
              <a:buNone/>
              <a:defRPr sz="1300" b="0"/>
            </a:lvl2pPr>
          </a:lstStyle>
          <a:p>
            <a:pPr lvl="0"/>
            <a:r>
              <a:rPr lang="fr-FR"/>
              <a:t>Modifier les styles du texte du masque</a:t>
            </a:r>
          </a:p>
        </p:txBody>
      </p:sp>
      <p:sp>
        <p:nvSpPr>
          <p:cNvPr id="26" name="Espace réservé du texte 1">
            <a:extLst>
              <a:ext uri="{FF2B5EF4-FFF2-40B4-BE49-F238E27FC236}">
                <a16:creationId xmlns:a16="http://schemas.microsoft.com/office/drawing/2014/main" id="{F77A9180-B139-47B4-AD37-6C7C80D2A8E3}"/>
              </a:ext>
            </a:extLst>
          </p:cNvPr>
          <p:cNvSpPr>
            <a:spLocks noGrp="1"/>
          </p:cNvSpPr>
          <p:nvPr>
            <p:ph type="body" idx="16" hasCustomPrompt="1"/>
          </p:nvPr>
        </p:nvSpPr>
        <p:spPr>
          <a:xfrm>
            <a:off x="8097855" y="1722433"/>
            <a:ext cx="1260000" cy="900000"/>
          </a:xfrm>
        </p:spPr>
        <p:txBody>
          <a:bodyPr anchor="t"/>
          <a:lstStyle>
            <a:lvl1pPr marL="0" indent="0" algn="l">
              <a:buNone/>
              <a:defRPr sz="5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03</a:t>
            </a:r>
          </a:p>
        </p:txBody>
      </p:sp>
      <p:sp>
        <p:nvSpPr>
          <p:cNvPr id="27" name="Espace réservé du texte 2">
            <a:extLst>
              <a:ext uri="{FF2B5EF4-FFF2-40B4-BE49-F238E27FC236}">
                <a16:creationId xmlns:a16="http://schemas.microsoft.com/office/drawing/2014/main" id="{128E1425-609B-454E-B008-1ECCD3D43774}"/>
              </a:ext>
            </a:extLst>
          </p:cNvPr>
          <p:cNvSpPr>
            <a:spLocks noGrp="1"/>
          </p:cNvSpPr>
          <p:nvPr>
            <p:ph type="body" sz="quarter" idx="17"/>
          </p:nvPr>
        </p:nvSpPr>
        <p:spPr>
          <a:xfrm>
            <a:off x="9108301" y="1906528"/>
            <a:ext cx="2700000" cy="1620000"/>
          </a:xfrm>
        </p:spPr>
        <p:txBody>
          <a:bodyPr/>
          <a:lstStyle>
            <a:lvl1pPr>
              <a:defRPr sz="2000" b="1">
                <a:solidFill>
                  <a:schemeClr val="tx1"/>
                </a:solidFill>
              </a:defRPr>
            </a:lvl1pPr>
            <a:lvl2pPr marL="0" indent="0">
              <a:lnSpc>
                <a:spcPct val="100000"/>
              </a:lnSpc>
              <a:spcBef>
                <a:spcPts val="600"/>
              </a:spcBef>
              <a:buNone/>
              <a:defRPr sz="1300" b="0"/>
            </a:lvl2pPr>
          </a:lstStyle>
          <a:p>
            <a:pPr lvl="0"/>
            <a:r>
              <a:rPr lang="fr-FR"/>
              <a:t>Modifier les styles du texte du masque</a:t>
            </a:r>
          </a:p>
        </p:txBody>
      </p:sp>
      <p:sp>
        <p:nvSpPr>
          <p:cNvPr id="28" name="Espace réservé du texte 1">
            <a:extLst>
              <a:ext uri="{FF2B5EF4-FFF2-40B4-BE49-F238E27FC236}">
                <a16:creationId xmlns:a16="http://schemas.microsoft.com/office/drawing/2014/main" id="{15B11B44-A2CD-4B94-8ED3-2E10AB80EE5B}"/>
              </a:ext>
            </a:extLst>
          </p:cNvPr>
          <p:cNvSpPr>
            <a:spLocks noGrp="1"/>
          </p:cNvSpPr>
          <p:nvPr>
            <p:ph type="body" idx="18" hasCustomPrompt="1"/>
          </p:nvPr>
        </p:nvSpPr>
        <p:spPr>
          <a:xfrm>
            <a:off x="580231" y="3327868"/>
            <a:ext cx="1260000" cy="900000"/>
          </a:xfrm>
        </p:spPr>
        <p:txBody>
          <a:bodyPr anchor="t"/>
          <a:lstStyle>
            <a:lvl1pPr marL="0" indent="0" algn="l">
              <a:buNone/>
              <a:defRPr sz="5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04</a:t>
            </a:r>
          </a:p>
        </p:txBody>
      </p:sp>
      <p:sp>
        <p:nvSpPr>
          <p:cNvPr id="29" name="Espace réservé du texte 2">
            <a:extLst>
              <a:ext uri="{FF2B5EF4-FFF2-40B4-BE49-F238E27FC236}">
                <a16:creationId xmlns:a16="http://schemas.microsoft.com/office/drawing/2014/main" id="{17F534A3-63A0-48F3-B4C0-880990E4196C}"/>
              </a:ext>
            </a:extLst>
          </p:cNvPr>
          <p:cNvSpPr>
            <a:spLocks noGrp="1"/>
          </p:cNvSpPr>
          <p:nvPr>
            <p:ph type="body" sz="quarter" idx="19"/>
          </p:nvPr>
        </p:nvSpPr>
        <p:spPr>
          <a:xfrm>
            <a:off x="1590677" y="3511963"/>
            <a:ext cx="2700000" cy="1620000"/>
          </a:xfrm>
        </p:spPr>
        <p:txBody>
          <a:bodyPr/>
          <a:lstStyle>
            <a:lvl1pPr>
              <a:defRPr sz="2000" b="1">
                <a:solidFill>
                  <a:schemeClr val="tx1"/>
                </a:solidFill>
              </a:defRPr>
            </a:lvl1pPr>
            <a:lvl2pPr marL="0" indent="0">
              <a:lnSpc>
                <a:spcPct val="100000"/>
              </a:lnSpc>
              <a:spcBef>
                <a:spcPts val="600"/>
              </a:spcBef>
              <a:buNone/>
              <a:defRPr sz="1300" b="0"/>
            </a:lvl2pPr>
          </a:lstStyle>
          <a:p>
            <a:pPr lvl="0"/>
            <a:r>
              <a:rPr lang="fr-FR"/>
              <a:t>Modifier les styles du texte du masque</a:t>
            </a:r>
          </a:p>
        </p:txBody>
      </p:sp>
      <p:sp>
        <p:nvSpPr>
          <p:cNvPr id="30" name="Espace réservé du texte 1">
            <a:extLst>
              <a:ext uri="{FF2B5EF4-FFF2-40B4-BE49-F238E27FC236}">
                <a16:creationId xmlns:a16="http://schemas.microsoft.com/office/drawing/2014/main" id="{5F450093-699E-4314-94A2-1BABC6A0C0E4}"/>
              </a:ext>
            </a:extLst>
          </p:cNvPr>
          <p:cNvSpPr>
            <a:spLocks noGrp="1"/>
          </p:cNvSpPr>
          <p:nvPr>
            <p:ph type="body" idx="20" hasCustomPrompt="1"/>
          </p:nvPr>
        </p:nvSpPr>
        <p:spPr>
          <a:xfrm>
            <a:off x="4335554" y="3327868"/>
            <a:ext cx="1260000" cy="900000"/>
          </a:xfrm>
        </p:spPr>
        <p:txBody>
          <a:bodyPr anchor="t"/>
          <a:lstStyle>
            <a:lvl1pPr marL="0" indent="0" algn="l">
              <a:buNone/>
              <a:defRPr sz="5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05</a:t>
            </a:r>
          </a:p>
        </p:txBody>
      </p:sp>
      <p:sp>
        <p:nvSpPr>
          <p:cNvPr id="31" name="Espace réservé du texte 2">
            <a:extLst>
              <a:ext uri="{FF2B5EF4-FFF2-40B4-BE49-F238E27FC236}">
                <a16:creationId xmlns:a16="http://schemas.microsoft.com/office/drawing/2014/main" id="{4F2A0D90-060C-47C3-9DC7-957B9D56ACBC}"/>
              </a:ext>
            </a:extLst>
          </p:cNvPr>
          <p:cNvSpPr>
            <a:spLocks noGrp="1"/>
          </p:cNvSpPr>
          <p:nvPr>
            <p:ph type="body" sz="quarter" idx="21"/>
          </p:nvPr>
        </p:nvSpPr>
        <p:spPr>
          <a:xfrm>
            <a:off x="5346000" y="3511963"/>
            <a:ext cx="2700000" cy="1620000"/>
          </a:xfrm>
        </p:spPr>
        <p:txBody>
          <a:bodyPr/>
          <a:lstStyle>
            <a:lvl1pPr>
              <a:defRPr sz="2000" b="1">
                <a:solidFill>
                  <a:schemeClr val="tx1"/>
                </a:solidFill>
              </a:defRPr>
            </a:lvl1pPr>
            <a:lvl2pPr marL="0" indent="0">
              <a:lnSpc>
                <a:spcPct val="100000"/>
              </a:lnSpc>
              <a:spcBef>
                <a:spcPts val="600"/>
              </a:spcBef>
              <a:buNone/>
              <a:defRPr sz="1300" b="0"/>
            </a:lvl2pPr>
          </a:lstStyle>
          <a:p>
            <a:pPr lvl="0"/>
            <a:r>
              <a:rPr lang="fr-FR"/>
              <a:t>Modifier les styles du texte du masque</a:t>
            </a:r>
          </a:p>
        </p:txBody>
      </p:sp>
      <p:sp>
        <p:nvSpPr>
          <p:cNvPr id="32" name="Espace réservé du texte 1">
            <a:extLst>
              <a:ext uri="{FF2B5EF4-FFF2-40B4-BE49-F238E27FC236}">
                <a16:creationId xmlns:a16="http://schemas.microsoft.com/office/drawing/2014/main" id="{BD6AAA97-755D-40DC-9159-3AF393AA2BEC}"/>
              </a:ext>
            </a:extLst>
          </p:cNvPr>
          <p:cNvSpPr>
            <a:spLocks noGrp="1"/>
          </p:cNvSpPr>
          <p:nvPr>
            <p:ph type="body" idx="22" hasCustomPrompt="1"/>
          </p:nvPr>
        </p:nvSpPr>
        <p:spPr>
          <a:xfrm>
            <a:off x="8097855" y="3327868"/>
            <a:ext cx="1260000" cy="900000"/>
          </a:xfrm>
        </p:spPr>
        <p:txBody>
          <a:bodyPr anchor="t"/>
          <a:lstStyle>
            <a:lvl1pPr marL="0" indent="0" algn="l">
              <a:buNone/>
              <a:defRPr sz="5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06</a:t>
            </a:r>
          </a:p>
        </p:txBody>
      </p:sp>
      <p:sp>
        <p:nvSpPr>
          <p:cNvPr id="33" name="Espace réservé du texte 2">
            <a:extLst>
              <a:ext uri="{FF2B5EF4-FFF2-40B4-BE49-F238E27FC236}">
                <a16:creationId xmlns:a16="http://schemas.microsoft.com/office/drawing/2014/main" id="{F6AA69BB-FE81-47A7-9178-8F577AA2B66B}"/>
              </a:ext>
            </a:extLst>
          </p:cNvPr>
          <p:cNvSpPr>
            <a:spLocks noGrp="1"/>
          </p:cNvSpPr>
          <p:nvPr>
            <p:ph type="body" sz="quarter" idx="23"/>
          </p:nvPr>
        </p:nvSpPr>
        <p:spPr>
          <a:xfrm>
            <a:off x="9108301" y="3511963"/>
            <a:ext cx="2700000" cy="1620000"/>
          </a:xfrm>
        </p:spPr>
        <p:txBody>
          <a:bodyPr/>
          <a:lstStyle>
            <a:lvl1pPr>
              <a:defRPr sz="2000" b="1">
                <a:solidFill>
                  <a:schemeClr val="tx1"/>
                </a:solidFill>
              </a:defRPr>
            </a:lvl1pPr>
            <a:lvl2pPr marL="0" indent="0">
              <a:lnSpc>
                <a:spcPct val="100000"/>
              </a:lnSpc>
              <a:spcBef>
                <a:spcPts val="600"/>
              </a:spcBef>
              <a:buNone/>
              <a:defRPr sz="1300" b="0"/>
            </a:lvl2pPr>
          </a:lstStyle>
          <a:p>
            <a:pPr lvl="0"/>
            <a:r>
              <a:rPr lang="fr-FR"/>
              <a:t>Modifier les styles du texte du masque</a:t>
            </a:r>
          </a:p>
        </p:txBody>
      </p:sp>
    </p:spTree>
    <p:extLst>
      <p:ext uri="{BB962C8B-B14F-4D97-AF65-F5344CB8AC3E}">
        <p14:creationId xmlns:p14="http://schemas.microsoft.com/office/powerpoint/2010/main" val="3565524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AF3649C-A6A2-4932-971F-273CC2D59810}"/>
              </a:ext>
            </a:extLst>
          </p:cNvPr>
          <p:cNvSpPr>
            <a:spLocks noGrp="1"/>
          </p:cNvSpPr>
          <p:nvPr>
            <p:ph type="dt" sz="half" idx="10"/>
          </p:nvPr>
        </p:nvSpPr>
        <p:spPr/>
        <p:txBody>
          <a:bodyPr/>
          <a:lstStyle/>
          <a:p>
            <a:fld id="{1CD0CFBF-0871-4F4A-B205-F3B54923FE24}" type="datetimeFigureOut">
              <a:rPr lang="fr-FR" smtClean="0"/>
              <a:t>04/06/2025</a:t>
            </a:fld>
            <a:endParaRPr lang="fr-FR"/>
          </a:p>
        </p:txBody>
      </p:sp>
      <p:sp>
        <p:nvSpPr>
          <p:cNvPr id="3" name="Espace réservé du pied de page 2">
            <a:extLst>
              <a:ext uri="{FF2B5EF4-FFF2-40B4-BE49-F238E27FC236}">
                <a16:creationId xmlns:a16="http://schemas.microsoft.com/office/drawing/2014/main" id="{E236DDAC-B829-4304-A376-22AAEAADD6A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1E28BE3-7450-424D-94C0-927601716AF2}"/>
              </a:ext>
            </a:extLst>
          </p:cNvPr>
          <p:cNvSpPr>
            <a:spLocks noGrp="1"/>
          </p:cNvSpPr>
          <p:nvPr>
            <p:ph type="sldNum" sz="quarter" idx="12"/>
          </p:nvPr>
        </p:nvSpPr>
        <p:spPr/>
        <p:txBody>
          <a:bodyPr/>
          <a:lstStyle/>
          <a:p>
            <a:fld id="{D77ED290-2126-4DAE-ABD0-C113D2828939}" type="slidenum">
              <a:rPr lang="fr-FR" smtClean="0"/>
              <a:t>‹#›</a:t>
            </a:fld>
            <a:endParaRPr lang="fr-FR"/>
          </a:p>
        </p:txBody>
      </p:sp>
      <p:sp>
        <p:nvSpPr>
          <p:cNvPr id="7" name="Espace réservé pour une image  2">
            <a:extLst>
              <a:ext uri="{FF2B5EF4-FFF2-40B4-BE49-F238E27FC236}">
                <a16:creationId xmlns:a16="http://schemas.microsoft.com/office/drawing/2014/main" id="{CE97E421-9E9C-4E00-98BD-C089CD74EB4D}"/>
              </a:ext>
            </a:extLst>
          </p:cNvPr>
          <p:cNvSpPr>
            <a:spLocks noGrp="1"/>
          </p:cNvSpPr>
          <p:nvPr>
            <p:ph type="pic" idx="1"/>
          </p:nvPr>
        </p:nvSpPr>
        <p:spPr>
          <a:xfrm>
            <a:off x="684000" y="683999"/>
            <a:ext cx="10825200" cy="5490000"/>
          </a:xfrm>
          <a:solidFill>
            <a:schemeClr val="bg1">
              <a:lumMod val="95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296743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Fi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593180" y="3233455"/>
            <a:ext cx="10912419" cy="1800000"/>
          </a:xfrm>
        </p:spPr>
        <p:txBody>
          <a:bodyPr anchor="ctr"/>
          <a:lstStyle>
            <a:lvl1pPr>
              <a:defRPr sz="3500"/>
            </a:lvl1pPr>
          </a:lstStyle>
          <a:p>
            <a:r>
              <a:rPr lang="fr-FR"/>
              <a:t>Modifiez le style du titre</a:t>
            </a:r>
          </a:p>
        </p:txBody>
      </p:sp>
      <p:cxnSp>
        <p:nvCxnSpPr>
          <p:cNvPr id="8" name="Connecteur droit 7">
            <a:extLst>
              <a:ext uri="{FF2B5EF4-FFF2-40B4-BE49-F238E27FC236}">
                <a16:creationId xmlns:a16="http://schemas.microsoft.com/office/drawing/2014/main" id="{3F388440-4500-4C20-AC17-72F465DBE225}"/>
              </a:ext>
            </a:extLst>
          </p:cNvPr>
          <p:cNvCxnSpPr/>
          <p:nvPr/>
        </p:nvCxnSpPr>
        <p:spPr>
          <a:xfrm>
            <a:off x="684000" y="2043904"/>
            <a:ext cx="10821600"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169A56B3-8EAD-4F3A-86F8-7C6D0F3CF6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84800" y="307181"/>
            <a:ext cx="1623206" cy="1409700"/>
          </a:xfrm>
          <a:prstGeom prst="rect">
            <a:avLst/>
          </a:prstGeom>
        </p:spPr>
      </p:pic>
    </p:spTree>
    <p:extLst>
      <p:ext uri="{BB962C8B-B14F-4D97-AF65-F5344CB8AC3E}">
        <p14:creationId xmlns:p14="http://schemas.microsoft.com/office/powerpoint/2010/main" val="1670454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8B731E-065D-4580-9E50-8C64B0662C9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13810CB-C0B7-4CAC-8D59-F2A2D13AB695}"/>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11F3C3-5FD6-4770-830E-2EB2E74FCA5C}"/>
              </a:ext>
            </a:extLst>
          </p:cNvPr>
          <p:cNvSpPr>
            <a:spLocks noGrp="1"/>
          </p:cNvSpPr>
          <p:nvPr>
            <p:ph type="dt" sz="half" idx="10"/>
          </p:nvPr>
        </p:nvSpPr>
        <p:spPr/>
        <p:txBody>
          <a:bodyPr/>
          <a:lstStyle/>
          <a:p>
            <a:fld id="{1CD0CFBF-0871-4F4A-B205-F3B54923FE24}" type="datetimeFigureOut">
              <a:rPr lang="fr-FR" smtClean="0"/>
              <a:t>04/06/2025</a:t>
            </a:fld>
            <a:endParaRPr lang="fr-FR"/>
          </a:p>
        </p:txBody>
      </p:sp>
      <p:sp>
        <p:nvSpPr>
          <p:cNvPr id="5" name="Espace réservé du pied de page 4">
            <a:extLst>
              <a:ext uri="{FF2B5EF4-FFF2-40B4-BE49-F238E27FC236}">
                <a16:creationId xmlns:a16="http://schemas.microsoft.com/office/drawing/2014/main" id="{BCE7ABD4-9200-41E9-9936-68AF7BEE9C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4E0A46-667B-4086-88AA-FEDAA266E895}"/>
              </a:ext>
            </a:extLst>
          </p:cNvPr>
          <p:cNvSpPr>
            <a:spLocks noGrp="1"/>
          </p:cNvSpPr>
          <p:nvPr>
            <p:ph type="sldNum" sz="quarter" idx="12"/>
          </p:nvPr>
        </p:nvSpPr>
        <p:spPr/>
        <p:txBody>
          <a:bodyPr/>
          <a:lstStyle/>
          <a:p>
            <a:fld id="{D77ED290-2126-4DAE-ABD0-C113D2828939}" type="slidenum">
              <a:rPr lang="fr-FR" smtClean="0"/>
              <a:t>‹#›</a:t>
            </a:fld>
            <a:endParaRPr lang="fr-FR"/>
          </a:p>
        </p:txBody>
      </p:sp>
    </p:spTree>
    <p:extLst>
      <p:ext uri="{BB962C8B-B14F-4D97-AF65-F5344CB8AC3E}">
        <p14:creationId xmlns:p14="http://schemas.microsoft.com/office/powerpoint/2010/main" val="3729932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uverture avec fond bleu anthracite">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C5EE01-F973-4120-91B8-34CAA765DBA3}"/>
              </a:ext>
            </a:extLst>
          </p:cNvPr>
          <p:cNvSpPr>
            <a:spLocks noGrp="1"/>
          </p:cNvSpPr>
          <p:nvPr>
            <p:ph type="ctrTitle" hasCustomPrompt="1"/>
          </p:nvPr>
        </p:nvSpPr>
        <p:spPr>
          <a:xfrm>
            <a:off x="450079" y="1795927"/>
            <a:ext cx="4320000" cy="3240000"/>
          </a:xfrm>
        </p:spPr>
        <p:txBody>
          <a:bodyPr anchor="t"/>
          <a:lstStyle>
            <a:lvl1pPr algn="l">
              <a:lnSpc>
                <a:spcPct val="115000"/>
              </a:lnSpc>
              <a:defRPr sz="20000">
                <a:solidFill>
                  <a:schemeClr val="tx1"/>
                </a:solidFill>
              </a:defRPr>
            </a:lvl1pPr>
          </a:lstStyle>
          <a:p>
            <a:r>
              <a:rPr lang="fr-FR"/>
              <a:t>01</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473146" y="2526858"/>
            <a:ext cx="7236872" cy="1440000"/>
          </a:xfrm>
        </p:spPr>
        <p:txBody>
          <a:bodyPr anchor="t"/>
          <a:lstStyle>
            <a:lvl1pPr marL="0" indent="0" algn="l">
              <a:lnSpc>
                <a:spcPct val="135000"/>
              </a:lnSpc>
              <a:buNone/>
              <a:defRPr sz="29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12" name="Espace réservé du texte 2">
            <a:extLst>
              <a:ext uri="{FF2B5EF4-FFF2-40B4-BE49-F238E27FC236}">
                <a16:creationId xmlns:a16="http://schemas.microsoft.com/office/drawing/2014/main" id="{1804ABAE-D1B5-49C1-BC81-DA26BA538614}"/>
              </a:ext>
            </a:extLst>
          </p:cNvPr>
          <p:cNvSpPr>
            <a:spLocks noGrp="1"/>
          </p:cNvSpPr>
          <p:nvPr>
            <p:ph type="body" idx="13"/>
          </p:nvPr>
        </p:nvSpPr>
        <p:spPr>
          <a:xfrm>
            <a:off x="4473145" y="4126553"/>
            <a:ext cx="7236872" cy="720000"/>
          </a:xfrm>
        </p:spPr>
        <p:txBody>
          <a:bodyPr anchor="t"/>
          <a:lstStyle>
            <a:lvl1pPr marL="0" indent="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Tree>
    <p:extLst>
      <p:ext uri="{BB962C8B-B14F-4D97-AF65-F5344CB8AC3E}">
        <p14:creationId xmlns:p14="http://schemas.microsoft.com/office/powerpoint/2010/main" val="314303631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8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8" y="932723"/>
            <a:ext cx="11328233" cy="1143000"/>
          </a:xfrm>
          <a:prstGeom prst="rect">
            <a:avLst/>
          </a:prstGeom>
        </p:spPr>
        <p:txBody>
          <a:bodyPr/>
          <a:lstStyle>
            <a:lvl1pPr algn="r">
              <a:defRPr>
                <a:solidFill>
                  <a:srgbClr val="F1592A"/>
                </a:solidFill>
              </a:defRPr>
            </a:lvl1pPr>
          </a:lstStyle>
          <a:p>
            <a:r>
              <a:rPr lang="en-US"/>
              <a:t>Click to edit Master title style</a:t>
            </a:r>
            <a:endParaRPr lang="nl-NL"/>
          </a:p>
        </p:txBody>
      </p:sp>
      <p:sp>
        <p:nvSpPr>
          <p:cNvPr id="3" name="Content Placeholder 2"/>
          <p:cNvSpPr>
            <a:spLocks noGrp="1"/>
          </p:cNvSpPr>
          <p:nvPr>
            <p:ph idx="1"/>
          </p:nvPr>
        </p:nvSpPr>
        <p:spPr>
          <a:xfrm>
            <a:off x="624418" y="2258286"/>
            <a:ext cx="11328233" cy="4435077"/>
          </a:xfrm>
          <a:prstGeom prst="rect">
            <a:avLst/>
          </a:prstGeom>
        </p:spPr>
        <p:txBody>
          <a:bodyPr/>
          <a:lstStyle>
            <a:lvl1pPr marL="0" indent="0" algn="r">
              <a:buNone/>
              <a:defRPr>
                <a:solidFill>
                  <a:srgbClr val="1C7DC3"/>
                </a:solidFill>
              </a:defRPr>
            </a:lvl1pPr>
            <a:lvl2pPr marL="609585" indent="0" algn="r">
              <a:buNone/>
              <a:defRPr>
                <a:solidFill>
                  <a:srgbClr val="1C7DC3"/>
                </a:solidFill>
              </a:defRPr>
            </a:lvl2pPr>
            <a:lvl3pPr marL="1219170" indent="0" algn="r">
              <a:buNone/>
              <a:defRPr>
                <a:solidFill>
                  <a:srgbClr val="1C7DC3"/>
                </a:solidFill>
              </a:defRPr>
            </a:lvl3pPr>
            <a:lvl4pPr marL="1828754" indent="0" algn="r">
              <a:buNone/>
              <a:defRPr>
                <a:solidFill>
                  <a:srgbClr val="1C7DC3"/>
                </a:solidFill>
              </a:defRPr>
            </a:lvl4pPr>
            <a:lvl5pPr marL="2438339" indent="0" algn="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4" name="Picture 3">
            <a:extLst>
              <a:ext uri="{FF2B5EF4-FFF2-40B4-BE49-F238E27FC236}">
                <a16:creationId xmlns:a16="http://schemas.microsoft.com/office/drawing/2014/main" id="{95E7A69F-6832-F24A-A36F-05390CB65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5" name="Picture 4">
            <a:extLst>
              <a:ext uri="{FF2B5EF4-FFF2-40B4-BE49-F238E27FC236}">
                <a16:creationId xmlns:a16="http://schemas.microsoft.com/office/drawing/2014/main" id="{000D8F2A-9481-C9EB-62F5-89E2EF2757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685544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p:nvPr>
        </p:nvSpPr>
        <p:spPr>
          <a:xfrm>
            <a:off x="590324" y="948136"/>
            <a:ext cx="10800000" cy="373459"/>
          </a:xfrm>
        </p:spPr>
        <p:txBody>
          <a:bodyPr anchor="b"/>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DC8D4954-787C-4048-99BF-755F645CEA08}" type="datetime1">
              <a:rPr lang="fr-FR" smtClean="0"/>
              <a:t>04/06/2025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r>
              <a:rPr lang="fr-FR"/>
              <a:t>Pied de page de la présentation | Décembre 2018 |</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590324" y="1813717"/>
            <a:ext cx="10800000" cy="3960000"/>
          </a:xfrm>
        </p:spPr>
        <p:txBody>
          <a:bodyPr/>
          <a:lstStyle>
            <a:lvl1pPr>
              <a:lnSpc>
                <a:spcPct val="130000"/>
              </a:lnSpc>
              <a:defRPr sz="1400">
                <a:solidFill>
                  <a:schemeClr val="tx1"/>
                </a:solidFill>
              </a:defRPr>
            </a:lvl1pPr>
            <a:lvl2pPr marL="0" indent="179388">
              <a:lnSpc>
                <a:spcPct val="130000"/>
              </a:lnSpc>
              <a:buClr>
                <a:schemeClr val="tx1"/>
              </a:buClr>
              <a:defRPr sz="1400"/>
            </a:lvl2pPr>
            <a:lvl3pPr marL="216000" indent="109538">
              <a:lnSpc>
                <a:spcPct val="130000"/>
              </a:lnSpc>
              <a:spcBef>
                <a:spcPts val="300"/>
              </a:spcBef>
              <a:defRPr sz="1400">
                <a:solidFill>
                  <a:schemeClr val="tx1"/>
                </a:solidFill>
              </a:defRPr>
            </a:lvl3pPr>
            <a:lvl4pPr marL="360000" indent="126000">
              <a:lnSpc>
                <a:spcPct val="130000"/>
              </a:lnSpc>
              <a:spcBef>
                <a:spcPts val="300"/>
              </a:spcBef>
              <a:defRPr sz="1400">
                <a:solidFill>
                  <a:schemeClr val="tx1"/>
                </a:solidFill>
              </a:defRPr>
            </a:lvl4pPr>
            <a:lvl5pPr marL="360000" indent="0">
              <a:lnSpc>
                <a:spcPct val="130000"/>
              </a:lnSpc>
              <a:spcBef>
                <a:spcPts val="300"/>
              </a:spcBef>
              <a:defRPr sz="1400">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40541"/>
            <a:ext cx="10800000" cy="468000"/>
          </a:xfrm>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37669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hoto + tex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p:nvPr>
        </p:nvSpPr>
        <p:spPr>
          <a:xfrm>
            <a:off x="590324" y="948136"/>
            <a:ext cx="10800000" cy="373459"/>
          </a:xfrm>
        </p:spPr>
        <p:txBody>
          <a:bodyPr anchor="b"/>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DC8D4954-787C-4048-99BF-755F645CEA08}" type="datetime1">
              <a:rPr lang="fr-FR" smtClean="0"/>
              <a:t>04/06/2025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r>
              <a:rPr lang="fr-FR"/>
              <a:t>Pied de page de la présentation | Décembre 2018 |</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6765131" y="1814400"/>
            <a:ext cx="4625193" cy="3960000"/>
          </a:xfrm>
        </p:spPr>
        <p:txBody>
          <a:bodyPr/>
          <a:lstStyle>
            <a:lvl1pPr>
              <a:defRPr sz="1400"/>
            </a:lvl1pPr>
            <a:lvl2pPr>
              <a:buClr>
                <a:schemeClr val="tx1"/>
              </a:buClr>
              <a:defRPr sz="1400"/>
            </a:lvl2pPr>
            <a:lvl3pPr>
              <a:spcBef>
                <a:spcPts val="300"/>
              </a:spcBef>
              <a:defRPr sz="1400"/>
            </a:lvl3pPr>
            <a:lvl4pPr>
              <a:spcBef>
                <a:spcPts val="300"/>
              </a:spcBef>
              <a:defRPr sz="1400"/>
            </a:lvl4pPr>
            <a:lvl5pPr>
              <a:spcBef>
                <a:spcPts val="300"/>
              </a:spcBef>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40541"/>
            <a:ext cx="10800000" cy="468000"/>
          </a:xfrm>
        </p:spPr>
        <p:txBody>
          <a:bodyPr/>
          <a:lstStyle>
            <a:lvl1pPr>
              <a:defRPr>
                <a:solidFill>
                  <a:schemeClr val="tx1"/>
                </a:solidFill>
              </a:defRPr>
            </a:lvl1pPr>
          </a:lstStyle>
          <a:p>
            <a:r>
              <a:rPr lang="fr-FR"/>
              <a:t>Modifiez le style du titre</a:t>
            </a:r>
          </a:p>
        </p:txBody>
      </p:sp>
      <p:sp>
        <p:nvSpPr>
          <p:cNvPr id="12" name="Espace réservé pour une image  2">
            <a:extLst>
              <a:ext uri="{FF2B5EF4-FFF2-40B4-BE49-F238E27FC236}">
                <a16:creationId xmlns:a16="http://schemas.microsoft.com/office/drawing/2014/main" id="{9244C946-C589-4599-A34B-208F47A016BA}"/>
              </a:ext>
            </a:extLst>
          </p:cNvPr>
          <p:cNvSpPr>
            <a:spLocks noGrp="1"/>
          </p:cNvSpPr>
          <p:nvPr>
            <p:ph type="pic" idx="14"/>
          </p:nvPr>
        </p:nvSpPr>
        <p:spPr>
          <a:xfrm>
            <a:off x="684000" y="1938338"/>
            <a:ext cx="5952544" cy="4226400"/>
          </a:xfrm>
          <a:solidFill>
            <a:schemeClr val="accent1">
              <a:lumMod val="20000"/>
              <a:lumOff val="80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2503612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e + photo ">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p:nvPr>
        </p:nvSpPr>
        <p:spPr>
          <a:xfrm>
            <a:off x="591424" y="948136"/>
            <a:ext cx="10800000" cy="373459"/>
          </a:xfrm>
        </p:spPr>
        <p:txBody>
          <a:bodyPr anchor="b"/>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DC8D4954-787C-4048-99BF-755F645CEA08}" type="datetime1">
              <a:rPr lang="fr-FR" smtClean="0"/>
              <a:t>04/06/2025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r>
              <a:rPr lang="fr-FR"/>
              <a:t>Pied de page de la présentation | Décembre 2018 |</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590324" y="1814400"/>
            <a:ext cx="4625193" cy="3960000"/>
          </a:xfrm>
        </p:spPr>
        <p:txBody>
          <a:bodyPr/>
          <a:lstStyle>
            <a:lvl1pPr>
              <a:defRPr sz="1400"/>
            </a:lvl1pPr>
            <a:lvl2pPr>
              <a:buClr>
                <a:schemeClr val="tx1"/>
              </a:buClr>
              <a:defRPr sz="1400"/>
            </a:lvl2pPr>
            <a:lvl3pPr>
              <a:spcBef>
                <a:spcPts val="300"/>
              </a:spcBef>
              <a:defRPr sz="1400"/>
            </a:lvl3pPr>
            <a:lvl4pPr>
              <a:spcBef>
                <a:spcPts val="300"/>
              </a:spcBef>
              <a:defRPr sz="1400"/>
            </a:lvl4pPr>
            <a:lvl5pPr>
              <a:spcBef>
                <a:spcPts val="300"/>
              </a:spcBef>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40541"/>
            <a:ext cx="10800000" cy="468000"/>
          </a:xfrm>
        </p:spPr>
        <p:txBody>
          <a:bodyPr/>
          <a:lstStyle>
            <a:lvl1pPr>
              <a:defRPr>
                <a:solidFill>
                  <a:schemeClr val="tx1"/>
                </a:solidFill>
              </a:defRPr>
            </a:lvl1pPr>
          </a:lstStyle>
          <a:p>
            <a:r>
              <a:rPr lang="fr-FR"/>
              <a:t>Modifiez le style du titre</a:t>
            </a:r>
          </a:p>
        </p:txBody>
      </p:sp>
      <p:sp>
        <p:nvSpPr>
          <p:cNvPr id="12" name="Espace réservé pour une image  2">
            <a:extLst>
              <a:ext uri="{FF2B5EF4-FFF2-40B4-BE49-F238E27FC236}">
                <a16:creationId xmlns:a16="http://schemas.microsoft.com/office/drawing/2014/main" id="{9244C946-C589-4599-A34B-208F47A016BA}"/>
              </a:ext>
            </a:extLst>
          </p:cNvPr>
          <p:cNvSpPr>
            <a:spLocks noGrp="1"/>
          </p:cNvSpPr>
          <p:nvPr>
            <p:ph type="pic" idx="14"/>
          </p:nvPr>
        </p:nvSpPr>
        <p:spPr>
          <a:xfrm>
            <a:off x="5750719" y="1911943"/>
            <a:ext cx="5760000" cy="4252795"/>
          </a:xfrm>
          <a:solidFill>
            <a:schemeClr val="accent1">
              <a:lumMod val="20000"/>
              <a:lumOff val="80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2679962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e + graphiqu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p:nvPr>
        </p:nvSpPr>
        <p:spPr>
          <a:xfrm>
            <a:off x="591424" y="948136"/>
            <a:ext cx="10800000" cy="373459"/>
          </a:xfrm>
        </p:spPr>
        <p:txBody>
          <a:bodyPr anchor="b"/>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DC8D4954-787C-4048-99BF-755F645CEA08}" type="datetime1">
              <a:rPr lang="fr-FR" smtClean="0"/>
              <a:t>04/06/2025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r>
              <a:rPr lang="fr-FR"/>
              <a:t>Pied de page de la présentation | Décembre 2018 |</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590324" y="1814400"/>
            <a:ext cx="6840000" cy="3960000"/>
          </a:xfrm>
        </p:spPr>
        <p:txBody>
          <a:bodyPr/>
          <a:lstStyle>
            <a:lvl1pPr>
              <a:defRPr sz="1400"/>
            </a:lvl1pPr>
            <a:lvl2pPr>
              <a:buClr>
                <a:schemeClr val="tx1"/>
              </a:buClr>
              <a:defRPr sz="1400"/>
            </a:lvl2pPr>
            <a:lvl3pPr>
              <a:spcBef>
                <a:spcPts val="300"/>
              </a:spcBef>
              <a:defRPr sz="1400"/>
            </a:lvl3pPr>
            <a:lvl4pPr>
              <a:spcBef>
                <a:spcPts val="300"/>
              </a:spcBef>
              <a:defRPr sz="1400"/>
            </a:lvl4pPr>
            <a:lvl5pPr>
              <a:spcBef>
                <a:spcPts val="300"/>
              </a:spcBef>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40541"/>
            <a:ext cx="10800000" cy="468000"/>
          </a:xfrm>
        </p:spPr>
        <p:txBody>
          <a:bodyPr/>
          <a:lstStyle>
            <a:lvl1pPr>
              <a:defRPr>
                <a:solidFill>
                  <a:schemeClr val="tx1"/>
                </a:solidFill>
              </a:defRPr>
            </a:lvl1pPr>
          </a:lstStyle>
          <a:p>
            <a:r>
              <a:rPr lang="fr-FR"/>
              <a:t>Modifiez le style du titre</a:t>
            </a:r>
          </a:p>
        </p:txBody>
      </p:sp>
      <p:sp>
        <p:nvSpPr>
          <p:cNvPr id="4" name="Espace réservé du graphique 3">
            <a:extLst>
              <a:ext uri="{FF2B5EF4-FFF2-40B4-BE49-F238E27FC236}">
                <a16:creationId xmlns:a16="http://schemas.microsoft.com/office/drawing/2014/main" id="{624FC36B-7B77-472F-B353-E017AF192473}"/>
              </a:ext>
            </a:extLst>
          </p:cNvPr>
          <p:cNvSpPr>
            <a:spLocks noGrp="1"/>
          </p:cNvSpPr>
          <p:nvPr>
            <p:ph type="chart" sz="quarter" idx="14"/>
          </p:nvPr>
        </p:nvSpPr>
        <p:spPr>
          <a:xfrm>
            <a:off x="7719373" y="1814400"/>
            <a:ext cx="3780000" cy="3959225"/>
          </a:xfrm>
          <a:solidFill>
            <a:schemeClr val="accent1">
              <a:lumMod val="20000"/>
              <a:lumOff val="80000"/>
            </a:schemeClr>
          </a:solidFill>
        </p:spPr>
        <p:txBody>
          <a:bodyPr/>
          <a:lstStyle/>
          <a:p>
            <a:r>
              <a:rPr lang="fr-FR"/>
              <a:t>Cliquez sur l'icône pour ajouter un graphique</a:t>
            </a:r>
          </a:p>
        </p:txBody>
      </p:sp>
    </p:spTree>
    <p:extLst>
      <p:ext uri="{BB962C8B-B14F-4D97-AF65-F5344CB8AC3E}">
        <p14:creationId xmlns:p14="http://schemas.microsoft.com/office/powerpoint/2010/main" val="1469534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Graphique + text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p:nvPr>
        </p:nvSpPr>
        <p:spPr>
          <a:xfrm>
            <a:off x="591424" y="948136"/>
            <a:ext cx="10800000" cy="373459"/>
          </a:xfrm>
        </p:spPr>
        <p:txBody>
          <a:bodyPr anchor="b"/>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DC8D4954-787C-4048-99BF-755F645CEA08}" type="datetime1">
              <a:rPr lang="fr-FR" smtClean="0"/>
              <a:t>04/06/2025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r>
              <a:rPr lang="fr-FR"/>
              <a:t>Pied de page de la présentation | Décembre 2018 |</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5871777" y="1814400"/>
            <a:ext cx="5627596" cy="3960000"/>
          </a:xfrm>
        </p:spPr>
        <p:txBody>
          <a:bodyPr/>
          <a:lstStyle>
            <a:lvl1pPr>
              <a:defRPr sz="1400"/>
            </a:lvl1pPr>
            <a:lvl2pPr>
              <a:buClr>
                <a:schemeClr val="tx2"/>
              </a:buClr>
              <a:defRPr sz="1400"/>
            </a:lvl2pPr>
            <a:lvl3pPr>
              <a:spcBef>
                <a:spcPts val="300"/>
              </a:spcBef>
              <a:defRPr sz="1400"/>
            </a:lvl3pPr>
            <a:lvl4pPr>
              <a:spcBef>
                <a:spcPts val="300"/>
              </a:spcBef>
              <a:defRPr sz="1400"/>
            </a:lvl4pPr>
            <a:lvl5pPr>
              <a:spcBef>
                <a:spcPts val="300"/>
              </a:spcBef>
              <a:defRPr sz="14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40541"/>
            <a:ext cx="10800000" cy="468000"/>
          </a:xfrm>
        </p:spPr>
        <p:txBody>
          <a:bodyPr/>
          <a:lstStyle>
            <a:lvl1pPr>
              <a:defRPr>
                <a:solidFill>
                  <a:schemeClr val="tx1"/>
                </a:solidFill>
              </a:defRPr>
            </a:lvl1pPr>
          </a:lstStyle>
          <a:p>
            <a:r>
              <a:rPr lang="fr-FR"/>
              <a:t>Modifiez le style du titre</a:t>
            </a:r>
          </a:p>
        </p:txBody>
      </p:sp>
      <p:sp>
        <p:nvSpPr>
          <p:cNvPr id="4" name="Espace réservé du graphique 3">
            <a:extLst>
              <a:ext uri="{FF2B5EF4-FFF2-40B4-BE49-F238E27FC236}">
                <a16:creationId xmlns:a16="http://schemas.microsoft.com/office/drawing/2014/main" id="{624FC36B-7B77-472F-B353-E017AF192473}"/>
              </a:ext>
            </a:extLst>
          </p:cNvPr>
          <p:cNvSpPr>
            <a:spLocks noGrp="1"/>
          </p:cNvSpPr>
          <p:nvPr>
            <p:ph type="chart" sz="quarter" idx="14"/>
          </p:nvPr>
        </p:nvSpPr>
        <p:spPr>
          <a:xfrm>
            <a:off x="590324" y="1814400"/>
            <a:ext cx="4004536" cy="3959225"/>
          </a:xfrm>
          <a:solidFill>
            <a:schemeClr val="accent1">
              <a:lumMod val="20000"/>
              <a:lumOff val="80000"/>
            </a:schemeClr>
          </a:solidFill>
        </p:spPr>
        <p:txBody>
          <a:bodyPr/>
          <a:lstStyle/>
          <a:p>
            <a:r>
              <a:rPr lang="fr-FR"/>
              <a:t>Cliquez sur l'icône pour ajouter un graphique</a:t>
            </a:r>
          </a:p>
        </p:txBody>
      </p:sp>
    </p:spTree>
    <p:extLst>
      <p:ext uri="{BB962C8B-B14F-4D97-AF65-F5344CB8AC3E}">
        <p14:creationId xmlns:p14="http://schemas.microsoft.com/office/powerpoint/2010/main" val="4018377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hoto + légende">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p:nvPr>
        </p:nvSpPr>
        <p:spPr>
          <a:xfrm>
            <a:off x="590324" y="948136"/>
            <a:ext cx="10800000" cy="373459"/>
          </a:xfrm>
        </p:spPr>
        <p:txBody>
          <a:bodyPr anchor="b"/>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p>
            <a:fld id="{DC8D4954-787C-4048-99BF-755F645CEA08}" type="datetime1">
              <a:rPr lang="fr-FR" smtClean="0"/>
              <a:t>04/06/2025</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p>
            <a:r>
              <a:rPr lang="fr-FR"/>
              <a:t>Pied de page de la présentation | Décembre 2018 |</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p:nvPr>
        </p:nvSpPr>
        <p:spPr>
          <a:xfrm>
            <a:off x="8573927" y="1938338"/>
            <a:ext cx="2916000" cy="4090649"/>
          </a:xfrm>
        </p:spPr>
        <p:txBody>
          <a:bodyPr anchor="b"/>
          <a:lstStyle>
            <a:lvl1pPr>
              <a:lnSpc>
                <a:spcPct val="135000"/>
              </a:lnSpc>
              <a:defRPr sz="1200" i="1"/>
            </a:lvl1pPr>
            <a:lvl2pPr>
              <a:lnSpc>
                <a:spcPct val="135000"/>
              </a:lnSpc>
              <a:buClr>
                <a:schemeClr val="tx1"/>
              </a:buClr>
              <a:defRPr sz="1200"/>
            </a:lvl2pPr>
            <a:lvl3pPr>
              <a:lnSpc>
                <a:spcPct val="135000"/>
              </a:lnSpc>
              <a:spcBef>
                <a:spcPts val="300"/>
              </a:spcBef>
              <a:defRPr sz="1200"/>
            </a:lvl3pPr>
            <a:lvl4pPr>
              <a:lnSpc>
                <a:spcPct val="135000"/>
              </a:lnSpc>
              <a:spcBef>
                <a:spcPts val="300"/>
              </a:spcBef>
              <a:defRPr sz="1200"/>
            </a:lvl4pPr>
            <a:lvl5pPr>
              <a:lnSpc>
                <a:spcPct val="135000"/>
              </a:lnSpc>
              <a:spcBef>
                <a:spcPts val="300"/>
              </a:spcBef>
              <a:defRPr sz="1200"/>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a:extLst>
              <a:ext uri="{FF2B5EF4-FFF2-40B4-BE49-F238E27FC236}">
                <a16:creationId xmlns:a16="http://schemas.microsoft.com/office/drawing/2014/main" id="{6F48ADC4-A9D9-4DF3-8EBA-2466D4BD9B4D}"/>
              </a:ext>
            </a:extLst>
          </p:cNvPr>
          <p:cNvSpPr>
            <a:spLocks noGrp="1"/>
          </p:cNvSpPr>
          <p:nvPr>
            <p:ph type="title"/>
          </p:nvPr>
        </p:nvSpPr>
        <p:spPr>
          <a:xfrm>
            <a:off x="590324" y="540541"/>
            <a:ext cx="10800000" cy="468000"/>
          </a:xfrm>
        </p:spPr>
        <p:txBody>
          <a:bodyPr/>
          <a:lstStyle>
            <a:lvl1pPr>
              <a:defRPr>
                <a:solidFill>
                  <a:schemeClr val="tx1"/>
                </a:solidFill>
              </a:defRPr>
            </a:lvl1pPr>
          </a:lstStyle>
          <a:p>
            <a:r>
              <a:rPr lang="fr-FR"/>
              <a:t>Modifiez le style du titre</a:t>
            </a:r>
          </a:p>
        </p:txBody>
      </p:sp>
      <p:sp>
        <p:nvSpPr>
          <p:cNvPr id="12" name="Espace réservé pour une image  2">
            <a:extLst>
              <a:ext uri="{FF2B5EF4-FFF2-40B4-BE49-F238E27FC236}">
                <a16:creationId xmlns:a16="http://schemas.microsoft.com/office/drawing/2014/main" id="{9244C946-C589-4599-A34B-208F47A016BA}"/>
              </a:ext>
            </a:extLst>
          </p:cNvPr>
          <p:cNvSpPr>
            <a:spLocks noGrp="1"/>
          </p:cNvSpPr>
          <p:nvPr>
            <p:ph type="pic" idx="14"/>
          </p:nvPr>
        </p:nvSpPr>
        <p:spPr>
          <a:xfrm>
            <a:off x="684000" y="1938338"/>
            <a:ext cx="7758000" cy="4226400"/>
          </a:xfrm>
          <a:solidFill>
            <a:schemeClr val="accent1">
              <a:lumMod val="20000"/>
              <a:lumOff val="80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3576741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hoto">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AF3649C-A6A2-4932-971F-273CC2D59810}"/>
              </a:ext>
            </a:extLst>
          </p:cNvPr>
          <p:cNvSpPr>
            <a:spLocks noGrp="1"/>
          </p:cNvSpPr>
          <p:nvPr>
            <p:ph type="dt" sz="half" idx="10"/>
          </p:nvPr>
        </p:nvSpPr>
        <p:spPr/>
        <p:txBody>
          <a:bodyPr/>
          <a:lstStyle/>
          <a:p>
            <a:fld id="{6576D5AA-C194-4DA8-AC2C-0E4B91EC4C9A}" type="datetime1">
              <a:rPr lang="fr-FR" smtClean="0"/>
              <a:t>04/06/2025</a:t>
            </a:fld>
            <a:endParaRPr lang="fr-FR"/>
          </a:p>
        </p:txBody>
      </p:sp>
      <p:sp>
        <p:nvSpPr>
          <p:cNvPr id="3" name="Espace réservé du pied de page 2">
            <a:extLst>
              <a:ext uri="{FF2B5EF4-FFF2-40B4-BE49-F238E27FC236}">
                <a16:creationId xmlns:a16="http://schemas.microsoft.com/office/drawing/2014/main" id="{E236DDAC-B829-4304-A376-22AAEAADD6A9}"/>
              </a:ext>
            </a:extLst>
          </p:cNvPr>
          <p:cNvSpPr>
            <a:spLocks noGrp="1"/>
          </p:cNvSpPr>
          <p:nvPr>
            <p:ph type="ftr" sz="quarter" idx="11"/>
          </p:nvPr>
        </p:nvSpPr>
        <p:spPr/>
        <p:txBody>
          <a:bodyPr/>
          <a:lstStyle/>
          <a:p>
            <a:r>
              <a:rPr lang="fr-FR"/>
              <a:t>Pied de page de la présentation | Décembre 2018 |</a:t>
            </a:r>
          </a:p>
        </p:txBody>
      </p:sp>
      <p:sp>
        <p:nvSpPr>
          <p:cNvPr id="4" name="Espace réservé du numéro de diapositive 3">
            <a:extLst>
              <a:ext uri="{FF2B5EF4-FFF2-40B4-BE49-F238E27FC236}">
                <a16:creationId xmlns:a16="http://schemas.microsoft.com/office/drawing/2014/main" id="{81E28BE3-7450-424D-94C0-927601716AF2}"/>
              </a:ext>
            </a:extLst>
          </p:cNvPr>
          <p:cNvSpPr>
            <a:spLocks noGrp="1"/>
          </p:cNvSpPr>
          <p:nvPr>
            <p:ph type="sldNum" sz="quarter" idx="12"/>
          </p:nvPr>
        </p:nvSpPr>
        <p:spPr/>
        <p:txBody>
          <a:bodyPr/>
          <a:lstStyle/>
          <a:p>
            <a:fld id="{975A587B-5814-4D9B-9598-FE9CB954CB01}" type="slidenum">
              <a:rPr lang="fr-FR" smtClean="0"/>
              <a:t>‹#›</a:t>
            </a:fld>
            <a:endParaRPr lang="fr-FR"/>
          </a:p>
        </p:txBody>
      </p:sp>
      <p:sp>
        <p:nvSpPr>
          <p:cNvPr id="7" name="Espace réservé pour une image  2">
            <a:extLst>
              <a:ext uri="{FF2B5EF4-FFF2-40B4-BE49-F238E27FC236}">
                <a16:creationId xmlns:a16="http://schemas.microsoft.com/office/drawing/2014/main" id="{CE97E421-9E9C-4E00-98BD-C089CD74EB4D}"/>
              </a:ext>
            </a:extLst>
          </p:cNvPr>
          <p:cNvSpPr>
            <a:spLocks noGrp="1"/>
          </p:cNvSpPr>
          <p:nvPr>
            <p:ph type="pic" idx="1"/>
          </p:nvPr>
        </p:nvSpPr>
        <p:spPr>
          <a:xfrm>
            <a:off x="684000" y="683999"/>
            <a:ext cx="10825200" cy="5490000"/>
          </a:xfrm>
          <a:solidFill>
            <a:schemeClr val="bg1">
              <a:lumMod val="95000"/>
            </a:schemeClr>
          </a:solidFill>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Tree>
    <p:extLst>
      <p:ext uri="{BB962C8B-B14F-4D97-AF65-F5344CB8AC3E}">
        <p14:creationId xmlns:p14="http://schemas.microsoft.com/office/powerpoint/2010/main" val="707856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Fi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593180" y="3233455"/>
            <a:ext cx="10912419" cy="1800000"/>
          </a:xfrm>
        </p:spPr>
        <p:txBody>
          <a:bodyPr anchor="ctr"/>
          <a:lstStyle>
            <a:lvl1pPr>
              <a:defRPr sz="3500"/>
            </a:lvl1pPr>
          </a:lstStyle>
          <a:p>
            <a:r>
              <a:rPr lang="fr-FR"/>
              <a:t>Modifiez le style du titre</a:t>
            </a:r>
          </a:p>
        </p:txBody>
      </p:sp>
      <p:cxnSp>
        <p:nvCxnSpPr>
          <p:cNvPr id="8" name="Connecteur droit 7">
            <a:extLst>
              <a:ext uri="{FF2B5EF4-FFF2-40B4-BE49-F238E27FC236}">
                <a16:creationId xmlns:a16="http://schemas.microsoft.com/office/drawing/2014/main" id="{3F388440-4500-4C20-AC17-72F465DBE225}"/>
              </a:ext>
            </a:extLst>
          </p:cNvPr>
          <p:cNvCxnSpPr/>
          <p:nvPr/>
        </p:nvCxnSpPr>
        <p:spPr>
          <a:xfrm>
            <a:off x="684000" y="2043904"/>
            <a:ext cx="10821600"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169A56B3-8EAD-4F3A-86F8-7C6D0F3CF6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84800" y="307181"/>
            <a:ext cx="1623206" cy="1409700"/>
          </a:xfrm>
          <a:prstGeom prst="rect">
            <a:avLst/>
          </a:prstGeom>
        </p:spPr>
      </p:pic>
    </p:spTree>
    <p:extLst>
      <p:ext uri="{BB962C8B-B14F-4D97-AF65-F5344CB8AC3E}">
        <p14:creationId xmlns:p14="http://schemas.microsoft.com/office/powerpoint/2010/main" val="3118239793"/>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6" name="PlaceHolder 1"/>
          <p:cNvSpPr>
            <a:spLocks noGrp="1"/>
          </p:cNvSpPr>
          <p:nvPr>
            <p:ph type="title"/>
          </p:nvPr>
        </p:nvSpPr>
        <p:spPr>
          <a:xfrm>
            <a:off x="593280" y="3233520"/>
            <a:ext cx="10910520" cy="1798200"/>
          </a:xfrm>
          <a:prstGeom prst="rect">
            <a:avLst/>
          </a:prstGeom>
        </p:spPr>
        <p:txBody>
          <a:bodyPr lIns="0" tIns="0" rIns="0" bIns="0" anchor="ctr">
            <a:noAutofit/>
          </a:bodyPr>
          <a:lstStyle/>
          <a:p>
            <a:endParaRPr lang="fr-FR" sz="1800" b="0" strike="noStrike" spc="-1">
              <a:solidFill>
                <a:srgbClr val="000000"/>
              </a:solidFill>
              <a:latin typeface="Arial"/>
            </a:endParaRPr>
          </a:p>
        </p:txBody>
      </p:sp>
      <p:sp>
        <p:nvSpPr>
          <p:cNvPr id="12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1947492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ici">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838200" y="2297629"/>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a:t>Títol de la presentació</a:t>
            </a:r>
          </a:p>
        </p:txBody>
      </p:sp>
      <p:sp>
        <p:nvSpPr>
          <p:cNvPr id="11" name="Marcador de texto 10"/>
          <p:cNvSpPr>
            <a:spLocks noGrp="1"/>
          </p:cNvSpPr>
          <p:nvPr>
            <p:ph type="body" sz="quarter" idx="10" hasCustomPrompt="1"/>
          </p:nvPr>
        </p:nvSpPr>
        <p:spPr>
          <a:xfrm>
            <a:off x="2952751" y="4190716"/>
            <a:ext cx="6286500" cy="424732"/>
          </a:xfrm>
          <a:prstGeom prst="rect">
            <a:avLst/>
          </a:prstGeom>
        </p:spPr>
        <p:txBody>
          <a:bodyPr>
            <a:spAutoFit/>
          </a:bodyPr>
          <a:lstStyle>
            <a:lvl1pPr marL="0" indent="0" algn="ctr">
              <a:buNone/>
              <a:defRPr sz="2400" baseline="0">
                <a:latin typeface="Rubik" pitchFamily="2" charset="-79"/>
                <a:cs typeface="Rubik" pitchFamily="2" charset="-79"/>
              </a:defRPr>
            </a:lvl1pPr>
          </a:lstStyle>
          <a:p>
            <a:pPr lvl="0"/>
            <a:r>
              <a:rPr lang="ca-ES"/>
              <a:t>Nom Cognom</a:t>
            </a:r>
          </a:p>
        </p:txBody>
      </p:sp>
      <p:sp>
        <p:nvSpPr>
          <p:cNvPr id="4" name="Marcador de texto 10"/>
          <p:cNvSpPr>
            <a:spLocks noGrp="1"/>
          </p:cNvSpPr>
          <p:nvPr>
            <p:ph type="body" sz="quarter" idx="11" hasCustomPrompt="1"/>
          </p:nvPr>
        </p:nvSpPr>
        <p:spPr>
          <a:xfrm>
            <a:off x="2952751" y="4627196"/>
            <a:ext cx="6286500" cy="424732"/>
          </a:xfrm>
          <a:prstGeom prst="rect">
            <a:avLst/>
          </a:prstGeom>
        </p:spPr>
        <p:txBody>
          <a:bodyPr>
            <a:spAutoFit/>
          </a:bodyPr>
          <a:lstStyle>
            <a:lvl1pPr marL="0" indent="0" algn="ctr">
              <a:buNone/>
              <a:defRPr sz="2400" baseline="0">
                <a:latin typeface="Rubik" pitchFamily="2" charset="-79"/>
                <a:cs typeface="Rubik" pitchFamily="2" charset="-79"/>
              </a:defRPr>
            </a:lvl1pPr>
          </a:lstStyle>
          <a:p>
            <a:pPr lvl="0"/>
            <a:r>
              <a:rPr lang="ca-ES"/>
              <a:t>Càrrec</a:t>
            </a:r>
          </a:p>
        </p:txBody>
      </p:sp>
      <p:pic>
        <p:nvPicPr>
          <p:cNvPr id="5" name="Imagen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47924" y="5940211"/>
            <a:ext cx="1496155" cy="463979"/>
          </a:xfrm>
          <a:prstGeom prst="rect">
            <a:avLst/>
          </a:prstGeom>
        </p:spPr>
      </p:pic>
    </p:spTree>
    <p:extLst>
      <p:ext uri="{BB962C8B-B14F-4D97-AF65-F5344CB8AC3E}">
        <p14:creationId xmlns:p14="http://schemas.microsoft.com/office/powerpoint/2010/main" val="1660288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C0CA2B0-85BC-4059-9C86-5B487B8CFF5F}" type="slidenum">
              <a:rPr lang="nl-NL" smtClean="0"/>
              <a:t>‹#›</a:t>
            </a:fld>
            <a:endParaRPr lang="nl-NL"/>
          </a:p>
        </p:txBody>
      </p:sp>
      <p:sp>
        <p:nvSpPr>
          <p:cNvPr id="8" name="Title 1"/>
          <p:cNvSpPr>
            <a:spLocks noGrp="1"/>
          </p:cNvSpPr>
          <p:nvPr>
            <p:ph type="title"/>
          </p:nvPr>
        </p:nvSpPr>
        <p:spPr>
          <a:xfrm>
            <a:off x="6576054" y="952700"/>
            <a:ext cx="5376764" cy="1143000"/>
          </a:xfrm>
          <a:prstGeom prst="rect">
            <a:avLst/>
          </a:prstGeom>
        </p:spPr>
        <p:txBody>
          <a:bodyPr>
            <a:noAutofit/>
          </a:bodyPr>
          <a:lstStyle>
            <a:lvl1pPr algn="r">
              <a:defRPr sz="4000">
                <a:solidFill>
                  <a:srgbClr val="F1592A"/>
                </a:solidFill>
              </a:defRPr>
            </a:lvl1pPr>
          </a:lstStyle>
          <a:p>
            <a:r>
              <a:rPr lang="en-US"/>
              <a:t>Click to edit Master title style</a:t>
            </a:r>
            <a:endParaRPr lang="nl-NL"/>
          </a:p>
        </p:txBody>
      </p:sp>
      <p:sp>
        <p:nvSpPr>
          <p:cNvPr id="9" name="Content Placeholder 2"/>
          <p:cNvSpPr>
            <a:spLocks noGrp="1"/>
          </p:cNvSpPr>
          <p:nvPr>
            <p:ph idx="1"/>
          </p:nvPr>
        </p:nvSpPr>
        <p:spPr>
          <a:xfrm>
            <a:off x="6576054" y="2461419"/>
            <a:ext cx="5376764" cy="4525963"/>
          </a:xfrm>
          <a:prstGeom prst="rect">
            <a:avLst/>
          </a:prstGeom>
        </p:spPr>
        <p:txBody>
          <a:bodyPr/>
          <a:lstStyle>
            <a:lvl1pPr marL="0" indent="0" algn="r">
              <a:buNone/>
              <a:defRPr>
                <a:solidFill>
                  <a:srgbClr val="1C7DC3"/>
                </a:solidFill>
              </a:defRPr>
            </a:lvl1pPr>
            <a:lvl2pPr marL="609585" indent="0" algn="r">
              <a:buNone/>
              <a:defRPr>
                <a:solidFill>
                  <a:srgbClr val="1C7DC3"/>
                </a:solidFill>
              </a:defRPr>
            </a:lvl2pPr>
            <a:lvl3pPr marL="1219170" indent="0" algn="r">
              <a:buNone/>
              <a:defRPr>
                <a:solidFill>
                  <a:srgbClr val="1C7DC3"/>
                </a:solidFill>
              </a:defRPr>
            </a:lvl3pPr>
            <a:lvl4pPr marL="1828754" indent="0" algn="r">
              <a:buNone/>
              <a:defRPr>
                <a:solidFill>
                  <a:srgbClr val="1C7DC3"/>
                </a:solidFill>
              </a:defRPr>
            </a:lvl4pPr>
            <a:lvl5pPr marL="2438339" indent="0" algn="r">
              <a:buNone/>
              <a:defRPr>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2" name="Picture 1">
            <a:extLst>
              <a:ext uri="{FF2B5EF4-FFF2-40B4-BE49-F238E27FC236}">
                <a16:creationId xmlns:a16="http://schemas.microsoft.com/office/drawing/2014/main" id="{AD0964D7-DB1B-46FD-8D44-C68E127BE3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97914" y="437034"/>
            <a:ext cx="1166705" cy="1167764"/>
          </a:xfrm>
          <a:prstGeom prst="rect">
            <a:avLst/>
          </a:prstGeom>
        </p:spPr>
      </p:pic>
      <p:pic>
        <p:nvPicPr>
          <p:cNvPr id="3" name="Picture 2">
            <a:extLst>
              <a:ext uri="{FF2B5EF4-FFF2-40B4-BE49-F238E27FC236}">
                <a16:creationId xmlns:a16="http://schemas.microsoft.com/office/drawing/2014/main" id="{B93154A9-63AF-EB1E-5268-063EA89AB5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6387026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ol i subtitol A">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838200" y="2297629"/>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a:t>Títol</a:t>
            </a:r>
          </a:p>
        </p:txBody>
      </p:sp>
      <p:sp>
        <p:nvSpPr>
          <p:cNvPr id="3" name="Marcador de texto 10"/>
          <p:cNvSpPr>
            <a:spLocks noGrp="1"/>
          </p:cNvSpPr>
          <p:nvPr>
            <p:ph type="body" sz="quarter" idx="10" hasCustomPrompt="1"/>
          </p:nvPr>
        </p:nvSpPr>
        <p:spPr>
          <a:xfrm>
            <a:off x="2952751" y="4190717"/>
            <a:ext cx="6286500" cy="1448084"/>
          </a:xfrm>
          <a:prstGeom prst="rect">
            <a:avLst/>
          </a:prstGeom>
        </p:spPr>
        <p:txBody>
          <a:bodyPr>
            <a:noAutofit/>
          </a:bodyPr>
          <a:lstStyle>
            <a:lvl1pPr marL="0" indent="0" algn="ctr">
              <a:buNone/>
              <a:defRPr sz="2800" baseline="0">
                <a:latin typeface="Rubik" pitchFamily="2" charset="-79"/>
                <a:cs typeface="Rubik" pitchFamily="2" charset="-79"/>
              </a:defRPr>
            </a:lvl1pPr>
          </a:lstStyle>
          <a:p>
            <a:pPr lvl="0"/>
            <a:r>
              <a:rPr lang="ca-ES"/>
              <a:t>Subtítol</a:t>
            </a:r>
          </a:p>
        </p:txBody>
      </p:sp>
      <p:pic>
        <p:nvPicPr>
          <p:cNvPr id="4" name="Imagen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Tree>
    <p:extLst>
      <p:ext uri="{BB962C8B-B14F-4D97-AF65-F5344CB8AC3E}">
        <p14:creationId xmlns:p14="http://schemas.microsoft.com/office/powerpoint/2010/main" val="1790367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it">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Tree>
    <p:extLst>
      <p:ext uri="{BB962C8B-B14F-4D97-AF65-F5344CB8AC3E}">
        <p14:creationId xmlns:p14="http://schemas.microsoft.com/office/powerpoint/2010/main" val="1558710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tge i descripcio A">
    <p:spTree>
      <p:nvGrpSpPr>
        <p:cNvPr id="1" name=""/>
        <p:cNvGrpSpPr/>
        <p:nvPr/>
      </p:nvGrpSpPr>
      <p:grpSpPr>
        <a:xfrm>
          <a:off x="0" y="0"/>
          <a:ext cx="0" cy="0"/>
          <a:chOff x="0" y="0"/>
          <a:chExt cx="0" cy="0"/>
        </a:xfrm>
      </p:grpSpPr>
      <p:sp>
        <p:nvSpPr>
          <p:cNvPr id="3" name="Marcador de posición de imagen 2"/>
          <p:cNvSpPr>
            <a:spLocks noGrp="1"/>
          </p:cNvSpPr>
          <p:nvPr>
            <p:ph type="pic" sz="quarter" idx="13"/>
          </p:nvPr>
        </p:nvSpPr>
        <p:spPr>
          <a:xfrm>
            <a:off x="0" y="0"/>
            <a:ext cx="6053211" cy="6858000"/>
          </a:xfrm>
          <a:prstGeom prst="rect">
            <a:avLst/>
          </a:prstGeom>
        </p:spPr>
        <p:txBody>
          <a:bodyPr/>
          <a:lstStyle>
            <a:lvl1pPr>
              <a:defRPr>
                <a:noFill/>
              </a:defRPr>
            </a:lvl1pPr>
          </a:lstStyle>
          <a:p>
            <a:endParaRPr lang="ca-ES"/>
          </a:p>
        </p:txBody>
      </p:sp>
      <p:sp>
        <p:nvSpPr>
          <p:cNvPr id="12" name="Marcador de posición de imagen 2"/>
          <p:cNvSpPr>
            <a:spLocks noGrp="1"/>
          </p:cNvSpPr>
          <p:nvPr>
            <p:ph type="pic" sz="quarter" idx="15"/>
          </p:nvPr>
        </p:nvSpPr>
        <p:spPr>
          <a:xfrm>
            <a:off x="6138791" y="0"/>
            <a:ext cx="6053211" cy="6858000"/>
          </a:xfrm>
          <a:prstGeom prst="rect">
            <a:avLst/>
          </a:prstGeom>
        </p:spPr>
        <p:txBody>
          <a:bodyPr/>
          <a:lstStyle>
            <a:lvl1pPr>
              <a:defRPr>
                <a:noFill/>
              </a:defRPr>
            </a:lvl1pPr>
          </a:lstStyle>
          <a:p>
            <a:endParaRPr lang="ca-ES"/>
          </a:p>
        </p:txBody>
      </p:sp>
      <p:cxnSp>
        <p:nvCxnSpPr>
          <p:cNvPr id="6" name="Conector recto 5"/>
          <p:cNvCxnSpPr/>
          <p:nvPr userDrawn="1"/>
        </p:nvCxnSpPr>
        <p:spPr>
          <a:xfrm>
            <a:off x="60960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Marcador de texto 8"/>
          <p:cNvSpPr>
            <a:spLocks noGrp="1"/>
          </p:cNvSpPr>
          <p:nvPr>
            <p:ph type="body" sz="quarter" idx="12" hasCustomPrompt="1"/>
          </p:nvPr>
        </p:nvSpPr>
        <p:spPr>
          <a:xfrm>
            <a:off x="6512469" y="986320"/>
            <a:ext cx="5254987" cy="1231107"/>
          </a:xfrm>
          <a:prstGeom prst="rect">
            <a:avLst/>
          </a:prstGeom>
        </p:spPr>
        <p:txBody>
          <a:bodyPr wrap="square">
            <a:spAutoFit/>
          </a:bodyPr>
          <a:lstStyle>
            <a:lvl1pPr marL="0" indent="0">
              <a:buNone/>
              <a:defRPr sz="4000" baseline="0">
                <a:latin typeface="+mj-lt"/>
              </a:defRPr>
            </a:lvl1pPr>
          </a:lstStyle>
          <a:p>
            <a:pPr lvl="0"/>
            <a:r>
              <a:rPr lang="ca-ES" noProof="0"/>
              <a:t>Títol diapositiva màxim dues línies</a:t>
            </a:r>
          </a:p>
        </p:txBody>
      </p:sp>
      <p:pic>
        <p:nvPicPr>
          <p:cNvPr id="7" name="Imagen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8" name="Marcador de texto 8"/>
          <p:cNvSpPr>
            <a:spLocks noGrp="1"/>
          </p:cNvSpPr>
          <p:nvPr>
            <p:ph type="body" sz="quarter" idx="14" hasCustomPrompt="1"/>
          </p:nvPr>
        </p:nvSpPr>
        <p:spPr>
          <a:xfrm>
            <a:off x="7641772" y="2212242"/>
            <a:ext cx="4125685" cy="923330"/>
          </a:xfrm>
          <a:prstGeom prst="rect">
            <a:avLst/>
          </a:prstGeom>
        </p:spPr>
        <p:txBody>
          <a:bodyPr wrap="square">
            <a:spAutoFit/>
          </a:bodyPr>
          <a:lstStyle>
            <a:lvl1pPr marL="0" indent="0">
              <a:buNone/>
              <a:defRPr sz="2000" baseline="0">
                <a:latin typeface="Rubik" pitchFamily="2" charset="-79"/>
                <a:cs typeface="Rubik" pitchFamily="2" charset="-79"/>
              </a:defRPr>
            </a:lvl1pPr>
            <a:lvl2pPr marL="457189" indent="0">
              <a:buNone/>
              <a:defRPr/>
            </a:lvl2pPr>
            <a:lvl3pPr marL="914377"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2400">
                <a:latin typeface="Rubik Light" pitchFamily="2" charset="-79"/>
                <a:cs typeface="Rubik Light" pitchFamily="2" charset="-79"/>
              </a:defRPr>
            </a:lvl3pPr>
          </a:lstStyle>
          <a:p>
            <a:pPr marL="0"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ca-ES" noProof="0"/>
              <a:t>Text descriptiu de la diapositiva. Aquest text és un exemple d'allò que es pot fer.</a:t>
            </a:r>
          </a:p>
        </p:txBody>
      </p:sp>
    </p:spTree>
    <p:extLst>
      <p:ext uri="{BB962C8B-B14F-4D97-AF65-F5344CB8AC3E}">
        <p14:creationId xmlns:p14="http://schemas.microsoft.com/office/powerpoint/2010/main" val="16409538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tge i descripcio B">
    <p:spTree>
      <p:nvGrpSpPr>
        <p:cNvPr id="1" name=""/>
        <p:cNvGrpSpPr/>
        <p:nvPr/>
      </p:nvGrpSpPr>
      <p:grpSpPr>
        <a:xfrm>
          <a:off x="0" y="0"/>
          <a:ext cx="0" cy="0"/>
          <a:chOff x="0" y="0"/>
          <a:chExt cx="0" cy="0"/>
        </a:xfrm>
      </p:grpSpPr>
      <p:sp>
        <p:nvSpPr>
          <p:cNvPr id="3" name="Marcador de posición de imagen 2"/>
          <p:cNvSpPr>
            <a:spLocks noGrp="1"/>
          </p:cNvSpPr>
          <p:nvPr>
            <p:ph type="pic" sz="quarter" idx="14"/>
          </p:nvPr>
        </p:nvSpPr>
        <p:spPr>
          <a:xfrm>
            <a:off x="1" y="0"/>
            <a:ext cx="8084820" cy="6858000"/>
          </a:xfrm>
          <a:prstGeom prst="rect">
            <a:avLst/>
          </a:prstGeom>
        </p:spPr>
        <p:txBody>
          <a:bodyPr/>
          <a:lstStyle>
            <a:lvl1pPr>
              <a:defRPr>
                <a:noFill/>
              </a:defRPr>
            </a:lvl1pPr>
          </a:lstStyle>
          <a:p>
            <a:endParaRPr lang="ca-ES"/>
          </a:p>
        </p:txBody>
      </p:sp>
      <p:cxnSp>
        <p:nvCxnSpPr>
          <p:cNvPr id="10" name="Conector recto 9"/>
          <p:cNvCxnSpPr/>
          <p:nvPr userDrawn="1"/>
        </p:nvCxnSpPr>
        <p:spPr>
          <a:xfrm>
            <a:off x="8128251"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9" name="Marcador de texto 8"/>
          <p:cNvSpPr>
            <a:spLocks noGrp="1"/>
          </p:cNvSpPr>
          <p:nvPr>
            <p:ph type="body" sz="quarter" idx="12" hasCustomPrompt="1"/>
          </p:nvPr>
        </p:nvSpPr>
        <p:spPr>
          <a:xfrm>
            <a:off x="8597901" y="986320"/>
            <a:ext cx="3169556" cy="1231107"/>
          </a:xfrm>
          <a:prstGeom prst="rect">
            <a:avLst/>
          </a:prstGeom>
        </p:spPr>
        <p:txBody>
          <a:bodyPr wrap="square">
            <a:spAutoFit/>
          </a:bodyPr>
          <a:lstStyle>
            <a:lvl1pPr marL="0" indent="0">
              <a:buNone/>
              <a:defRPr sz="4000" baseline="0">
                <a:latin typeface="+mj-lt"/>
              </a:defRPr>
            </a:lvl1pPr>
          </a:lstStyle>
          <a:p>
            <a:pPr lvl="0"/>
            <a:r>
              <a:rPr lang="ca-ES" noProof="0"/>
              <a:t>Títol diapositiva</a:t>
            </a:r>
          </a:p>
        </p:txBody>
      </p:sp>
      <p:sp>
        <p:nvSpPr>
          <p:cNvPr id="11" name="Marcador de texto 8"/>
          <p:cNvSpPr>
            <a:spLocks noGrp="1"/>
          </p:cNvSpPr>
          <p:nvPr>
            <p:ph type="body" sz="quarter" idx="15" hasCustomPrompt="1"/>
          </p:nvPr>
        </p:nvSpPr>
        <p:spPr>
          <a:xfrm>
            <a:off x="9279042" y="2212241"/>
            <a:ext cx="2488415" cy="1200329"/>
          </a:xfrm>
          <a:prstGeom prst="rect">
            <a:avLst/>
          </a:prstGeom>
        </p:spPr>
        <p:txBody>
          <a:bodyPr wrap="square">
            <a:spAutoFit/>
          </a:bodyPr>
          <a:lstStyle>
            <a:lvl1pPr marL="0" indent="0">
              <a:buNone/>
              <a:defRPr sz="2000" baseline="0">
                <a:latin typeface="Rubik" pitchFamily="2" charset="-79"/>
                <a:cs typeface="Rubik" pitchFamily="2" charset="-79"/>
              </a:defRPr>
            </a:lvl1pPr>
            <a:lvl2pPr marL="457189" indent="0">
              <a:buNone/>
              <a:defRPr/>
            </a:lvl2pPr>
            <a:lvl3pPr marL="914377"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2400">
                <a:latin typeface="Rubik Light" pitchFamily="2" charset="-79"/>
                <a:cs typeface="Rubik Light" pitchFamily="2" charset="-79"/>
              </a:defRPr>
            </a:lvl3pPr>
          </a:lstStyle>
          <a:p>
            <a:pPr marL="0"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ca-ES" noProof="0"/>
              <a:t>Text descriptiu de la diapositiva. Aquest text és un exemple d’allò que es pot fer.</a:t>
            </a:r>
          </a:p>
        </p:txBody>
      </p:sp>
    </p:spTree>
    <p:extLst>
      <p:ext uri="{BB962C8B-B14F-4D97-AF65-F5344CB8AC3E}">
        <p14:creationId xmlns:p14="http://schemas.microsoft.com/office/powerpoint/2010/main" val="40232591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tge i titol B">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5" name="Marcador de texto 8"/>
          <p:cNvSpPr>
            <a:spLocks noGrp="1"/>
          </p:cNvSpPr>
          <p:nvPr>
            <p:ph type="body" sz="quarter" idx="14" hasCustomPrompt="1"/>
          </p:nvPr>
        </p:nvSpPr>
        <p:spPr>
          <a:xfrm>
            <a:off x="348341" y="5879073"/>
            <a:ext cx="3600000" cy="729345"/>
          </a:xfrm>
          <a:prstGeom prst="rect">
            <a:avLst/>
          </a:prstGeom>
        </p:spPr>
        <p:txBody>
          <a:bodyPr anchor="b"/>
          <a:lstStyle>
            <a:lvl1pPr marL="0" indent="0">
              <a:buNone/>
              <a:defRPr sz="2400" baseline="0">
                <a:latin typeface="Rubik" pitchFamily="2" charset="-79"/>
                <a:cs typeface="Rubik" pitchFamily="2" charset="-79"/>
              </a:defRPr>
            </a:lvl1pPr>
          </a:lstStyle>
          <a:p>
            <a:pPr lvl="0"/>
            <a:r>
              <a:rPr lang="ca-ES" noProof="0"/>
              <a:t>Descripció opcional 1</a:t>
            </a:r>
          </a:p>
        </p:txBody>
      </p:sp>
      <p:sp>
        <p:nvSpPr>
          <p:cNvPr id="6" name="Marcador de texto 8"/>
          <p:cNvSpPr>
            <a:spLocks noGrp="1"/>
          </p:cNvSpPr>
          <p:nvPr>
            <p:ph type="body" sz="quarter" idx="15" hasCustomPrompt="1"/>
          </p:nvPr>
        </p:nvSpPr>
        <p:spPr>
          <a:xfrm>
            <a:off x="8251371" y="5879073"/>
            <a:ext cx="3600000" cy="729345"/>
          </a:xfrm>
          <a:prstGeom prst="rect">
            <a:avLst/>
          </a:prstGeom>
        </p:spPr>
        <p:txBody>
          <a:bodyPr anchor="b"/>
          <a:lstStyle>
            <a:lvl1pPr marL="0" indent="0" algn="r">
              <a:buNone/>
              <a:defRPr sz="2400" baseline="0">
                <a:latin typeface="Rubik" pitchFamily="2" charset="-79"/>
                <a:cs typeface="Rubik" pitchFamily="2" charset="-79"/>
              </a:defRPr>
            </a:lvl1pPr>
          </a:lstStyle>
          <a:p>
            <a:pPr lvl="0"/>
            <a:r>
              <a:rPr lang="ca-ES" noProof="0"/>
              <a:t>Descripció opcional 3</a:t>
            </a:r>
          </a:p>
        </p:txBody>
      </p:sp>
      <p:sp>
        <p:nvSpPr>
          <p:cNvPr id="8" name="Marcador de texto 8"/>
          <p:cNvSpPr>
            <a:spLocks noGrp="1"/>
          </p:cNvSpPr>
          <p:nvPr>
            <p:ph type="body" sz="quarter" idx="16" hasCustomPrompt="1"/>
          </p:nvPr>
        </p:nvSpPr>
        <p:spPr>
          <a:xfrm>
            <a:off x="4299855" y="5879073"/>
            <a:ext cx="3600000" cy="729345"/>
          </a:xfrm>
          <a:prstGeom prst="rect">
            <a:avLst/>
          </a:prstGeom>
        </p:spPr>
        <p:txBody>
          <a:bodyPr anchor="b"/>
          <a:lstStyle>
            <a:lvl1pPr marL="0" indent="0" algn="ctr">
              <a:buNone/>
              <a:defRPr sz="2400" baseline="0">
                <a:latin typeface="Rubik" pitchFamily="2" charset="-79"/>
                <a:cs typeface="Rubik" pitchFamily="2" charset="-79"/>
              </a:defRPr>
            </a:lvl1pPr>
          </a:lstStyle>
          <a:p>
            <a:pPr lvl="0"/>
            <a:r>
              <a:rPr lang="ca-ES" noProof="0"/>
              <a:t>Descripció opcional 2</a:t>
            </a:r>
          </a:p>
        </p:txBody>
      </p:sp>
      <p:sp>
        <p:nvSpPr>
          <p:cNvPr id="10" name="Marcador de texto 8"/>
          <p:cNvSpPr>
            <a:spLocks noGrp="1"/>
          </p:cNvSpPr>
          <p:nvPr>
            <p:ph type="body" sz="quarter" idx="17" hasCustomPrompt="1"/>
          </p:nvPr>
        </p:nvSpPr>
        <p:spPr>
          <a:xfrm>
            <a:off x="348341" y="232395"/>
            <a:ext cx="10602427" cy="1045563"/>
          </a:xfrm>
          <a:prstGeom prst="rect">
            <a:avLst/>
          </a:prstGeom>
        </p:spPr>
        <p:txBody>
          <a:bodyPr anchor="t"/>
          <a:lstStyle>
            <a:lvl1pPr marL="0" indent="0">
              <a:buNone/>
              <a:defRPr sz="3600" baseline="0">
                <a:latin typeface="+mj-lt"/>
              </a:defRPr>
            </a:lvl1pPr>
          </a:lstStyle>
          <a:p>
            <a:pPr lvl="0"/>
            <a:r>
              <a:rPr lang="ca-ES" noProof="0"/>
              <a:t>Títol opcional</a:t>
            </a:r>
          </a:p>
        </p:txBody>
      </p:sp>
    </p:spTree>
    <p:extLst>
      <p:ext uri="{BB962C8B-B14F-4D97-AF65-F5344CB8AC3E}">
        <p14:creationId xmlns:p14="http://schemas.microsoft.com/office/powerpoint/2010/main" val="37375661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ercle">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5" name="Título 6"/>
          <p:cNvSpPr>
            <a:spLocks noGrp="1"/>
          </p:cNvSpPr>
          <p:nvPr>
            <p:ph type="title" hasCustomPrompt="1"/>
          </p:nvPr>
        </p:nvSpPr>
        <p:spPr>
          <a:xfrm>
            <a:off x="838200" y="2297629"/>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a:t>Títol</a:t>
            </a:r>
          </a:p>
        </p:txBody>
      </p:sp>
      <p:sp>
        <p:nvSpPr>
          <p:cNvPr id="6" name="Elipse 5"/>
          <p:cNvSpPr/>
          <p:nvPr userDrawn="1"/>
        </p:nvSpPr>
        <p:spPr>
          <a:xfrm>
            <a:off x="3515834" y="848834"/>
            <a:ext cx="5160335" cy="5160335"/>
          </a:xfrm>
          <a:prstGeom prst="ellipse">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useBgFill="1">
        <p:nvSpPr>
          <p:cNvPr id="8" name="Marcador de texto 2"/>
          <p:cNvSpPr>
            <a:spLocks noGrp="1"/>
          </p:cNvSpPr>
          <p:nvPr>
            <p:ph type="body" sz="quarter" idx="10" hasCustomPrompt="1"/>
          </p:nvPr>
        </p:nvSpPr>
        <p:spPr>
          <a:xfrm>
            <a:off x="2349794" y="4644307"/>
            <a:ext cx="2523460" cy="480131"/>
          </a:xfrm>
          <a:prstGeom prst="rect">
            <a:avLst/>
          </a:prstGeom>
        </p:spPr>
        <p:txBody>
          <a:bodyPr wrap="square" anchor="ctr">
            <a:spAutoFit/>
          </a:bodyPr>
          <a:lstStyle>
            <a:lvl1pPr marL="0" indent="0" algn="ctr">
              <a:buNone/>
              <a:defRPr baseline="0">
                <a:latin typeface="+mn-lt"/>
                <a:cs typeface="Rubik" pitchFamily="2" charset="-79"/>
              </a:defRPr>
            </a:lvl1pPr>
          </a:lstStyle>
          <a:p>
            <a:r>
              <a:rPr lang="ca-ES"/>
              <a:t>Concepte 2</a:t>
            </a:r>
          </a:p>
        </p:txBody>
      </p:sp>
      <p:sp useBgFill="1">
        <p:nvSpPr>
          <p:cNvPr id="10" name="Marcador de texto 2"/>
          <p:cNvSpPr>
            <a:spLocks noGrp="1"/>
          </p:cNvSpPr>
          <p:nvPr>
            <p:ph type="body" sz="quarter" idx="11" hasCustomPrompt="1"/>
          </p:nvPr>
        </p:nvSpPr>
        <p:spPr>
          <a:xfrm>
            <a:off x="7318747" y="4644307"/>
            <a:ext cx="2523460" cy="480131"/>
          </a:xfrm>
          <a:prstGeom prst="rect">
            <a:avLst/>
          </a:prstGeom>
        </p:spPr>
        <p:txBody>
          <a:bodyPr wrap="square" anchor="ctr">
            <a:spAutoFit/>
          </a:bodyPr>
          <a:lstStyle>
            <a:lvl1pPr marL="0" indent="0" algn="ctr">
              <a:buNone/>
              <a:defRPr baseline="0">
                <a:latin typeface="+mn-lt"/>
                <a:cs typeface="Rubik" pitchFamily="2" charset="-79"/>
              </a:defRPr>
            </a:lvl1pPr>
          </a:lstStyle>
          <a:p>
            <a:r>
              <a:rPr lang="ca-ES"/>
              <a:t>Concepte 3</a:t>
            </a:r>
          </a:p>
        </p:txBody>
      </p:sp>
      <p:sp useBgFill="1">
        <p:nvSpPr>
          <p:cNvPr id="11" name="Marcador de texto 2"/>
          <p:cNvSpPr>
            <a:spLocks noGrp="1"/>
          </p:cNvSpPr>
          <p:nvPr>
            <p:ph type="body" sz="quarter" idx="12" hasCustomPrompt="1"/>
          </p:nvPr>
        </p:nvSpPr>
        <p:spPr>
          <a:xfrm>
            <a:off x="4997303" y="765613"/>
            <a:ext cx="2197396" cy="480131"/>
          </a:xfrm>
          <a:prstGeom prst="rect">
            <a:avLst/>
          </a:prstGeom>
        </p:spPr>
        <p:txBody>
          <a:bodyPr wrap="square" anchor="ctr">
            <a:spAutoFit/>
          </a:bodyPr>
          <a:lstStyle>
            <a:lvl1pPr marL="0" indent="0" algn="ctr">
              <a:buNone/>
              <a:defRPr baseline="0">
                <a:latin typeface="+mn-lt"/>
                <a:cs typeface="Rubik" pitchFamily="2" charset="-79"/>
              </a:defRPr>
            </a:lvl1pPr>
          </a:lstStyle>
          <a:p>
            <a:r>
              <a:rPr lang="ca-ES"/>
              <a:t>Concepte 1</a:t>
            </a:r>
          </a:p>
        </p:txBody>
      </p:sp>
    </p:spTree>
    <p:extLst>
      <p:ext uri="{BB962C8B-B14F-4D97-AF65-F5344CB8AC3E}">
        <p14:creationId xmlns:p14="http://schemas.microsoft.com/office/powerpoint/2010/main" val="2238573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des 4">
    <p:spTree>
      <p:nvGrpSpPr>
        <p:cNvPr id="1" name=""/>
        <p:cNvGrpSpPr/>
        <p:nvPr/>
      </p:nvGrpSpPr>
      <p:grpSpPr>
        <a:xfrm>
          <a:off x="0" y="0"/>
          <a:ext cx="0" cy="0"/>
          <a:chOff x="0" y="0"/>
          <a:chExt cx="0" cy="0"/>
        </a:xfrm>
      </p:grpSpPr>
      <p:sp>
        <p:nvSpPr>
          <p:cNvPr id="6" name="Marcador de texto 15"/>
          <p:cNvSpPr>
            <a:spLocks noGrp="1"/>
          </p:cNvSpPr>
          <p:nvPr>
            <p:ph type="body" sz="quarter" idx="11" hasCustomPrompt="1"/>
          </p:nvPr>
        </p:nvSpPr>
        <p:spPr>
          <a:xfrm>
            <a:off x="6948755" y="1201483"/>
            <a:ext cx="4390491" cy="1212112"/>
          </a:xfrm>
          <a:prstGeom prst="rect">
            <a:avLst/>
          </a:prstGeom>
        </p:spPr>
        <p:txBody>
          <a:bodyPr anchor="ctr"/>
          <a:lstStyle>
            <a:lvl1pPr marL="0" indent="0" algn="ctr">
              <a:buNone/>
              <a:defRPr sz="8800" baseline="0">
                <a:latin typeface="+mj-lt"/>
              </a:defRPr>
            </a:lvl1pPr>
          </a:lstStyle>
          <a:p>
            <a:pPr lvl="0"/>
            <a:r>
              <a:rPr lang="ca-ES" noProof="0"/>
              <a:t>02</a:t>
            </a:r>
          </a:p>
        </p:txBody>
      </p:sp>
      <p:sp>
        <p:nvSpPr>
          <p:cNvPr id="7" name="Marcador de texto 15"/>
          <p:cNvSpPr>
            <a:spLocks noGrp="1"/>
          </p:cNvSpPr>
          <p:nvPr>
            <p:ph type="body" sz="quarter" idx="12" hasCustomPrompt="1"/>
          </p:nvPr>
        </p:nvSpPr>
        <p:spPr>
          <a:xfrm>
            <a:off x="6948755" y="4109487"/>
            <a:ext cx="4390491" cy="1212112"/>
          </a:xfrm>
          <a:prstGeom prst="rect">
            <a:avLst/>
          </a:prstGeom>
        </p:spPr>
        <p:txBody>
          <a:bodyPr anchor="ctr"/>
          <a:lstStyle>
            <a:lvl1pPr marL="0" indent="0" algn="ctr">
              <a:buNone/>
              <a:defRPr sz="8800" baseline="0">
                <a:latin typeface="+mj-lt"/>
              </a:defRPr>
            </a:lvl1pPr>
          </a:lstStyle>
          <a:p>
            <a:pPr lvl="0"/>
            <a:r>
              <a:rPr lang="ca-ES" noProof="0"/>
              <a:t>04</a:t>
            </a:r>
          </a:p>
        </p:txBody>
      </p:sp>
      <p:sp>
        <p:nvSpPr>
          <p:cNvPr id="8" name="Marcador de texto 15"/>
          <p:cNvSpPr>
            <a:spLocks noGrp="1"/>
          </p:cNvSpPr>
          <p:nvPr>
            <p:ph type="body" sz="quarter" idx="13" hasCustomPrompt="1"/>
          </p:nvPr>
        </p:nvSpPr>
        <p:spPr>
          <a:xfrm>
            <a:off x="852755" y="1201483"/>
            <a:ext cx="4390488" cy="1212112"/>
          </a:xfrm>
          <a:prstGeom prst="rect">
            <a:avLst/>
          </a:prstGeom>
        </p:spPr>
        <p:txBody>
          <a:bodyPr anchor="ctr"/>
          <a:lstStyle>
            <a:lvl1pPr marL="0" indent="0" algn="ctr">
              <a:buNone/>
              <a:defRPr sz="8800" baseline="0">
                <a:latin typeface="+mj-lt"/>
              </a:defRPr>
            </a:lvl1pPr>
          </a:lstStyle>
          <a:p>
            <a:pPr lvl="0"/>
            <a:r>
              <a:rPr lang="ca-ES" noProof="0"/>
              <a:t>01</a:t>
            </a:r>
          </a:p>
        </p:txBody>
      </p:sp>
      <p:sp>
        <p:nvSpPr>
          <p:cNvPr id="9" name="Marcador de texto 15"/>
          <p:cNvSpPr>
            <a:spLocks noGrp="1"/>
          </p:cNvSpPr>
          <p:nvPr>
            <p:ph type="body" sz="quarter" idx="14" hasCustomPrompt="1"/>
          </p:nvPr>
        </p:nvSpPr>
        <p:spPr>
          <a:xfrm>
            <a:off x="852755" y="4109487"/>
            <a:ext cx="4390488" cy="1212112"/>
          </a:xfrm>
          <a:prstGeom prst="rect">
            <a:avLst/>
          </a:prstGeom>
        </p:spPr>
        <p:txBody>
          <a:bodyPr anchor="ctr"/>
          <a:lstStyle>
            <a:lvl1pPr marL="0" indent="0" algn="ctr">
              <a:buNone/>
              <a:defRPr sz="8800" baseline="0">
                <a:latin typeface="+mj-lt"/>
              </a:defRPr>
            </a:lvl1pPr>
          </a:lstStyle>
          <a:p>
            <a:pPr lvl="0"/>
            <a:r>
              <a:rPr lang="ca-ES" noProof="0"/>
              <a:t>03</a:t>
            </a:r>
          </a:p>
        </p:txBody>
      </p:sp>
      <p:sp>
        <p:nvSpPr>
          <p:cNvPr id="21" name="Marcador de texto 15"/>
          <p:cNvSpPr>
            <a:spLocks noGrp="1"/>
          </p:cNvSpPr>
          <p:nvPr>
            <p:ph type="body" sz="quarter" idx="16" hasCustomPrompt="1"/>
          </p:nvPr>
        </p:nvSpPr>
        <p:spPr>
          <a:xfrm>
            <a:off x="852755" y="2413597"/>
            <a:ext cx="4390488"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a:t>Subtítol de les dades</a:t>
            </a:r>
          </a:p>
        </p:txBody>
      </p:sp>
      <p:sp>
        <p:nvSpPr>
          <p:cNvPr id="23" name="Marcador de texto 15"/>
          <p:cNvSpPr>
            <a:spLocks noGrp="1"/>
          </p:cNvSpPr>
          <p:nvPr>
            <p:ph type="body" sz="quarter" idx="17" hasCustomPrompt="1"/>
          </p:nvPr>
        </p:nvSpPr>
        <p:spPr>
          <a:xfrm>
            <a:off x="852755" y="5321601"/>
            <a:ext cx="4390488"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a:t>Subtítol de les dades</a:t>
            </a:r>
          </a:p>
          <a:p>
            <a:pPr lvl="0"/>
            <a:endParaRPr lang="ca-ES" noProof="0"/>
          </a:p>
        </p:txBody>
      </p:sp>
      <p:sp>
        <p:nvSpPr>
          <p:cNvPr id="24" name="Marcador de texto 15"/>
          <p:cNvSpPr>
            <a:spLocks noGrp="1"/>
          </p:cNvSpPr>
          <p:nvPr>
            <p:ph type="body" sz="quarter" idx="18" hasCustomPrompt="1"/>
          </p:nvPr>
        </p:nvSpPr>
        <p:spPr>
          <a:xfrm>
            <a:off x="6948755" y="2413597"/>
            <a:ext cx="4390488"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a:t>Subtítol de les dades</a:t>
            </a:r>
          </a:p>
          <a:p>
            <a:pPr lvl="0"/>
            <a:endParaRPr lang="ca-ES" noProof="0"/>
          </a:p>
        </p:txBody>
      </p:sp>
      <p:sp>
        <p:nvSpPr>
          <p:cNvPr id="25" name="Marcador de texto 15"/>
          <p:cNvSpPr>
            <a:spLocks noGrp="1"/>
          </p:cNvSpPr>
          <p:nvPr>
            <p:ph type="body" sz="quarter" idx="19" hasCustomPrompt="1"/>
          </p:nvPr>
        </p:nvSpPr>
        <p:spPr>
          <a:xfrm>
            <a:off x="6948755" y="5321601"/>
            <a:ext cx="4390488"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a:t>Subtítol de les dades</a:t>
            </a:r>
          </a:p>
          <a:p>
            <a:pPr lvl="0"/>
            <a:endParaRPr lang="ca-ES" noProof="0"/>
          </a:p>
        </p:txBody>
      </p:sp>
      <p:pic>
        <p:nvPicPr>
          <p:cNvPr id="11" name="Imagen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Tree>
    <p:extLst>
      <p:ext uri="{BB962C8B-B14F-4D97-AF65-F5344CB8AC3E}">
        <p14:creationId xmlns:p14="http://schemas.microsoft.com/office/powerpoint/2010/main" val="573538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des 5">
    <p:spTree>
      <p:nvGrpSpPr>
        <p:cNvPr id="1" name=""/>
        <p:cNvGrpSpPr/>
        <p:nvPr/>
      </p:nvGrpSpPr>
      <p:grpSpPr>
        <a:xfrm>
          <a:off x="0" y="0"/>
          <a:ext cx="0" cy="0"/>
          <a:chOff x="0" y="0"/>
          <a:chExt cx="0" cy="0"/>
        </a:xfrm>
      </p:grpSpPr>
      <p:sp>
        <p:nvSpPr>
          <p:cNvPr id="8" name="Marcador de texto 15"/>
          <p:cNvSpPr>
            <a:spLocks noGrp="1"/>
          </p:cNvSpPr>
          <p:nvPr>
            <p:ph type="body" sz="quarter" idx="13" hasCustomPrompt="1"/>
          </p:nvPr>
        </p:nvSpPr>
        <p:spPr>
          <a:xfrm>
            <a:off x="838201" y="1201483"/>
            <a:ext cx="2968195" cy="1212112"/>
          </a:xfrm>
          <a:prstGeom prst="rect">
            <a:avLst/>
          </a:prstGeom>
        </p:spPr>
        <p:txBody>
          <a:bodyPr anchor="ctr"/>
          <a:lstStyle>
            <a:lvl1pPr marL="0" indent="0" algn="ctr">
              <a:buNone/>
              <a:defRPr sz="8800" baseline="0">
                <a:latin typeface="+mj-lt"/>
              </a:defRPr>
            </a:lvl1pPr>
          </a:lstStyle>
          <a:p>
            <a:pPr lvl="0"/>
            <a:r>
              <a:rPr lang="ca-ES" noProof="0"/>
              <a:t>01</a:t>
            </a:r>
          </a:p>
        </p:txBody>
      </p:sp>
      <p:sp>
        <p:nvSpPr>
          <p:cNvPr id="9" name="Marcador de texto 15"/>
          <p:cNvSpPr>
            <a:spLocks noGrp="1"/>
          </p:cNvSpPr>
          <p:nvPr>
            <p:ph type="body" sz="quarter" idx="14" hasCustomPrompt="1"/>
          </p:nvPr>
        </p:nvSpPr>
        <p:spPr>
          <a:xfrm>
            <a:off x="2729347" y="4109487"/>
            <a:ext cx="2968195" cy="1212112"/>
          </a:xfrm>
          <a:prstGeom prst="rect">
            <a:avLst/>
          </a:prstGeom>
        </p:spPr>
        <p:txBody>
          <a:bodyPr anchor="ctr"/>
          <a:lstStyle>
            <a:lvl1pPr marL="0" indent="0" algn="ctr">
              <a:buNone/>
              <a:defRPr sz="8800" baseline="0">
                <a:latin typeface="+mj-lt"/>
              </a:defRPr>
            </a:lvl1pPr>
          </a:lstStyle>
          <a:p>
            <a:pPr lvl="0"/>
            <a:r>
              <a:rPr lang="ca-ES" noProof="0"/>
              <a:t>04</a:t>
            </a:r>
          </a:p>
        </p:txBody>
      </p:sp>
      <p:sp>
        <p:nvSpPr>
          <p:cNvPr id="21" name="Marcador de texto 15"/>
          <p:cNvSpPr>
            <a:spLocks noGrp="1"/>
          </p:cNvSpPr>
          <p:nvPr>
            <p:ph type="body" sz="quarter" idx="16" hasCustomPrompt="1"/>
          </p:nvPr>
        </p:nvSpPr>
        <p:spPr>
          <a:xfrm>
            <a:off x="838201"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a:t>Subtítol de les dades</a:t>
            </a:r>
          </a:p>
        </p:txBody>
      </p:sp>
      <p:sp>
        <p:nvSpPr>
          <p:cNvPr id="23" name="Marcador de texto 15"/>
          <p:cNvSpPr>
            <a:spLocks noGrp="1"/>
          </p:cNvSpPr>
          <p:nvPr>
            <p:ph type="body" sz="quarter" idx="17" hasCustomPrompt="1"/>
          </p:nvPr>
        </p:nvSpPr>
        <p:spPr>
          <a:xfrm>
            <a:off x="2729347"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a:t>Subtítol de les dades</a:t>
            </a:r>
          </a:p>
          <a:p>
            <a:pPr lvl="0"/>
            <a:endParaRPr lang="ca-ES" noProof="0"/>
          </a:p>
        </p:txBody>
      </p:sp>
      <p:pic>
        <p:nvPicPr>
          <p:cNvPr id="11" name="Imagen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12" name="Marcador de texto 15"/>
          <p:cNvSpPr>
            <a:spLocks noGrp="1"/>
          </p:cNvSpPr>
          <p:nvPr>
            <p:ph type="body" sz="quarter" idx="18" hasCustomPrompt="1"/>
          </p:nvPr>
        </p:nvSpPr>
        <p:spPr>
          <a:xfrm>
            <a:off x="4611904" y="1201483"/>
            <a:ext cx="2968195" cy="1212112"/>
          </a:xfrm>
          <a:prstGeom prst="rect">
            <a:avLst/>
          </a:prstGeom>
        </p:spPr>
        <p:txBody>
          <a:bodyPr anchor="ctr"/>
          <a:lstStyle>
            <a:lvl1pPr marL="0" indent="0" algn="ctr">
              <a:buNone/>
              <a:defRPr sz="8800" baseline="0">
                <a:latin typeface="+mj-lt"/>
              </a:defRPr>
            </a:lvl1pPr>
          </a:lstStyle>
          <a:p>
            <a:pPr lvl="0"/>
            <a:r>
              <a:rPr lang="ca-ES" noProof="0"/>
              <a:t>02</a:t>
            </a:r>
          </a:p>
        </p:txBody>
      </p:sp>
      <p:sp>
        <p:nvSpPr>
          <p:cNvPr id="13" name="Marcador de texto 15"/>
          <p:cNvSpPr>
            <a:spLocks noGrp="1"/>
          </p:cNvSpPr>
          <p:nvPr>
            <p:ph type="body" sz="quarter" idx="19" hasCustomPrompt="1"/>
          </p:nvPr>
        </p:nvSpPr>
        <p:spPr>
          <a:xfrm>
            <a:off x="6503049" y="4109487"/>
            <a:ext cx="2968195" cy="1212112"/>
          </a:xfrm>
          <a:prstGeom prst="rect">
            <a:avLst/>
          </a:prstGeom>
        </p:spPr>
        <p:txBody>
          <a:bodyPr anchor="ctr"/>
          <a:lstStyle>
            <a:lvl1pPr marL="0" indent="0" algn="ctr">
              <a:buNone/>
              <a:defRPr sz="8800" baseline="0">
                <a:latin typeface="+mj-lt"/>
              </a:defRPr>
            </a:lvl1pPr>
          </a:lstStyle>
          <a:p>
            <a:pPr lvl="0"/>
            <a:r>
              <a:rPr lang="ca-ES" noProof="0"/>
              <a:t>05</a:t>
            </a:r>
          </a:p>
        </p:txBody>
      </p:sp>
      <p:sp>
        <p:nvSpPr>
          <p:cNvPr id="14" name="Marcador de texto 15"/>
          <p:cNvSpPr>
            <a:spLocks noGrp="1"/>
          </p:cNvSpPr>
          <p:nvPr>
            <p:ph type="body" sz="quarter" idx="20" hasCustomPrompt="1"/>
          </p:nvPr>
        </p:nvSpPr>
        <p:spPr>
          <a:xfrm>
            <a:off x="4611904"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a:t>Subtítol de les dades</a:t>
            </a:r>
          </a:p>
        </p:txBody>
      </p:sp>
      <p:sp>
        <p:nvSpPr>
          <p:cNvPr id="15" name="Marcador de texto 15"/>
          <p:cNvSpPr>
            <a:spLocks noGrp="1"/>
          </p:cNvSpPr>
          <p:nvPr>
            <p:ph type="body" sz="quarter" idx="21" hasCustomPrompt="1"/>
          </p:nvPr>
        </p:nvSpPr>
        <p:spPr>
          <a:xfrm>
            <a:off x="6503049"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a:t>Subtítol de les dades</a:t>
            </a:r>
          </a:p>
          <a:p>
            <a:pPr lvl="0"/>
            <a:endParaRPr lang="ca-ES" noProof="0"/>
          </a:p>
        </p:txBody>
      </p:sp>
      <p:sp>
        <p:nvSpPr>
          <p:cNvPr id="16" name="Marcador de texto 15"/>
          <p:cNvSpPr>
            <a:spLocks noGrp="1"/>
          </p:cNvSpPr>
          <p:nvPr>
            <p:ph type="body" sz="quarter" idx="22" hasCustomPrompt="1"/>
          </p:nvPr>
        </p:nvSpPr>
        <p:spPr>
          <a:xfrm>
            <a:off x="8385605" y="1201483"/>
            <a:ext cx="2968195" cy="1212112"/>
          </a:xfrm>
          <a:prstGeom prst="rect">
            <a:avLst/>
          </a:prstGeom>
        </p:spPr>
        <p:txBody>
          <a:bodyPr anchor="ctr"/>
          <a:lstStyle>
            <a:lvl1pPr marL="0" indent="0" algn="ctr">
              <a:buNone/>
              <a:defRPr sz="8800" baseline="0">
                <a:latin typeface="+mj-lt"/>
              </a:defRPr>
            </a:lvl1pPr>
          </a:lstStyle>
          <a:p>
            <a:pPr lvl="0"/>
            <a:r>
              <a:rPr lang="ca-ES" noProof="0"/>
              <a:t>03</a:t>
            </a:r>
          </a:p>
        </p:txBody>
      </p:sp>
      <p:sp>
        <p:nvSpPr>
          <p:cNvPr id="18" name="Marcador de texto 15"/>
          <p:cNvSpPr>
            <a:spLocks noGrp="1"/>
          </p:cNvSpPr>
          <p:nvPr>
            <p:ph type="body" sz="quarter" idx="24" hasCustomPrompt="1"/>
          </p:nvPr>
        </p:nvSpPr>
        <p:spPr>
          <a:xfrm>
            <a:off x="8385605"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a:t>Subtítol de les dades</a:t>
            </a:r>
          </a:p>
        </p:txBody>
      </p:sp>
    </p:spTree>
    <p:extLst>
      <p:ext uri="{BB962C8B-B14F-4D97-AF65-F5344CB8AC3E}">
        <p14:creationId xmlns:p14="http://schemas.microsoft.com/office/powerpoint/2010/main" val="21056128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des 6">
    <p:spTree>
      <p:nvGrpSpPr>
        <p:cNvPr id="1" name=""/>
        <p:cNvGrpSpPr/>
        <p:nvPr/>
      </p:nvGrpSpPr>
      <p:grpSpPr>
        <a:xfrm>
          <a:off x="0" y="0"/>
          <a:ext cx="0" cy="0"/>
          <a:chOff x="0" y="0"/>
          <a:chExt cx="0" cy="0"/>
        </a:xfrm>
      </p:grpSpPr>
      <p:sp>
        <p:nvSpPr>
          <p:cNvPr id="8" name="Marcador de texto 15"/>
          <p:cNvSpPr>
            <a:spLocks noGrp="1"/>
          </p:cNvSpPr>
          <p:nvPr>
            <p:ph type="body" sz="quarter" idx="13" hasCustomPrompt="1"/>
          </p:nvPr>
        </p:nvSpPr>
        <p:spPr>
          <a:xfrm>
            <a:off x="838201" y="1201483"/>
            <a:ext cx="2968195" cy="1212112"/>
          </a:xfrm>
          <a:prstGeom prst="rect">
            <a:avLst/>
          </a:prstGeom>
        </p:spPr>
        <p:txBody>
          <a:bodyPr anchor="ctr"/>
          <a:lstStyle>
            <a:lvl1pPr marL="0" indent="0" algn="ctr">
              <a:buNone/>
              <a:defRPr sz="8800" baseline="0">
                <a:latin typeface="+mj-lt"/>
              </a:defRPr>
            </a:lvl1pPr>
          </a:lstStyle>
          <a:p>
            <a:pPr lvl="0"/>
            <a:r>
              <a:rPr lang="ca-ES" noProof="0"/>
              <a:t>01</a:t>
            </a:r>
          </a:p>
        </p:txBody>
      </p:sp>
      <p:sp>
        <p:nvSpPr>
          <p:cNvPr id="9" name="Marcador de texto 15"/>
          <p:cNvSpPr>
            <a:spLocks noGrp="1"/>
          </p:cNvSpPr>
          <p:nvPr>
            <p:ph type="body" sz="quarter" idx="14" hasCustomPrompt="1"/>
          </p:nvPr>
        </p:nvSpPr>
        <p:spPr>
          <a:xfrm>
            <a:off x="838201" y="4109487"/>
            <a:ext cx="2968195" cy="1212112"/>
          </a:xfrm>
          <a:prstGeom prst="rect">
            <a:avLst/>
          </a:prstGeom>
        </p:spPr>
        <p:txBody>
          <a:bodyPr anchor="ctr"/>
          <a:lstStyle>
            <a:lvl1pPr marL="0" indent="0" algn="ctr">
              <a:buNone/>
              <a:defRPr sz="8800" baseline="0">
                <a:latin typeface="+mj-lt"/>
              </a:defRPr>
            </a:lvl1pPr>
          </a:lstStyle>
          <a:p>
            <a:pPr lvl="0"/>
            <a:r>
              <a:rPr lang="ca-ES" noProof="0"/>
              <a:t>04</a:t>
            </a:r>
          </a:p>
        </p:txBody>
      </p:sp>
      <p:sp>
        <p:nvSpPr>
          <p:cNvPr id="21" name="Marcador de texto 15"/>
          <p:cNvSpPr>
            <a:spLocks noGrp="1"/>
          </p:cNvSpPr>
          <p:nvPr>
            <p:ph type="body" sz="quarter" idx="16" hasCustomPrompt="1"/>
          </p:nvPr>
        </p:nvSpPr>
        <p:spPr>
          <a:xfrm>
            <a:off x="838201"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a:t>Subtítol de les dades</a:t>
            </a:r>
          </a:p>
        </p:txBody>
      </p:sp>
      <p:sp>
        <p:nvSpPr>
          <p:cNvPr id="23" name="Marcador de texto 15"/>
          <p:cNvSpPr>
            <a:spLocks noGrp="1"/>
          </p:cNvSpPr>
          <p:nvPr>
            <p:ph type="body" sz="quarter" idx="17" hasCustomPrompt="1"/>
          </p:nvPr>
        </p:nvSpPr>
        <p:spPr>
          <a:xfrm>
            <a:off x="838201"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a:t>Subtítol de les dades</a:t>
            </a:r>
          </a:p>
          <a:p>
            <a:pPr lvl="0"/>
            <a:endParaRPr lang="ca-ES" noProof="0"/>
          </a:p>
        </p:txBody>
      </p:sp>
      <p:pic>
        <p:nvPicPr>
          <p:cNvPr id="11" name="Imagen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12" name="Marcador de texto 15"/>
          <p:cNvSpPr>
            <a:spLocks noGrp="1"/>
          </p:cNvSpPr>
          <p:nvPr>
            <p:ph type="body" sz="quarter" idx="18" hasCustomPrompt="1"/>
          </p:nvPr>
        </p:nvSpPr>
        <p:spPr>
          <a:xfrm>
            <a:off x="4611904" y="1201483"/>
            <a:ext cx="2968195" cy="1212112"/>
          </a:xfrm>
          <a:prstGeom prst="rect">
            <a:avLst/>
          </a:prstGeom>
        </p:spPr>
        <p:txBody>
          <a:bodyPr anchor="ctr"/>
          <a:lstStyle>
            <a:lvl1pPr marL="0" indent="0" algn="ctr">
              <a:buNone/>
              <a:defRPr sz="8800" baseline="0">
                <a:latin typeface="+mj-lt"/>
              </a:defRPr>
            </a:lvl1pPr>
          </a:lstStyle>
          <a:p>
            <a:pPr lvl="0"/>
            <a:r>
              <a:rPr lang="ca-ES" noProof="0"/>
              <a:t>02</a:t>
            </a:r>
          </a:p>
        </p:txBody>
      </p:sp>
      <p:sp>
        <p:nvSpPr>
          <p:cNvPr id="13" name="Marcador de texto 15"/>
          <p:cNvSpPr>
            <a:spLocks noGrp="1"/>
          </p:cNvSpPr>
          <p:nvPr>
            <p:ph type="body" sz="quarter" idx="19" hasCustomPrompt="1"/>
          </p:nvPr>
        </p:nvSpPr>
        <p:spPr>
          <a:xfrm>
            <a:off x="4611904" y="4109487"/>
            <a:ext cx="2968195" cy="1212112"/>
          </a:xfrm>
          <a:prstGeom prst="rect">
            <a:avLst/>
          </a:prstGeom>
        </p:spPr>
        <p:txBody>
          <a:bodyPr anchor="ctr"/>
          <a:lstStyle>
            <a:lvl1pPr marL="0" indent="0" algn="ctr">
              <a:buNone/>
              <a:defRPr sz="8800" baseline="0">
                <a:latin typeface="+mj-lt"/>
              </a:defRPr>
            </a:lvl1pPr>
          </a:lstStyle>
          <a:p>
            <a:pPr lvl="0"/>
            <a:r>
              <a:rPr lang="ca-ES" noProof="0"/>
              <a:t>05</a:t>
            </a:r>
          </a:p>
        </p:txBody>
      </p:sp>
      <p:sp>
        <p:nvSpPr>
          <p:cNvPr id="14" name="Marcador de texto 15"/>
          <p:cNvSpPr>
            <a:spLocks noGrp="1"/>
          </p:cNvSpPr>
          <p:nvPr>
            <p:ph type="body" sz="quarter" idx="20" hasCustomPrompt="1"/>
          </p:nvPr>
        </p:nvSpPr>
        <p:spPr>
          <a:xfrm>
            <a:off x="4611904"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a:t>Subtítol de les dades</a:t>
            </a:r>
          </a:p>
        </p:txBody>
      </p:sp>
      <p:sp>
        <p:nvSpPr>
          <p:cNvPr id="15" name="Marcador de texto 15"/>
          <p:cNvSpPr>
            <a:spLocks noGrp="1"/>
          </p:cNvSpPr>
          <p:nvPr>
            <p:ph type="body" sz="quarter" idx="21" hasCustomPrompt="1"/>
          </p:nvPr>
        </p:nvSpPr>
        <p:spPr>
          <a:xfrm>
            <a:off x="4611904"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a:t>Subtítol de les dades</a:t>
            </a:r>
          </a:p>
          <a:p>
            <a:pPr lvl="0"/>
            <a:endParaRPr lang="ca-ES" noProof="0"/>
          </a:p>
        </p:txBody>
      </p:sp>
      <p:sp>
        <p:nvSpPr>
          <p:cNvPr id="16" name="Marcador de texto 15"/>
          <p:cNvSpPr>
            <a:spLocks noGrp="1"/>
          </p:cNvSpPr>
          <p:nvPr>
            <p:ph type="body" sz="quarter" idx="22" hasCustomPrompt="1"/>
          </p:nvPr>
        </p:nvSpPr>
        <p:spPr>
          <a:xfrm>
            <a:off x="8385605" y="1201483"/>
            <a:ext cx="2968195" cy="1212112"/>
          </a:xfrm>
          <a:prstGeom prst="rect">
            <a:avLst/>
          </a:prstGeom>
        </p:spPr>
        <p:txBody>
          <a:bodyPr anchor="ctr"/>
          <a:lstStyle>
            <a:lvl1pPr marL="0" indent="0" algn="ctr">
              <a:buNone/>
              <a:defRPr sz="8800" baseline="0">
                <a:latin typeface="+mj-lt"/>
              </a:defRPr>
            </a:lvl1pPr>
          </a:lstStyle>
          <a:p>
            <a:pPr lvl="0"/>
            <a:r>
              <a:rPr lang="ca-ES" noProof="0"/>
              <a:t>03</a:t>
            </a:r>
          </a:p>
        </p:txBody>
      </p:sp>
      <p:sp>
        <p:nvSpPr>
          <p:cNvPr id="17" name="Marcador de texto 15"/>
          <p:cNvSpPr>
            <a:spLocks noGrp="1"/>
          </p:cNvSpPr>
          <p:nvPr>
            <p:ph type="body" sz="quarter" idx="23" hasCustomPrompt="1"/>
          </p:nvPr>
        </p:nvSpPr>
        <p:spPr>
          <a:xfrm>
            <a:off x="8385605" y="4109487"/>
            <a:ext cx="2968195" cy="1212112"/>
          </a:xfrm>
          <a:prstGeom prst="rect">
            <a:avLst/>
          </a:prstGeom>
        </p:spPr>
        <p:txBody>
          <a:bodyPr anchor="ctr"/>
          <a:lstStyle>
            <a:lvl1pPr marL="0" indent="0" algn="ctr">
              <a:buNone/>
              <a:defRPr sz="8800" baseline="0">
                <a:latin typeface="+mj-lt"/>
              </a:defRPr>
            </a:lvl1pPr>
          </a:lstStyle>
          <a:p>
            <a:pPr lvl="0"/>
            <a:r>
              <a:rPr lang="ca-ES" noProof="0"/>
              <a:t>06</a:t>
            </a:r>
          </a:p>
        </p:txBody>
      </p:sp>
      <p:sp>
        <p:nvSpPr>
          <p:cNvPr id="18" name="Marcador de texto 15"/>
          <p:cNvSpPr>
            <a:spLocks noGrp="1"/>
          </p:cNvSpPr>
          <p:nvPr>
            <p:ph type="body" sz="quarter" idx="24" hasCustomPrompt="1"/>
          </p:nvPr>
        </p:nvSpPr>
        <p:spPr>
          <a:xfrm>
            <a:off x="8385605"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a:t>Subtítol de les dades</a:t>
            </a:r>
          </a:p>
        </p:txBody>
      </p:sp>
      <p:sp>
        <p:nvSpPr>
          <p:cNvPr id="19" name="Marcador de texto 15"/>
          <p:cNvSpPr>
            <a:spLocks noGrp="1"/>
          </p:cNvSpPr>
          <p:nvPr>
            <p:ph type="body" sz="quarter" idx="25" hasCustomPrompt="1"/>
          </p:nvPr>
        </p:nvSpPr>
        <p:spPr>
          <a:xfrm>
            <a:off x="8385605"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a:t>Subtítol de les dades</a:t>
            </a:r>
          </a:p>
          <a:p>
            <a:pPr lvl="0"/>
            <a:endParaRPr lang="ca-ES" noProof="0"/>
          </a:p>
        </p:txBody>
      </p:sp>
    </p:spTree>
    <p:extLst>
      <p:ext uri="{BB962C8B-B14F-4D97-AF65-F5344CB8AC3E}">
        <p14:creationId xmlns:p14="http://schemas.microsoft.com/office/powerpoint/2010/main" val="14758905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ubtes?">
    <p:spTree>
      <p:nvGrpSpPr>
        <p:cNvPr id="1" name=""/>
        <p:cNvGrpSpPr/>
        <p:nvPr/>
      </p:nvGrpSpPr>
      <p:grpSpPr>
        <a:xfrm>
          <a:off x="0" y="0"/>
          <a:ext cx="0" cy="0"/>
          <a:chOff x="0" y="0"/>
          <a:chExt cx="0" cy="0"/>
        </a:xfrm>
      </p:grpSpPr>
      <p:sp>
        <p:nvSpPr>
          <p:cNvPr id="10" name="Título 6"/>
          <p:cNvSpPr txBox="1">
            <a:spLocks/>
          </p:cNvSpPr>
          <p:nvPr userDrawn="1"/>
        </p:nvSpPr>
        <p:spPr>
          <a:xfrm>
            <a:off x="4951221" y="1781952"/>
            <a:ext cx="2289561" cy="4033615"/>
          </a:xfrm>
          <a:prstGeom prst="rect">
            <a:avLst/>
          </a:prstGeom>
        </p:spPr>
        <p:txBody>
          <a:bodyPr anchor="ctr">
            <a:noAutofit/>
          </a:bodyPr>
          <a:lstStyle>
            <a:lvl1pPr algn="ctr" defTabSz="914400" rtl="0" eaLnBrk="1" latinLnBrk="0" hangingPunct="1">
              <a:lnSpc>
                <a:spcPct val="90000"/>
              </a:lnSpc>
              <a:spcBef>
                <a:spcPct val="0"/>
              </a:spcBef>
              <a:buNone/>
              <a:defRPr sz="6000" kern="1200" baseline="0">
                <a:solidFill>
                  <a:schemeClr val="tx1"/>
                </a:solidFill>
                <a:latin typeface="Rubik SemiBold" pitchFamily="2" charset="-79"/>
                <a:ea typeface="+mj-ea"/>
                <a:cs typeface="Rubik SemiBold" pitchFamily="2" charset="-79"/>
              </a:defRPr>
            </a:lvl1pPr>
          </a:lstStyle>
          <a:p>
            <a:r>
              <a:rPr lang="es-ES" sz="28699"/>
              <a:t>?</a:t>
            </a:r>
            <a:endParaRPr lang="ca-ES" sz="28699"/>
          </a:p>
        </p:txBody>
      </p:sp>
      <p:pic>
        <p:nvPicPr>
          <p:cNvPr id="3" name="Imagen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Tree>
    <p:extLst>
      <p:ext uri="{BB962C8B-B14F-4D97-AF65-F5344CB8AC3E}">
        <p14:creationId xmlns:p14="http://schemas.microsoft.com/office/powerpoint/2010/main" val="1368799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C0CA2B0-85BC-4059-9C86-5B487B8CFF5F}" type="slidenum">
              <a:rPr lang="nl-NL" smtClean="0"/>
              <a:t>‹#›</a:t>
            </a:fld>
            <a:endParaRPr lang="nl-NL"/>
          </a:p>
        </p:txBody>
      </p:sp>
      <p:sp>
        <p:nvSpPr>
          <p:cNvPr id="6" name="Shape 29"/>
          <p:cNvSpPr txBox="1"/>
          <p:nvPr userDrawn="1"/>
        </p:nvSpPr>
        <p:spPr>
          <a:xfrm>
            <a:off x="1432924" y="1028734"/>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F1592A"/>
                </a:solidFill>
                <a:latin typeface="Montserrat"/>
                <a:ea typeface="Montserrat"/>
                <a:cs typeface="Montserrat"/>
                <a:sym typeface="Montserrat"/>
              </a:rPr>
              <a:t>“</a:t>
            </a:r>
          </a:p>
        </p:txBody>
      </p:sp>
      <p:sp>
        <p:nvSpPr>
          <p:cNvPr id="8" name="Shape 29"/>
          <p:cNvSpPr txBox="1"/>
          <p:nvPr userDrawn="1"/>
        </p:nvSpPr>
        <p:spPr>
          <a:xfrm>
            <a:off x="9727093" y="3299072"/>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F1592A"/>
                </a:solidFill>
                <a:latin typeface="Montserrat"/>
                <a:ea typeface="Montserrat"/>
                <a:cs typeface="Montserrat"/>
                <a:sym typeface="Montserrat"/>
              </a:rPr>
              <a:t>”</a:t>
            </a:r>
          </a:p>
        </p:txBody>
      </p:sp>
      <p:sp>
        <p:nvSpPr>
          <p:cNvPr id="10" name="Text Placeholder 9"/>
          <p:cNvSpPr>
            <a:spLocks noGrp="1"/>
          </p:cNvSpPr>
          <p:nvPr>
            <p:ph type="body" sz="quarter" idx="13"/>
          </p:nvPr>
        </p:nvSpPr>
        <p:spPr>
          <a:xfrm>
            <a:off x="2430483" y="1899473"/>
            <a:ext cx="7296612" cy="3361233"/>
          </a:xfrm>
          <a:prstGeom prst="rect">
            <a:avLst/>
          </a:prstGeom>
        </p:spPr>
        <p:txBody>
          <a:bodyPr/>
          <a:lstStyle>
            <a:lvl1pPr marL="0" indent="0" algn="ctr">
              <a:buFontTx/>
              <a:buNone/>
              <a:defRPr>
                <a:solidFill>
                  <a:srgbClr val="F1592A"/>
                </a:solidFill>
              </a:defRPr>
            </a:lvl1pPr>
            <a:lvl2pPr marL="609585" indent="0" algn="ctr">
              <a:buFontTx/>
              <a:buNone/>
              <a:defRPr>
                <a:solidFill>
                  <a:srgbClr val="F1592A"/>
                </a:solidFill>
              </a:defRPr>
            </a:lvl2pPr>
            <a:lvl3pPr marL="1219170" indent="0" algn="ctr">
              <a:buFontTx/>
              <a:buNone/>
              <a:defRPr>
                <a:solidFill>
                  <a:srgbClr val="F1592A"/>
                </a:solidFill>
              </a:defRPr>
            </a:lvl3pPr>
            <a:lvl4pPr marL="1828754" indent="0" algn="ctr">
              <a:buFontTx/>
              <a:buNone/>
              <a:defRPr>
                <a:solidFill>
                  <a:srgbClr val="F1592A"/>
                </a:solidFill>
              </a:defRPr>
            </a:lvl4pPr>
            <a:lvl5pPr marL="2438339" indent="0" algn="ctr">
              <a:buFontTx/>
              <a:buNone/>
              <a:defRPr>
                <a:solidFill>
                  <a:srgbClr val="F1592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2" name="Picture 1">
            <a:extLst>
              <a:ext uri="{FF2B5EF4-FFF2-40B4-BE49-F238E27FC236}">
                <a16:creationId xmlns:a16="http://schemas.microsoft.com/office/drawing/2014/main" id="{8EAB9CEA-4E7F-E328-0A17-7E65AEFC20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026480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cies">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838200" y="1650456"/>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a:t>Gràcies!</a:t>
            </a:r>
          </a:p>
        </p:txBody>
      </p:sp>
      <p:pic>
        <p:nvPicPr>
          <p:cNvPr id="6" name="Imagen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60243" y="4736229"/>
            <a:ext cx="303264" cy="304220"/>
          </a:xfrm>
          <a:prstGeom prst="rect">
            <a:avLst/>
          </a:prstGeom>
        </p:spPr>
      </p:pic>
      <p:pic>
        <p:nvPicPr>
          <p:cNvPr id="12" name="Imagen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60245" y="3866583"/>
            <a:ext cx="304361" cy="304220"/>
          </a:xfrm>
          <a:prstGeom prst="rect">
            <a:avLst/>
          </a:prstGeom>
        </p:spPr>
      </p:pic>
      <p:pic>
        <p:nvPicPr>
          <p:cNvPr id="8" name="Imagen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41549" y="4274893"/>
            <a:ext cx="340655" cy="340655"/>
          </a:xfrm>
          <a:prstGeom prst="rect">
            <a:avLst/>
          </a:prstGeom>
        </p:spPr>
      </p:pic>
      <p:pic>
        <p:nvPicPr>
          <p:cNvPr id="9" name="Imagen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47924" y="5940211"/>
            <a:ext cx="1496155" cy="463979"/>
          </a:xfrm>
          <a:prstGeom prst="rect">
            <a:avLst/>
          </a:prstGeom>
        </p:spPr>
      </p:pic>
      <p:sp>
        <p:nvSpPr>
          <p:cNvPr id="2" name="CuadroTexto 1"/>
          <p:cNvSpPr txBox="1"/>
          <p:nvPr userDrawn="1"/>
        </p:nvSpPr>
        <p:spPr>
          <a:xfrm>
            <a:off x="5018314" y="3778997"/>
            <a:ext cx="2721431" cy="1354217"/>
          </a:xfrm>
          <a:prstGeom prst="rect">
            <a:avLst/>
          </a:prstGeom>
          <a:noFill/>
        </p:spPr>
        <p:txBody>
          <a:bodyPr wrap="square" rtlCol="0">
            <a:spAutoFit/>
          </a:bodyPr>
          <a:lstStyle/>
          <a:p>
            <a:pPr lvl="0">
              <a:spcBef>
                <a:spcPts val="0"/>
              </a:spcBef>
              <a:spcAft>
                <a:spcPts val="600"/>
              </a:spcAft>
            </a:pPr>
            <a:r>
              <a:rPr lang="ca-ES" sz="2400" err="1">
                <a:latin typeface="Rubik" pitchFamily="2" charset="-79"/>
                <a:cs typeface="Rubik" pitchFamily="2" charset="-79"/>
              </a:rPr>
              <a:t>amb_metropolis</a:t>
            </a:r>
            <a:endParaRPr lang="ca-ES" sz="2400">
              <a:latin typeface="Rubik" pitchFamily="2" charset="-79"/>
              <a:cs typeface="Rubik" pitchFamily="2" charset="-79"/>
            </a:endParaRPr>
          </a:p>
          <a:p>
            <a:pPr lvl="0">
              <a:spcBef>
                <a:spcPts val="0"/>
              </a:spcBef>
              <a:spcAft>
                <a:spcPts val="600"/>
              </a:spcAft>
            </a:pPr>
            <a:r>
              <a:rPr lang="ca-ES" sz="2400" err="1">
                <a:latin typeface="Rubik" pitchFamily="2" charset="-79"/>
                <a:cs typeface="Rubik" pitchFamily="2" charset="-79"/>
              </a:rPr>
              <a:t>espaipublicAMB</a:t>
            </a:r>
            <a:endParaRPr lang="ca-ES" sz="2400">
              <a:latin typeface="Rubik" pitchFamily="2" charset="-79"/>
              <a:cs typeface="Rubik" pitchFamily="2" charset="-79"/>
            </a:endParaRPr>
          </a:p>
          <a:p>
            <a:pPr lvl="0">
              <a:spcBef>
                <a:spcPts val="0"/>
              </a:spcBef>
              <a:spcAft>
                <a:spcPts val="600"/>
              </a:spcAft>
            </a:pPr>
            <a:r>
              <a:rPr lang="ca-ES" sz="2400">
                <a:latin typeface="Rubik" pitchFamily="2" charset="-79"/>
                <a:cs typeface="Rubik" pitchFamily="2" charset="-79"/>
              </a:rPr>
              <a:t>espai públic AMB</a:t>
            </a:r>
          </a:p>
        </p:txBody>
      </p:sp>
    </p:spTree>
    <p:extLst>
      <p:ext uri="{BB962C8B-B14F-4D97-AF65-F5344CB8AC3E}">
        <p14:creationId xmlns:p14="http://schemas.microsoft.com/office/powerpoint/2010/main" val="826192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ortàtil i mòbil">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2191649" cy="6858000"/>
          </a:xfrm>
          <a:prstGeom prst="rect">
            <a:avLst/>
          </a:prstGeom>
        </p:spPr>
      </p:pic>
    </p:spTree>
    <p:extLst>
      <p:ext uri="{BB962C8B-B14F-4D97-AF65-F5344CB8AC3E}">
        <p14:creationId xmlns:p14="http://schemas.microsoft.com/office/powerpoint/2010/main" val="27063424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ortàtil">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2191649" cy="6858000"/>
          </a:xfrm>
          <a:prstGeom prst="rect">
            <a:avLst/>
          </a:prstGeom>
        </p:spPr>
      </p:pic>
    </p:spTree>
    <p:extLst>
      <p:ext uri="{BB962C8B-B14F-4D97-AF65-F5344CB8AC3E}">
        <p14:creationId xmlns:p14="http://schemas.microsoft.com/office/powerpoint/2010/main" val="2472359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ceptes 2A">
    <p:spTree>
      <p:nvGrpSpPr>
        <p:cNvPr id="1" name=""/>
        <p:cNvGrpSpPr/>
        <p:nvPr/>
      </p:nvGrpSpPr>
      <p:grpSpPr>
        <a:xfrm>
          <a:off x="0" y="0"/>
          <a:ext cx="0" cy="0"/>
          <a:chOff x="0" y="0"/>
          <a:chExt cx="0" cy="0"/>
        </a:xfrm>
      </p:grpSpPr>
      <p:sp>
        <p:nvSpPr>
          <p:cNvPr id="16" name="Marcador de texto 15"/>
          <p:cNvSpPr>
            <a:spLocks noGrp="1"/>
          </p:cNvSpPr>
          <p:nvPr>
            <p:ph type="body" sz="quarter" idx="10" hasCustomPrompt="1"/>
          </p:nvPr>
        </p:nvSpPr>
        <p:spPr>
          <a:xfrm>
            <a:off x="0" y="0"/>
            <a:ext cx="6096000" cy="6858000"/>
          </a:xfrm>
          <a:prstGeom prst="rect">
            <a:avLst/>
          </a:prstGeom>
        </p:spPr>
        <p:txBody>
          <a:bodyPr anchor="ctr"/>
          <a:lstStyle>
            <a:lvl1pPr marL="0" indent="0" algn="ctr">
              <a:buNone/>
              <a:defRPr sz="3600" baseline="0"/>
            </a:lvl1pPr>
          </a:lstStyle>
          <a:p>
            <a:pPr lvl="0"/>
            <a:r>
              <a:rPr lang="ca-ES" noProof="0"/>
              <a:t>Concepte 1</a:t>
            </a:r>
          </a:p>
        </p:txBody>
      </p:sp>
      <p:sp>
        <p:nvSpPr>
          <p:cNvPr id="19" name="Marcador de texto 15"/>
          <p:cNvSpPr>
            <a:spLocks noGrp="1"/>
          </p:cNvSpPr>
          <p:nvPr>
            <p:ph type="body" sz="quarter" idx="11" hasCustomPrompt="1"/>
          </p:nvPr>
        </p:nvSpPr>
        <p:spPr>
          <a:xfrm>
            <a:off x="6096000" y="0"/>
            <a:ext cx="6096000" cy="6858000"/>
          </a:xfrm>
          <a:prstGeom prst="rect">
            <a:avLst/>
          </a:prstGeom>
        </p:spPr>
        <p:txBody>
          <a:bodyPr anchor="ctr"/>
          <a:lstStyle>
            <a:lvl1pPr marL="0" indent="0" algn="ctr">
              <a:buNone/>
              <a:defRPr sz="3600" baseline="0"/>
            </a:lvl1pPr>
          </a:lstStyle>
          <a:p>
            <a:pPr lvl="0"/>
            <a:r>
              <a:rPr lang="ca-ES" noProof="0"/>
              <a:t>Concepte 2</a:t>
            </a:r>
          </a:p>
        </p:txBody>
      </p:sp>
      <p:cxnSp>
        <p:nvCxnSpPr>
          <p:cNvPr id="12" name="Conector recto 11"/>
          <p:cNvCxnSpPr/>
          <p:nvPr userDrawn="1"/>
        </p:nvCxnSpPr>
        <p:spPr>
          <a:xfrm>
            <a:off x="60960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6987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ceptes 2B">
    <p:spTree>
      <p:nvGrpSpPr>
        <p:cNvPr id="1" name=""/>
        <p:cNvGrpSpPr/>
        <p:nvPr/>
      </p:nvGrpSpPr>
      <p:grpSpPr>
        <a:xfrm>
          <a:off x="0" y="0"/>
          <a:ext cx="0" cy="0"/>
          <a:chOff x="0" y="0"/>
          <a:chExt cx="0" cy="0"/>
        </a:xfrm>
      </p:grpSpPr>
      <p:sp>
        <p:nvSpPr>
          <p:cNvPr id="5" name="Marcador de texto 15"/>
          <p:cNvSpPr>
            <a:spLocks noGrp="1"/>
          </p:cNvSpPr>
          <p:nvPr>
            <p:ph type="body" sz="quarter" idx="11" hasCustomPrompt="1"/>
          </p:nvPr>
        </p:nvSpPr>
        <p:spPr>
          <a:xfrm>
            <a:off x="0" y="0"/>
            <a:ext cx="12192000" cy="3429000"/>
          </a:xfrm>
          <a:prstGeom prst="rect">
            <a:avLst/>
          </a:prstGeom>
        </p:spPr>
        <p:txBody>
          <a:bodyPr anchor="ctr"/>
          <a:lstStyle>
            <a:lvl1pPr marL="0" indent="0" algn="ctr">
              <a:buNone/>
              <a:defRPr sz="3600" baseline="0"/>
            </a:lvl1pPr>
          </a:lstStyle>
          <a:p>
            <a:pPr lvl="0"/>
            <a:r>
              <a:rPr lang="ca-ES" noProof="0"/>
              <a:t>Concepte 1</a:t>
            </a:r>
          </a:p>
        </p:txBody>
      </p:sp>
      <p:sp>
        <p:nvSpPr>
          <p:cNvPr id="8" name="Marcador de texto 15"/>
          <p:cNvSpPr>
            <a:spLocks noGrp="1"/>
          </p:cNvSpPr>
          <p:nvPr>
            <p:ph type="body" sz="quarter" idx="12" hasCustomPrompt="1"/>
          </p:nvPr>
        </p:nvSpPr>
        <p:spPr>
          <a:xfrm>
            <a:off x="0" y="3429000"/>
            <a:ext cx="12192000" cy="3429000"/>
          </a:xfrm>
          <a:prstGeom prst="rect">
            <a:avLst/>
          </a:prstGeom>
        </p:spPr>
        <p:txBody>
          <a:bodyPr anchor="ctr"/>
          <a:lstStyle>
            <a:lvl1pPr marL="0" indent="0" algn="ctr">
              <a:buNone/>
              <a:defRPr sz="3600" baseline="0"/>
            </a:lvl1pPr>
          </a:lstStyle>
          <a:p>
            <a:pPr lvl="0"/>
            <a:r>
              <a:rPr lang="ca-ES" noProof="0"/>
              <a:t>Concepte 2</a:t>
            </a:r>
          </a:p>
        </p:txBody>
      </p:sp>
      <p:cxnSp>
        <p:nvCxnSpPr>
          <p:cNvPr id="6" name="Conector recto 5"/>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550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ceptes 3A">
    <p:spTree>
      <p:nvGrpSpPr>
        <p:cNvPr id="1" name=""/>
        <p:cNvGrpSpPr/>
        <p:nvPr/>
      </p:nvGrpSpPr>
      <p:grpSpPr>
        <a:xfrm>
          <a:off x="0" y="0"/>
          <a:ext cx="0" cy="0"/>
          <a:chOff x="0" y="0"/>
          <a:chExt cx="0" cy="0"/>
        </a:xfrm>
      </p:grpSpPr>
      <p:sp>
        <p:nvSpPr>
          <p:cNvPr id="16" name="Marcador de texto 15"/>
          <p:cNvSpPr>
            <a:spLocks noGrp="1"/>
          </p:cNvSpPr>
          <p:nvPr>
            <p:ph type="body" sz="quarter" idx="10" hasCustomPrompt="1"/>
          </p:nvPr>
        </p:nvSpPr>
        <p:spPr>
          <a:xfrm>
            <a:off x="0" y="0"/>
            <a:ext cx="6096000" cy="6858000"/>
          </a:xfrm>
          <a:prstGeom prst="rect">
            <a:avLst/>
          </a:prstGeom>
        </p:spPr>
        <p:txBody>
          <a:bodyPr anchor="ctr"/>
          <a:lstStyle>
            <a:lvl1pPr marL="0" indent="0" algn="ctr">
              <a:buNone/>
              <a:defRPr sz="3600" baseline="0"/>
            </a:lvl1pPr>
          </a:lstStyle>
          <a:p>
            <a:pPr lvl="0"/>
            <a:r>
              <a:rPr lang="ca-ES" noProof="0"/>
              <a:t>Concepte 1</a:t>
            </a:r>
          </a:p>
        </p:txBody>
      </p:sp>
      <p:sp>
        <p:nvSpPr>
          <p:cNvPr id="19" name="Marcador de texto 15"/>
          <p:cNvSpPr>
            <a:spLocks noGrp="1"/>
          </p:cNvSpPr>
          <p:nvPr>
            <p:ph type="body" sz="quarter" idx="11" hasCustomPrompt="1"/>
          </p:nvPr>
        </p:nvSpPr>
        <p:spPr>
          <a:xfrm>
            <a:off x="6096000" y="0"/>
            <a:ext cx="6096000" cy="3429000"/>
          </a:xfrm>
          <a:prstGeom prst="rect">
            <a:avLst/>
          </a:prstGeom>
        </p:spPr>
        <p:txBody>
          <a:bodyPr anchor="ctr"/>
          <a:lstStyle>
            <a:lvl1pPr marL="0" indent="0" algn="ctr">
              <a:buNone/>
              <a:defRPr sz="3600" baseline="0"/>
            </a:lvl1pPr>
          </a:lstStyle>
          <a:p>
            <a:pPr lvl="0"/>
            <a:r>
              <a:rPr lang="ca-ES" noProof="0"/>
              <a:t>Concepte 2</a:t>
            </a:r>
          </a:p>
        </p:txBody>
      </p:sp>
      <p:sp>
        <p:nvSpPr>
          <p:cNvPr id="8" name="Marcador de texto 15"/>
          <p:cNvSpPr>
            <a:spLocks noGrp="1"/>
          </p:cNvSpPr>
          <p:nvPr>
            <p:ph type="body" sz="quarter" idx="12" hasCustomPrompt="1"/>
          </p:nvPr>
        </p:nvSpPr>
        <p:spPr>
          <a:xfrm>
            <a:off x="6096000" y="3429001"/>
            <a:ext cx="6096000" cy="3429000"/>
          </a:xfrm>
          <a:prstGeom prst="rect">
            <a:avLst/>
          </a:prstGeom>
        </p:spPr>
        <p:txBody>
          <a:bodyPr anchor="ctr"/>
          <a:lstStyle>
            <a:lvl1pPr marL="0" indent="0" algn="ctr">
              <a:buNone/>
              <a:defRPr sz="3600" baseline="0"/>
            </a:lvl1pPr>
          </a:lstStyle>
          <a:p>
            <a:pPr lvl="0"/>
            <a:r>
              <a:rPr lang="ca-ES" noProof="0"/>
              <a:t>Concepte 3</a:t>
            </a:r>
          </a:p>
        </p:txBody>
      </p:sp>
      <p:cxnSp>
        <p:nvCxnSpPr>
          <p:cNvPr id="12" name="Conector recto 11"/>
          <p:cNvCxnSpPr/>
          <p:nvPr userDrawn="1"/>
        </p:nvCxnSpPr>
        <p:spPr>
          <a:xfrm>
            <a:off x="60960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6096000" y="3429000"/>
            <a:ext cx="6096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933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ceptes 3B">
    <p:spTree>
      <p:nvGrpSpPr>
        <p:cNvPr id="1" name=""/>
        <p:cNvGrpSpPr/>
        <p:nvPr/>
      </p:nvGrpSpPr>
      <p:grpSpPr>
        <a:xfrm>
          <a:off x="0" y="0"/>
          <a:ext cx="0" cy="0"/>
          <a:chOff x="0" y="0"/>
          <a:chExt cx="0" cy="0"/>
        </a:xfrm>
      </p:grpSpPr>
      <p:sp>
        <p:nvSpPr>
          <p:cNvPr id="16" name="Marcador de texto 15"/>
          <p:cNvSpPr>
            <a:spLocks noGrp="1"/>
          </p:cNvSpPr>
          <p:nvPr>
            <p:ph type="body" sz="quarter" idx="10" hasCustomPrompt="1"/>
          </p:nvPr>
        </p:nvSpPr>
        <p:spPr>
          <a:xfrm>
            <a:off x="0" y="2"/>
            <a:ext cx="12192000" cy="3428999"/>
          </a:xfrm>
          <a:prstGeom prst="rect">
            <a:avLst/>
          </a:prstGeom>
        </p:spPr>
        <p:txBody>
          <a:bodyPr anchor="ctr"/>
          <a:lstStyle>
            <a:lvl1pPr marL="0" indent="0" algn="ctr">
              <a:buNone/>
              <a:defRPr sz="3600" baseline="0"/>
            </a:lvl1pPr>
          </a:lstStyle>
          <a:p>
            <a:pPr lvl="0"/>
            <a:r>
              <a:rPr lang="ca-ES" noProof="0"/>
              <a:t>Concepte 1</a:t>
            </a:r>
          </a:p>
        </p:txBody>
      </p:sp>
      <p:sp>
        <p:nvSpPr>
          <p:cNvPr id="19" name="Marcador de texto 15"/>
          <p:cNvSpPr>
            <a:spLocks noGrp="1"/>
          </p:cNvSpPr>
          <p:nvPr>
            <p:ph type="body" sz="quarter" idx="11" hasCustomPrompt="1"/>
          </p:nvPr>
        </p:nvSpPr>
        <p:spPr>
          <a:xfrm>
            <a:off x="0" y="3429000"/>
            <a:ext cx="6096000" cy="3429000"/>
          </a:xfrm>
          <a:prstGeom prst="rect">
            <a:avLst/>
          </a:prstGeom>
        </p:spPr>
        <p:txBody>
          <a:bodyPr anchor="ctr"/>
          <a:lstStyle>
            <a:lvl1pPr marL="0" indent="0" algn="ctr">
              <a:buNone/>
              <a:defRPr sz="3600" baseline="0"/>
            </a:lvl1pPr>
          </a:lstStyle>
          <a:p>
            <a:pPr lvl="0"/>
            <a:r>
              <a:rPr lang="ca-ES" noProof="0"/>
              <a:t>Concepte 2</a:t>
            </a:r>
          </a:p>
        </p:txBody>
      </p:sp>
      <p:sp>
        <p:nvSpPr>
          <p:cNvPr id="8" name="Marcador de texto 15"/>
          <p:cNvSpPr>
            <a:spLocks noGrp="1"/>
          </p:cNvSpPr>
          <p:nvPr>
            <p:ph type="body" sz="quarter" idx="12" hasCustomPrompt="1"/>
          </p:nvPr>
        </p:nvSpPr>
        <p:spPr>
          <a:xfrm>
            <a:off x="6096000" y="3429001"/>
            <a:ext cx="6096000" cy="3429000"/>
          </a:xfrm>
          <a:prstGeom prst="rect">
            <a:avLst/>
          </a:prstGeom>
        </p:spPr>
        <p:txBody>
          <a:bodyPr anchor="ctr"/>
          <a:lstStyle>
            <a:lvl1pPr marL="0" indent="0" algn="ctr">
              <a:buNone/>
              <a:defRPr sz="3600" baseline="0"/>
            </a:lvl1pPr>
          </a:lstStyle>
          <a:p>
            <a:pPr lvl="0"/>
            <a:r>
              <a:rPr lang="ca-ES" noProof="0"/>
              <a:t>Concepte 3</a:t>
            </a:r>
          </a:p>
        </p:txBody>
      </p:sp>
      <p:cxnSp>
        <p:nvCxnSpPr>
          <p:cNvPr id="12" name="Conector recto 11"/>
          <p:cNvCxnSpPr/>
          <p:nvPr userDrawn="1"/>
        </p:nvCxnSpPr>
        <p:spPr>
          <a:xfrm>
            <a:off x="6096000" y="3429000"/>
            <a:ext cx="0" cy="3429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609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ceptes 3C">
    <p:spTree>
      <p:nvGrpSpPr>
        <p:cNvPr id="1" name=""/>
        <p:cNvGrpSpPr/>
        <p:nvPr/>
      </p:nvGrpSpPr>
      <p:grpSpPr>
        <a:xfrm>
          <a:off x="0" y="0"/>
          <a:ext cx="0" cy="0"/>
          <a:chOff x="0" y="0"/>
          <a:chExt cx="0" cy="0"/>
        </a:xfrm>
      </p:grpSpPr>
      <p:sp>
        <p:nvSpPr>
          <p:cNvPr id="16" name="Marcador de texto 15"/>
          <p:cNvSpPr>
            <a:spLocks noGrp="1"/>
          </p:cNvSpPr>
          <p:nvPr>
            <p:ph type="body" sz="quarter" idx="10" hasCustomPrompt="1"/>
          </p:nvPr>
        </p:nvSpPr>
        <p:spPr>
          <a:xfrm>
            <a:off x="0" y="3429001"/>
            <a:ext cx="12192000" cy="3428999"/>
          </a:xfrm>
          <a:prstGeom prst="rect">
            <a:avLst/>
          </a:prstGeom>
        </p:spPr>
        <p:txBody>
          <a:bodyPr anchor="ctr"/>
          <a:lstStyle>
            <a:lvl1pPr marL="0" indent="0" algn="ctr">
              <a:buNone/>
              <a:defRPr sz="3600" baseline="0"/>
            </a:lvl1pPr>
          </a:lstStyle>
          <a:p>
            <a:pPr lvl="0"/>
            <a:r>
              <a:rPr lang="ca-ES" noProof="0"/>
              <a:t>Concepte 3</a:t>
            </a:r>
          </a:p>
        </p:txBody>
      </p:sp>
      <p:sp>
        <p:nvSpPr>
          <p:cNvPr id="19" name="Marcador de texto 15"/>
          <p:cNvSpPr>
            <a:spLocks noGrp="1"/>
          </p:cNvSpPr>
          <p:nvPr>
            <p:ph type="body" sz="quarter" idx="11" hasCustomPrompt="1"/>
          </p:nvPr>
        </p:nvSpPr>
        <p:spPr>
          <a:xfrm>
            <a:off x="0" y="-3"/>
            <a:ext cx="6096000" cy="3429000"/>
          </a:xfrm>
          <a:prstGeom prst="rect">
            <a:avLst/>
          </a:prstGeom>
        </p:spPr>
        <p:txBody>
          <a:bodyPr anchor="ctr"/>
          <a:lstStyle>
            <a:lvl1pPr marL="0" indent="0" algn="ctr">
              <a:buNone/>
              <a:defRPr sz="3600" baseline="0"/>
            </a:lvl1pPr>
          </a:lstStyle>
          <a:p>
            <a:pPr lvl="0"/>
            <a:r>
              <a:rPr lang="ca-ES" noProof="0"/>
              <a:t>Concepte 1</a:t>
            </a:r>
          </a:p>
        </p:txBody>
      </p:sp>
      <p:sp>
        <p:nvSpPr>
          <p:cNvPr id="8" name="Marcador de texto 15"/>
          <p:cNvSpPr>
            <a:spLocks noGrp="1"/>
          </p:cNvSpPr>
          <p:nvPr>
            <p:ph type="body" sz="quarter" idx="12" hasCustomPrompt="1"/>
          </p:nvPr>
        </p:nvSpPr>
        <p:spPr>
          <a:xfrm>
            <a:off x="6096000" y="0"/>
            <a:ext cx="6096000" cy="3429000"/>
          </a:xfrm>
          <a:prstGeom prst="rect">
            <a:avLst/>
          </a:prstGeom>
        </p:spPr>
        <p:txBody>
          <a:bodyPr anchor="ctr"/>
          <a:lstStyle>
            <a:lvl1pPr marL="0" indent="0" algn="ctr">
              <a:buNone/>
              <a:defRPr sz="3600" baseline="0"/>
            </a:lvl1pPr>
          </a:lstStyle>
          <a:p>
            <a:pPr lvl="0"/>
            <a:r>
              <a:rPr lang="ca-ES" noProof="0"/>
              <a:t>Concepte 2</a:t>
            </a:r>
          </a:p>
        </p:txBody>
      </p:sp>
      <p:cxnSp>
        <p:nvCxnSpPr>
          <p:cNvPr id="12" name="Conector recto 11"/>
          <p:cNvCxnSpPr/>
          <p:nvPr userDrawn="1"/>
        </p:nvCxnSpPr>
        <p:spPr>
          <a:xfrm flipV="1">
            <a:off x="6096000" y="-1"/>
            <a:ext cx="0" cy="342900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278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ceptes 4">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6096000" y="0"/>
            <a:ext cx="6096000" cy="3429000"/>
          </a:xfrm>
          <a:prstGeom prst="rect">
            <a:avLst/>
          </a:prstGeom>
        </p:spPr>
        <p:txBody>
          <a:bodyPr anchor="ctr"/>
          <a:lstStyle>
            <a:lvl1pPr marL="0" indent="0" algn="ctr">
              <a:buNone/>
              <a:defRPr sz="3600" baseline="0"/>
            </a:lvl1pPr>
          </a:lstStyle>
          <a:p>
            <a:pPr lvl="0"/>
            <a:r>
              <a:rPr lang="ca-ES" noProof="0"/>
              <a:t>Concepte 2</a:t>
            </a:r>
          </a:p>
        </p:txBody>
      </p:sp>
      <p:sp>
        <p:nvSpPr>
          <p:cNvPr id="8" name="Marcador de texto 15"/>
          <p:cNvSpPr>
            <a:spLocks noGrp="1"/>
          </p:cNvSpPr>
          <p:nvPr>
            <p:ph type="body" sz="quarter" idx="12" hasCustomPrompt="1"/>
          </p:nvPr>
        </p:nvSpPr>
        <p:spPr>
          <a:xfrm>
            <a:off x="6096000" y="3429001"/>
            <a:ext cx="6096000" cy="3429000"/>
          </a:xfrm>
          <a:prstGeom prst="rect">
            <a:avLst/>
          </a:prstGeom>
        </p:spPr>
        <p:txBody>
          <a:bodyPr anchor="ctr"/>
          <a:lstStyle>
            <a:lvl1pPr marL="0" indent="0" algn="ctr">
              <a:buNone/>
              <a:defRPr sz="3600" baseline="0"/>
            </a:lvl1pPr>
          </a:lstStyle>
          <a:p>
            <a:pPr lvl="0"/>
            <a:r>
              <a:rPr lang="ca-ES" noProof="0"/>
              <a:t>Concepte 4</a:t>
            </a:r>
          </a:p>
        </p:txBody>
      </p:sp>
      <p:sp>
        <p:nvSpPr>
          <p:cNvPr id="9" name="Marcador de texto 15"/>
          <p:cNvSpPr>
            <a:spLocks noGrp="1"/>
          </p:cNvSpPr>
          <p:nvPr>
            <p:ph type="body" sz="quarter" idx="13" hasCustomPrompt="1"/>
          </p:nvPr>
        </p:nvSpPr>
        <p:spPr>
          <a:xfrm>
            <a:off x="-1" y="0"/>
            <a:ext cx="6096000" cy="3429000"/>
          </a:xfrm>
          <a:prstGeom prst="rect">
            <a:avLst/>
          </a:prstGeom>
        </p:spPr>
        <p:txBody>
          <a:bodyPr anchor="ctr"/>
          <a:lstStyle>
            <a:lvl1pPr marL="0" indent="0" algn="ctr">
              <a:buNone/>
              <a:defRPr sz="3600" baseline="0"/>
            </a:lvl1pPr>
          </a:lstStyle>
          <a:p>
            <a:pPr lvl="0"/>
            <a:r>
              <a:rPr lang="ca-ES" noProof="0"/>
              <a:t>Concepte 1</a:t>
            </a:r>
          </a:p>
        </p:txBody>
      </p:sp>
      <p:sp>
        <p:nvSpPr>
          <p:cNvPr id="10" name="Marcador de texto 15"/>
          <p:cNvSpPr>
            <a:spLocks noGrp="1"/>
          </p:cNvSpPr>
          <p:nvPr>
            <p:ph type="body" sz="quarter" idx="14" hasCustomPrompt="1"/>
          </p:nvPr>
        </p:nvSpPr>
        <p:spPr>
          <a:xfrm>
            <a:off x="-1" y="3429001"/>
            <a:ext cx="6096000" cy="3429000"/>
          </a:xfrm>
          <a:prstGeom prst="rect">
            <a:avLst/>
          </a:prstGeom>
        </p:spPr>
        <p:txBody>
          <a:bodyPr anchor="ctr"/>
          <a:lstStyle>
            <a:lvl1pPr marL="0" indent="0" algn="ctr">
              <a:buNone/>
              <a:defRPr sz="3600" baseline="0"/>
            </a:lvl1pPr>
          </a:lstStyle>
          <a:p>
            <a:pPr lvl="0"/>
            <a:r>
              <a:rPr lang="ca-ES" noProof="0"/>
              <a:t>Concepte 3</a:t>
            </a:r>
          </a:p>
        </p:txBody>
      </p:sp>
      <p:cxnSp>
        <p:nvCxnSpPr>
          <p:cNvPr id="12" name="Conector recto 11"/>
          <p:cNvCxnSpPr/>
          <p:nvPr userDrawn="1"/>
        </p:nvCxnSpPr>
        <p:spPr>
          <a:xfrm>
            <a:off x="60960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540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ceptes 5A">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8113199" y="0"/>
            <a:ext cx="4078800" cy="3429000"/>
          </a:xfrm>
          <a:prstGeom prst="rect">
            <a:avLst/>
          </a:prstGeom>
        </p:spPr>
        <p:txBody>
          <a:bodyPr anchor="ctr"/>
          <a:lstStyle>
            <a:lvl1pPr marL="0" indent="0" algn="ctr">
              <a:buNone/>
              <a:defRPr sz="3600" baseline="0"/>
            </a:lvl1pPr>
          </a:lstStyle>
          <a:p>
            <a:pPr lvl="0"/>
            <a:r>
              <a:rPr lang="ca-ES" noProof="0"/>
              <a:t>Concepte 2</a:t>
            </a:r>
          </a:p>
        </p:txBody>
      </p:sp>
      <p:sp>
        <p:nvSpPr>
          <p:cNvPr id="8" name="Marcador de texto 15"/>
          <p:cNvSpPr>
            <a:spLocks noGrp="1"/>
          </p:cNvSpPr>
          <p:nvPr>
            <p:ph type="body" sz="quarter" idx="12" hasCustomPrompt="1"/>
          </p:nvPr>
        </p:nvSpPr>
        <p:spPr>
          <a:xfrm>
            <a:off x="8113199" y="3429001"/>
            <a:ext cx="4078800" cy="3429000"/>
          </a:xfrm>
          <a:prstGeom prst="rect">
            <a:avLst/>
          </a:prstGeom>
        </p:spPr>
        <p:txBody>
          <a:bodyPr anchor="ctr"/>
          <a:lstStyle>
            <a:lvl1pPr marL="0" indent="0" algn="ctr">
              <a:buNone/>
              <a:defRPr sz="3600" baseline="0"/>
            </a:lvl1pPr>
          </a:lstStyle>
          <a:p>
            <a:pPr lvl="0"/>
            <a:r>
              <a:rPr lang="ca-ES" noProof="0"/>
              <a:t>Concepte 5</a:t>
            </a:r>
          </a:p>
        </p:txBody>
      </p:sp>
      <p:sp>
        <p:nvSpPr>
          <p:cNvPr id="13" name="Marcador de texto 15"/>
          <p:cNvSpPr>
            <a:spLocks noGrp="1"/>
          </p:cNvSpPr>
          <p:nvPr>
            <p:ph type="body" sz="quarter" idx="13" hasCustomPrompt="1"/>
          </p:nvPr>
        </p:nvSpPr>
        <p:spPr>
          <a:xfrm>
            <a:off x="1" y="0"/>
            <a:ext cx="8113199" cy="3429000"/>
          </a:xfrm>
          <a:prstGeom prst="rect">
            <a:avLst/>
          </a:prstGeom>
        </p:spPr>
        <p:txBody>
          <a:bodyPr anchor="ctr"/>
          <a:lstStyle>
            <a:lvl1pPr marL="0" indent="0" algn="ctr">
              <a:buNone/>
              <a:defRPr sz="3600" baseline="0"/>
            </a:lvl1pPr>
          </a:lstStyle>
          <a:p>
            <a:pPr lvl="0"/>
            <a:r>
              <a:rPr lang="ca-ES" noProof="0"/>
              <a:t>Concepte 1</a:t>
            </a:r>
          </a:p>
        </p:txBody>
      </p:sp>
      <p:sp>
        <p:nvSpPr>
          <p:cNvPr id="14" name="Marcador de texto 15"/>
          <p:cNvSpPr>
            <a:spLocks noGrp="1"/>
          </p:cNvSpPr>
          <p:nvPr>
            <p:ph type="body" sz="quarter" idx="14" hasCustomPrompt="1"/>
          </p:nvPr>
        </p:nvSpPr>
        <p:spPr>
          <a:xfrm>
            <a:off x="1" y="3429001"/>
            <a:ext cx="4078799" cy="3429000"/>
          </a:xfrm>
          <a:prstGeom prst="rect">
            <a:avLst/>
          </a:prstGeom>
        </p:spPr>
        <p:txBody>
          <a:bodyPr anchor="ctr"/>
          <a:lstStyle>
            <a:lvl1pPr marL="0" indent="0" algn="ctr">
              <a:buNone/>
              <a:defRPr sz="3600" baseline="0"/>
            </a:lvl1pPr>
          </a:lstStyle>
          <a:p>
            <a:pPr lvl="0"/>
            <a:r>
              <a:rPr lang="ca-ES" noProof="0"/>
              <a:t>Concepte 3</a:t>
            </a:r>
          </a:p>
        </p:txBody>
      </p:sp>
      <p:sp>
        <p:nvSpPr>
          <p:cNvPr id="16" name="Marcador de texto 15"/>
          <p:cNvSpPr>
            <a:spLocks noGrp="1"/>
          </p:cNvSpPr>
          <p:nvPr>
            <p:ph type="body" sz="quarter" idx="16" hasCustomPrompt="1"/>
          </p:nvPr>
        </p:nvSpPr>
        <p:spPr>
          <a:xfrm>
            <a:off x="4078801" y="3429001"/>
            <a:ext cx="4034399" cy="3429001"/>
          </a:xfrm>
          <a:prstGeom prst="rect">
            <a:avLst/>
          </a:prstGeom>
        </p:spPr>
        <p:txBody>
          <a:bodyPr anchor="ctr"/>
          <a:lstStyle>
            <a:lvl1pPr marL="0" indent="0" algn="ctr">
              <a:buNone/>
              <a:defRPr sz="3600" baseline="0"/>
            </a:lvl1pPr>
          </a:lstStyle>
          <a:p>
            <a:pPr lvl="0"/>
            <a:r>
              <a:rPr lang="ca-ES" noProof="0"/>
              <a:t>Concepte 4</a:t>
            </a:r>
          </a:p>
        </p:txBody>
      </p:sp>
      <p:cxnSp>
        <p:nvCxnSpPr>
          <p:cNvPr id="12" name="Conector recto 11"/>
          <p:cNvCxnSpPr/>
          <p:nvPr userDrawn="1"/>
        </p:nvCxnSpPr>
        <p:spPr>
          <a:xfrm>
            <a:off x="8113199"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797" y="3429000"/>
            <a:ext cx="3" cy="3429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304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Title 1"/>
          <p:cNvSpPr>
            <a:spLocks noGrp="1"/>
          </p:cNvSpPr>
          <p:nvPr>
            <p:ph type="title"/>
          </p:nvPr>
        </p:nvSpPr>
        <p:spPr>
          <a:xfrm>
            <a:off x="3418914" y="932723"/>
            <a:ext cx="8533737" cy="1143000"/>
          </a:xfrm>
          <a:prstGeom prst="rect">
            <a:avLst/>
          </a:prstGeom>
        </p:spPr>
        <p:txBody>
          <a:bodyPr/>
          <a:lstStyle>
            <a:lvl1pPr algn="r">
              <a:defRPr>
                <a:solidFill>
                  <a:srgbClr val="F1592A"/>
                </a:solidFill>
              </a:defRPr>
            </a:lvl1pPr>
          </a:lstStyle>
          <a:p>
            <a:r>
              <a:rPr lang="en-US"/>
              <a:t>Click to edit Master title style</a:t>
            </a:r>
            <a:endParaRPr lang="nl-NL"/>
          </a:p>
        </p:txBody>
      </p:sp>
      <p:sp>
        <p:nvSpPr>
          <p:cNvPr id="21" name="Content Placeholder 2"/>
          <p:cNvSpPr>
            <a:spLocks noGrp="1"/>
          </p:cNvSpPr>
          <p:nvPr>
            <p:ph idx="13"/>
          </p:nvPr>
        </p:nvSpPr>
        <p:spPr>
          <a:xfrm>
            <a:off x="6288466" y="2127550"/>
            <a:ext cx="2784309" cy="3369239"/>
          </a:xfrm>
          <a:prstGeom prst="rect">
            <a:avLst/>
          </a:prstGeom>
        </p:spPr>
        <p:txBody>
          <a:bodyPr>
            <a:noAutofit/>
          </a:bodyPr>
          <a:lstStyle>
            <a:lvl1pPr marL="0" indent="0" algn="ctr">
              <a:buNone/>
              <a:defRPr sz="2667">
                <a:solidFill>
                  <a:srgbClr val="1C7DC3"/>
                </a:solidFill>
              </a:defRPr>
            </a:lvl1pPr>
            <a:lvl2pPr marL="609585" indent="0" algn="ctr">
              <a:buNone/>
              <a:defRPr sz="2667">
                <a:solidFill>
                  <a:srgbClr val="1C7DC3"/>
                </a:solidFill>
              </a:defRPr>
            </a:lvl2pPr>
            <a:lvl3pPr marL="1219170" indent="0" algn="ctr">
              <a:buNone/>
              <a:defRPr sz="2667">
                <a:solidFill>
                  <a:srgbClr val="1C7DC3"/>
                </a:solidFill>
              </a:defRPr>
            </a:lvl3pPr>
            <a:lvl4pPr marL="1828754" indent="0" algn="ctr">
              <a:buNone/>
              <a:defRPr sz="2667">
                <a:solidFill>
                  <a:srgbClr val="1C7DC3"/>
                </a:solidFill>
              </a:defRPr>
            </a:lvl4pPr>
            <a:lvl5pPr marL="2438339" indent="0" algn="ctr">
              <a:buNone/>
              <a:defRPr sz="2667">
                <a:solidFill>
                  <a:srgbClr val="1C7DC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26" name="Text Placeholder 23"/>
          <p:cNvSpPr>
            <a:spLocks noGrp="1"/>
          </p:cNvSpPr>
          <p:nvPr>
            <p:ph type="body" sz="quarter" idx="15"/>
          </p:nvPr>
        </p:nvSpPr>
        <p:spPr>
          <a:xfrm>
            <a:off x="3408727" y="2126524"/>
            <a:ext cx="2688167" cy="3361267"/>
          </a:xfrm>
          <a:prstGeom prst="rect">
            <a:avLst/>
          </a:prstGeom>
        </p:spPr>
        <p:txBody>
          <a:bodyPr>
            <a:noAutofit/>
          </a:bodyPr>
          <a:lstStyle>
            <a:lvl1pPr marL="0" indent="0" algn="ctr">
              <a:buFontTx/>
              <a:buNone/>
              <a:defRPr sz="2667">
                <a:solidFill>
                  <a:srgbClr val="1C7DC3"/>
                </a:solidFill>
              </a:defRPr>
            </a:lvl1pPr>
            <a:lvl2pPr marL="609585" indent="0">
              <a:buFontTx/>
              <a:buNone/>
              <a:defRPr sz="2667">
                <a:solidFill>
                  <a:srgbClr val="D0D0D0"/>
                </a:solidFill>
              </a:defRPr>
            </a:lvl2pPr>
            <a:lvl3pPr marL="1219170" indent="0">
              <a:buFontTx/>
              <a:buNone/>
              <a:defRPr sz="2667">
                <a:solidFill>
                  <a:srgbClr val="D0D0D0"/>
                </a:solidFill>
              </a:defRPr>
            </a:lvl3pPr>
            <a:lvl4pPr marL="1828754" indent="0">
              <a:buFontTx/>
              <a:buNone/>
              <a:defRPr sz="2667">
                <a:solidFill>
                  <a:srgbClr val="D0D0D0"/>
                </a:solidFill>
              </a:defRPr>
            </a:lvl4pPr>
            <a:lvl5pPr marL="2438339" indent="0">
              <a:buFontTx/>
              <a:buNone/>
              <a:defRPr sz="2667">
                <a:solidFill>
                  <a:srgbClr val="D0D0D0"/>
                </a:solidFill>
              </a:defRPr>
            </a:lvl5pPr>
          </a:lstStyle>
          <a:p>
            <a:pPr lvl="0"/>
            <a:r>
              <a:rPr lang="en-US"/>
              <a:t>Click to edit Master text styles</a:t>
            </a:r>
          </a:p>
        </p:txBody>
      </p:sp>
      <p:sp>
        <p:nvSpPr>
          <p:cNvPr id="27" name="Text Placeholder 23"/>
          <p:cNvSpPr>
            <a:spLocks noGrp="1"/>
          </p:cNvSpPr>
          <p:nvPr>
            <p:ph type="body" sz="quarter" idx="16"/>
          </p:nvPr>
        </p:nvSpPr>
        <p:spPr>
          <a:xfrm>
            <a:off x="9264353" y="2126524"/>
            <a:ext cx="2688167" cy="3361267"/>
          </a:xfrm>
          <a:prstGeom prst="rect">
            <a:avLst/>
          </a:prstGeom>
        </p:spPr>
        <p:txBody>
          <a:bodyPr>
            <a:noAutofit/>
          </a:bodyPr>
          <a:lstStyle>
            <a:lvl1pPr marL="0" indent="0" algn="ctr">
              <a:buFontTx/>
              <a:buNone/>
              <a:defRPr sz="2667">
                <a:solidFill>
                  <a:srgbClr val="1C7DC3"/>
                </a:solidFill>
              </a:defRPr>
            </a:lvl1pPr>
            <a:lvl2pPr marL="609585" indent="0">
              <a:buFontTx/>
              <a:buNone/>
              <a:defRPr sz="2667">
                <a:solidFill>
                  <a:srgbClr val="D0D0D0"/>
                </a:solidFill>
              </a:defRPr>
            </a:lvl2pPr>
            <a:lvl3pPr marL="1219170" indent="0">
              <a:buFontTx/>
              <a:buNone/>
              <a:defRPr sz="2667">
                <a:solidFill>
                  <a:srgbClr val="D0D0D0"/>
                </a:solidFill>
              </a:defRPr>
            </a:lvl3pPr>
            <a:lvl4pPr marL="1828754" indent="0">
              <a:buFontTx/>
              <a:buNone/>
              <a:defRPr sz="2667">
                <a:solidFill>
                  <a:srgbClr val="D0D0D0"/>
                </a:solidFill>
              </a:defRPr>
            </a:lvl4pPr>
            <a:lvl5pPr marL="2438339" indent="0">
              <a:buFontTx/>
              <a:buNone/>
              <a:defRPr sz="2667">
                <a:solidFill>
                  <a:srgbClr val="D0D0D0"/>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CC097ACD-CF35-C99C-9C55-C9FA2B4FB2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3036115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ceptes 5B">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4078798" y="0"/>
            <a:ext cx="4034399" cy="3429000"/>
          </a:xfrm>
          <a:prstGeom prst="rect">
            <a:avLst/>
          </a:prstGeom>
        </p:spPr>
        <p:txBody>
          <a:bodyPr anchor="ctr"/>
          <a:lstStyle>
            <a:lvl1pPr marL="0" indent="0" algn="ctr">
              <a:buNone/>
              <a:defRPr sz="3600" baseline="0"/>
            </a:lvl1pPr>
          </a:lstStyle>
          <a:p>
            <a:pPr lvl="0"/>
            <a:r>
              <a:rPr lang="ca-ES" noProof="0"/>
              <a:t>Concepte 2</a:t>
            </a:r>
          </a:p>
        </p:txBody>
      </p:sp>
      <p:sp>
        <p:nvSpPr>
          <p:cNvPr id="8" name="Marcador de texto 15"/>
          <p:cNvSpPr>
            <a:spLocks noGrp="1"/>
          </p:cNvSpPr>
          <p:nvPr>
            <p:ph type="body" sz="quarter" idx="12" hasCustomPrompt="1"/>
          </p:nvPr>
        </p:nvSpPr>
        <p:spPr>
          <a:xfrm>
            <a:off x="8113199" y="2"/>
            <a:ext cx="4078800" cy="3428999"/>
          </a:xfrm>
          <a:prstGeom prst="rect">
            <a:avLst/>
          </a:prstGeom>
        </p:spPr>
        <p:txBody>
          <a:bodyPr anchor="ctr"/>
          <a:lstStyle>
            <a:lvl1pPr marL="0" indent="0" algn="ctr">
              <a:buNone/>
              <a:defRPr sz="3600" baseline="0"/>
            </a:lvl1pPr>
          </a:lstStyle>
          <a:p>
            <a:pPr lvl="0"/>
            <a:r>
              <a:rPr lang="ca-ES" noProof="0"/>
              <a:t>Concepte 3</a:t>
            </a:r>
          </a:p>
        </p:txBody>
      </p:sp>
      <p:sp>
        <p:nvSpPr>
          <p:cNvPr id="13" name="Marcador de texto 15"/>
          <p:cNvSpPr>
            <a:spLocks noGrp="1"/>
          </p:cNvSpPr>
          <p:nvPr>
            <p:ph type="body" sz="quarter" idx="13" hasCustomPrompt="1"/>
          </p:nvPr>
        </p:nvSpPr>
        <p:spPr>
          <a:xfrm>
            <a:off x="1" y="0"/>
            <a:ext cx="4078799" cy="3429000"/>
          </a:xfrm>
          <a:prstGeom prst="rect">
            <a:avLst/>
          </a:prstGeom>
        </p:spPr>
        <p:txBody>
          <a:bodyPr anchor="ctr"/>
          <a:lstStyle>
            <a:lvl1pPr marL="0" indent="0" algn="ctr">
              <a:buNone/>
              <a:defRPr sz="3600" baseline="0"/>
            </a:lvl1pPr>
          </a:lstStyle>
          <a:p>
            <a:pPr lvl="0"/>
            <a:r>
              <a:rPr lang="ca-ES" noProof="0"/>
              <a:t>Concepte 1</a:t>
            </a:r>
          </a:p>
        </p:txBody>
      </p:sp>
      <p:sp>
        <p:nvSpPr>
          <p:cNvPr id="14" name="Marcador de texto 15"/>
          <p:cNvSpPr>
            <a:spLocks noGrp="1"/>
          </p:cNvSpPr>
          <p:nvPr>
            <p:ph type="body" sz="quarter" idx="14" hasCustomPrompt="1"/>
          </p:nvPr>
        </p:nvSpPr>
        <p:spPr>
          <a:xfrm>
            <a:off x="1" y="3429001"/>
            <a:ext cx="4078799" cy="3429000"/>
          </a:xfrm>
          <a:prstGeom prst="rect">
            <a:avLst/>
          </a:prstGeom>
        </p:spPr>
        <p:txBody>
          <a:bodyPr anchor="ctr"/>
          <a:lstStyle>
            <a:lvl1pPr marL="0" indent="0" algn="ctr">
              <a:buNone/>
              <a:defRPr sz="3600" baseline="0"/>
            </a:lvl1pPr>
          </a:lstStyle>
          <a:p>
            <a:pPr lvl="0"/>
            <a:r>
              <a:rPr lang="ca-ES" noProof="0"/>
              <a:t>Concepte 4</a:t>
            </a:r>
          </a:p>
        </p:txBody>
      </p:sp>
      <p:sp>
        <p:nvSpPr>
          <p:cNvPr id="16" name="Marcador de texto 15"/>
          <p:cNvSpPr>
            <a:spLocks noGrp="1"/>
          </p:cNvSpPr>
          <p:nvPr>
            <p:ph type="body" sz="quarter" idx="16" hasCustomPrompt="1"/>
          </p:nvPr>
        </p:nvSpPr>
        <p:spPr>
          <a:xfrm>
            <a:off x="4078801" y="3429001"/>
            <a:ext cx="8113201" cy="3429001"/>
          </a:xfrm>
          <a:prstGeom prst="rect">
            <a:avLst/>
          </a:prstGeom>
        </p:spPr>
        <p:txBody>
          <a:bodyPr anchor="ctr"/>
          <a:lstStyle>
            <a:lvl1pPr marL="0" indent="0" algn="ctr">
              <a:buNone/>
              <a:defRPr sz="3600" baseline="0"/>
            </a:lvl1pPr>
          </a:lstStyle>
          <a:p>
            <a:pPr lvl="0"/>
            <a:r>
              <a:rPr lang="ca-ES" noProof="0"/>
              <a:t>Concepte 5</a:t>
            </a:r>
          </a:p>
        </p:txBody>
      </p:sp>
      <p:cxnSp>
        <p:nvCxnSpPr>
          <p:cNvPr id="12" name="Conector recto 11"/>
          <p:cNvCxnSpPr/>
          <p:nvPr userDrawn="1"/>
        </p:nvCxnSpPr>
        <p:spPr>
          <a:xfrm>
            <a:off x="8113199" y="0"/>
            <a:ext cx="0" cy="3429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8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481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ceptes 5C">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8113199" y="0"/>
            <a:ext cx="4078800" cy="3429000"/>
          </a:xfrm>
          <a:prstGeom prst="rect">
            <a:avLst/>
          </a:prstGeom>
        </p:spPr>
        <p:txBody>
          <a:bodyPr anchor="ctr"/>
          <a:lstStyle>
            <a:lvl1pPr marL="0" indent="0" algn="ctr">
              <a:buNone/>
              <a:defRPr sz="3600" baseline="0"/>
            </a:lvl1pPr>
          </a:lstStyle>
          <a:p>
            <a:pPr lvl="0"/>
            <a:r>
              <a:rPr lang="ca-ES" noProof="0"/>
              <a:t>Concepte 3</a:t>
            </a:r>
          </a:p>
        </p:txBody>
      </p:sp>
      <p:sp>
        <p:nvSpPr>
          <p:cNvPr id="8" name="Marcador de texto 15"/>
          <p:cNvSpPr>
            <a:spLocks noGrp="1"/>
          </p:cNvSpPr>
          <p:nvPr>
            <p:ph type="body" sz="quarter" idx="12" hasCustomPrompt="1"/>
          </p:nvPr>
        </p:nvSpPr>
        <p:spPr>
          <a:xfrm>
            <a:off x="8113199" y="3429001"/>
            <a:ext cx="4078800" cy="3429000"/>
          </a:xfrm>
          <a:prstGeom prst="rect">
            <a:avLst/>
          </a:prstGeom>
        </p:spPr>
        <p:txBody>
          <a:bodyPr anchor="ctr"/>
          <a:lstStyle>
            <a:lvl1pPr marL="0" indent="0" algn="ctr">
              <a:buNone/>
              <a:defRPr sz="3600" baseline="0"/>
            </a:lvl1pPr>
          </a:lstStyle>
          <a:p>
            <a:pPr lvl="0"/>
            <a:r>
              <a:rPr lang="ca-ES" noProof="0"/>
              <a:t>Concepte 5</a:t>
            </a:r>
          </a:p>
        </p:txBody>
      </p:sp>
      <p:sp>
        <p:nvSpPr>
          <p:cNvPr id="13" name="Marcador de texto 15"/>
          <p:cNvSpPr>
            <a:spLocks noGrp="1"/>
          </p:cNvSpPr>
          <p:nvPr>
            <p:ph type="body" sz="quarter" idx="13" hasCustomPrompt="1"/>
          </p:nvPr>
        </p:nvSpPr>
        <p:spPr>
          <a:xfrm>
            <a:off x="1" y="0"/>
            <a:ext cx="4078799" cy="6858000"/>
          </a:xfrm>
          <a:prstGeom prst="rect">
            <a:avLst/>
          </a:prstGeom>
        </p:spPr>
        <p:txBody>
          <a:bodyPr anchor="ctr"/>
          <a:lstStyle>
            <a:lvl1pPr marL="0" indent="0" algn="ctr">
              <a:buNone/>
              <a:defRPr sz="3600" baseline="0"/>
            </a:lvl1pPr>
          </a:lstStyle>
          <a:p>
            <a:pPr lvl="0"/>
            <a:r>
              <a:rPr lang="ca-ES" noProof="0"/>
              <a:t>Concepte 1</a:t>
            </a:r>
          </a:p>
        </p:txBody>
      </p:sp>
      <p:sp>
        <p:nvSpPr>
          <p:cNvPr id="15" name="Marcador de texto 15"/>
          <p:cNvSpPr>
            <a:spLocks noGrp="1"/>
          </p:cNvSpPr>
          <p:nvPr>
            <p:ph type="body" sz="quarter" idx="15" hasCustomPrompt="1"/>
          </p:nvPr>
        </p:nvSpPr>
        <p:spPr>
          <a:xfrm>
            <a:off x="4078801" y="-1"/>
            <a:ext cx="4034399" cy="3429001"/>
          </a:xfrm>
          <a:prstGeom prst="rect">
            <a:avLst/>
          </a:prstGeom>
        </p:spPr>
        <p:txBody>
          <a:bodyPr anchor="ctr"/>
          <a:lstStyle>
            <a:lvl1pPr marL="0" indent="0" algn="ctr">
              <a:buNone/>
              <a:defRPr sz="3600" baseline="0"/>
            </a:lvl1pPr>
          </a:lstStyle>
          <a:p>
            <a:pPr lvl="0"/>
            <a:r>
              <a:rPr lang="ca-ES" noProof="0"/>
              <a:t>Concepte 2</a:t>
            </a:r>
          </a:p>
        </p:txBody>
      </p:sp>
      <p:sp>
        <p:nvSpPr>
          <p:cNvPr id="16" name="Marcador de texto 15"/>
          <p:cNvSpPr>
            <a:spLocks noGrp="1"/>
          </p:cNvSpPr>
          <p:nvPr>
            <p:ph type="body" sz="quarter" idx="16" hasCustomPrompt="1"/>
          </p:nvPr>
        </p:nvSpPr>
        <p:spPr>
          <a:xfrm>
            <a:off x="4078801" y="3429001"/>
            <a:ext cx="4034399" cy="3429001"/>
          </a:xfrm>
          <a:prstGeom prst="rect">
            <a:avLst/>
          </a:prstGeom>
        </p:spPr>
        <p:txBody>
          <a:bodyPr anchor="ctr"/>
          <a:lstStyle>
            <a:lvl1pPr marL="0" indent="0" algn="ctr">
              <a:buNone/>
              <a:defRPr sz="3600" baseline="0"/>
            </a:lvl1pPr>
          </a:lstStyle>
          <a:p>
            <a:pPr lvl="0"/>
            <a:r>
              <a:rPr lang="ca-ES" noProof="0"/>
              <a:t>Concepte 4</a:t>
            </a:r>
          </a:p>
        </p:txBody>
      </p:sp>
      <p:cxnSp>
        <p:nvCxnSpPr>
          <p:cNvPr id="12" name="Conector recto 11"/>
          <p:cNvCxnSpPr/>
          <p:nvPr userDrawn="1"/>
        </p:nvCxnSpPr>
        <p:spPr>
          <a:xfrm>
            <a:off x="8113199"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4078797" y="3429000"/>
            <a:ext cx="8113203"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8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346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ceptes 6">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8113199" y="0"/>
            <a:ext cx="4078800" cy="3429000"/>
          </a:xfrm>
          <a:prstGeom prst="rect">
            <a:avLst/>
          </a:prstGeom>
        </p:spPr>
        <p:txBody>
          <a:bodyPr anchor="ctr"/>
          <a:lstStyle>
            <a:lvl1pPr marL="0" indent="0" algn="ctr">
              <a:buNone/>
              <a:defRPr sz="3600" baseline="0"/>
            </a:lvl1pPr>
          </a:lstStyle>
          <a:p>
            <a:pPr lvl="0"/>
            <a:r>
              <a:rPr lang="ca-ES" noProof="0"/>
              <a:t>Concepte 3</a:t>
            </a:r>
          </a:p>
        </p:txBody>
      </p:sp>
      <p:sp>
        <p:nvSpPr>
          <p:cNvPr id="8" name="Marcador de texto 15"/>
          <p:cNvSpPr>
            <a:spLocks noGrp="1"/>
          </p:cNvSpPr>
          <p:nvPr>
            <p:ph type="body" sz="quarter" idx="12" hasCustomPrompt="1"/>
          </p:nvPr>
        </p:nvSpPr>
        <p:spPr>
          <a:xfrm>
            <a:off x="8113199" y="3429001"/>
            <a:ext cx="4078800" cy="3429000"/>
          </a:xfrm>
          <a:prstGeom prst="rect">
            <a:avLst/>
          </a:prstGeom>
        </p:spPr>
        <p:txBody>
          <a:bodyPr anchor="ctr"/>
          <a:lstStyle>
            <a:lvl1pPr marL="0" indent="0" algn="ctr">
              <a:buNone/>
              <a:defRPr sz="3600" baseline="0"/>
            </a:lvl1pPr>
          </a:lstStyle>
          <a:p>
            <a:pPr lvl="0"/>
            <a:r>
              <a:rPr lang="ca-ES" noProof="0"/>
              <a:t>Concepte 6</a:t>
            </a:r>
          </a:p>
        </p:txBody>
      </p:sp>
      <p:sp>
        <p:nvSpPr>
          <p:cNvPr id="13" name="Marcador de texto 15"/>
          <p:cNvSpPr>
            <a:spLocks noGrp="1"/>
          </p:cNvSpPr>
          <p:nvPr>
            <p:ph type="body" sz="quarter" idx="13" hasCustomPrompt="1"/>
          </p:nvPr>
        </p:nvSpPr>
        <p:spPr>
          <a:xfrm>
            <a:off x="1" y="0"/>
            <a:ext cx="4078799" cy="3429000"/>
          </a:xfrm>
          <a:prstGeom prst="rect">
            <a:avLst/>
          </a:prstGeom>
        </p:spPr>
        <p:txBody>
          <a:bodyPr anchor="ctr"/>
          <a:lstStyle>
            <a:lvl1pPr marL="0" indent="0" algn="ctr">
              <a:buNone/>
              <a:defRPr sz="3600" baseline="0"/>
            </a:lvl1pPr>
          </a:lstStyle>
          <a:p>
            <a:pPr lvl="0"/>
            <a:r>
              <a:rPr lang="ca-ES" noProof="0"/>
              <a:t>Concepte 1</a:t>
            </a:r>
          </a:p>
        </p:txBody>
      </p:sp>
      <p:sp>
        <p:nvSpPr>
          <p:cNvPr id="14" name="Marcador de texto 15"/>
          <p:cNvSpPr>
            <a:spLocks noGrp="1"/>
          </p:cNvSpPr>
          <p:nvPr>
            <p:ph type="body" sz="quarter" idx="14" hasCustomPrompt="1"/>
          </p:nvPr>
        </p:nvSpPr>
        <p:spPr>
          <a:xfrm>
            <a:off x="1" y="3429001"/>
            <a:ext cx="4078799" cy="3429000"/>
          </a:xfrm>
          <a:prstGeom prst="rect">
            <a:avLst/>
          </a:prstGeom>
        </p:spPr>
        <p:txBody>
          <a:bodyPr anchor="ctr"/>
          <a:lstStyle>
            <a:lvl1pPr marL="0" indent="0" algn="ctr">
              <a:buNone/>
              <a:defRPr sz="3600" baseline="0"/>
            </a:lvl1pPr>
          </a:lstStyle>
          <a:p>
            <a:pPr lvl="0"/>
            <a:r>
              <a:rPr lang="ca-ES" noProof="0"/>
              <a:t>Concepte 4</a:t>
            </a:r>
          </a:p>
        </p:txBody>
      </p:sp>
      <p:sp>
        <p:nvSpPr>
          <p:cNvPr id="15" name="Marcador de texto 15"/>
          <p:cNvSpPr>
            <a:spLocks noGrp="1"/>
          </p:cNvSpPr>
          <p:nvPr>
            <p:ph type="body" sz="quarter" idx="15" hasCustomPrompt="1"/>
          </p:nvPr>
        </p:nvSpPr>
        <p:spPr>
          <a:xfrm>
            <a:off x="4078801" y="-1"/>
            <a:ext cx="4034399" cy="3429001"/>
          </a:xfrm>
          <a:prstGeom prst="rect">
            <a:avLst/>
          </a:prstGeom>
        </p:spPr>
        <p:txBody>
          <a:bodyPr anchor="ctr"/>
          <a:lstStyle>
            <a:lvl1pPr marL="0" indent="0" algn="ctr">
              <a:buNone/>
              <a:defRPr sz="3600" baseline="0"/>
            </a:lvl1pPr>
          </a:lstStyle>
          <a:p>
            <a:pPr lvl="0"/>
            <a:r>
              <a:rPr lang="ca-ES" noProof="0"/>
              <a:t>Concepte 2</a:t>
            </a:r>
          </a:p>
        </p:txBody>
      </p:sp>
      <p:sp>
        <p:nvSpPr>
          <p:cNvPr id="16" name="Marcador de texto 15"/>
          <p:cNvSpPr>
            <a:spLocks noGrp="1"/>
          </p:cNvSpPr>
          <p:nvPr>
            <p:ph type="body" sz="quarter" idx="16" hasCustomPrompt="1"/>
          </p:nvPr>
        </p:nvSpPr>
        <p:spPr>
          <a:xfrm>
            <a:off x="4078801" y="3429001"/>
            <a:ext cx="4034399" cy="3429001"/>
          </a:xfrm>
          <a:prstGeom prst="rect">
            <a:avLst/>
          </a:prstGeom>
        </p:spPr>
        <p:txBody>
          <a:bodyPr anchor="ctr"/>
          <a:lstStyle>
            <a:lvl1pPr marL="0" indent="0" algn="ctr">
              <a:buNone/>
              <a:defRPr sz="3600" baseline="0"/>
            </a:lvl1pPr>
          </a:lstStyle>
          <a:p>
            <a:pPr lvl="0"/>
            <a:r>
              <a:rPr lang="ca-ES" noProof="0"/>
              <a:t>Concepte 5</a:t>
            </a:r>
          </a:p>
        </p:txBody>
      </p:sp>
      <p:cxnSp>
        <p:nvCxnSpPr>
          <p:cNvPr id="12" name="Conector recto 11"/>
          <p:cNvCxnSpPr/>
          <p:nvPr userDrawn="1"/>
        </p:nvCxnSpPr>
        <p:spPr>
          <a:xfrm>
            <a:off x="8113199"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8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923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ceptes 9">
    <p:spTree>
      <p:nvGrpSpPr>
        <p:cNvPr id="1" name=""/>
        <p:cNvGrpSpPr/>
        <p:nvPr/>
      </p:nvGrpSpPr>
      <p:grpSpPr>
        <a:xfrm>
          <a:off x="0" y="0"/>
          <a:ext cx="0" cy="0"/>
          <a:chOff x="0" y="0"/>
          <a:chExt cx="0" cy="0"/>
        </a:xfrm>
      </p:grpSpPr>
      <p:sp>
        <p:nvSpPr>
          <p:cNvPr id="20" name="Marcador de texto 15"/>
          <p:cNvSpPr>
            <a:spLocks noGrp="1"/>
          </p:cNvSpPr>
          <p:nvPr>
            <p:ph type="body" sz="quarter" idx="17" hasCustomPrompt="1"/>
          </p:nvPr>
        </p:nvSpPr>
        <p:spPr>
          <a:xfrm>
            <a:off x="8113199" y="2275367"/>
            <a:ext cx="4078800" cy="2291316"/>
          </a:xfrm>
          <a:prstGeom prst="rect">
            <a:avLst/>
          </a:prstGeom>
        </p:spPr>
        <p:txBody>
          <a:bodyPr anchor="ctr"/>
          <a:lstStyle>
            <a:lvl1pPr marL="0" indent="0" algn="ctr">
              <a:buNone/>
              <a:defRPr sz="3600" baseline="0"/>
            </a:lvl1pPr>
          </a:lstStyle>
          <a:p>
            <a:pPr lvl="0"/>
            <a:r>
              <a:rPr lang="ca-ES" noProof="0"/>
              <a:t>Concepte 6</a:t>
            </a:r>
          </a:p>
        </p:txBody>
      </p:sp>
      <p:sp>
        <p:nvSpPr>
          <p:cNvPr id="21" name="Marcador de texto 15"/>
          <p:cNvSpPr>
            <a:spLocks noGrp="1"/>
          </p:cNvSpPr>
          <p:nvPr>
            <p:ph type="body" sz="quarter" idx="18" hasCustomPrompt="1"/>
          </p:nvPr>
        </p:nvSpPr>
        <p:spPr>
          <a:xfrm>
            <a:off x="1" y="2275367"/>
            <a:ext cx="4078799" cy="2291316"/>
          </a:xfrm>
          <a:prstGeom prst="rect">
            <a:avLst/>
          </a:prstGeom>
        </p:spPr>
        <p:txBody>
          <a:bodyPr anchor="ctr"/>
          <a:lstStyle>
            <a:lvl1pPr marL="0" indent="0" algn="ctr">
              <a:buNone/>
              <a:defRPr sz="3600" baseline="0"/>
            </a:lvl1pPr>
          </a:lstStyle>
          <a:p>
            <a:pPr lvl="0"/>
            <a:r>
              <a:rPr lang="ca-ES" noProof="0"/>
              <a:t>Concepte 4</a:t>
            </a:r>
          </a:p>
        </p:txBody>
      </p:sp>
      <p:sp>
        <p:nvSpPr>
          <p:cNvPr id="22" name="Marcador de texto 15"/>
          <p:cNvSpPr>
            <a:spLocks noGrp="1"/>
          </p:cNvSpPr>
          <p:nvPr>
            <p:ph type="body" sz="quarter" idx="19" hasCustomPrompt="1"/>
          </p:nvPr>
        </p:nvSpPr>
        <p:spPr>
          <a:xfrm>
            <a:off x="4078801" y="2275367"/>
            <a:ext cx="4034399" cy="2291317"/>
          </a:xfrm>
          <a:prstGeom prst="rect">
            <a:avLst/>
          </a:prstGeom>
        </p:spPr>
        <p:txBody>
          <a:bodyPr anchor="ctr"/>
          <a:lstStyle>
            <a:lvl1pPr marL="0" indent="0" algn="ctr">
              <a:buNone/>
              <a:defRPr sz="3600" baseline="0"/>
            </a:lvl1pPr>
          </a:lstStyle>
          <a:p>
            <a:pPr lvl="0"/>
            <a:r>
              <a:rPr lang="ca-ES" noProof="0"/>
              <a:t>Concepte 5</a:t>
            </a:r>
          </a:p>
        </p:txBody>
      </p:sp>
      <p:sp>
        <p:nvSpPr>
          <p:cNvPr id="19" name="Marcador de texto 15"/>
          <p:cNvSpPr>
            <a:spLocks noGrp="1"/>
          </p:cNvSpPr>
          <p:nvPr>
            <p:ph type="body" sz="quarter" idx="11" hasCustomPrompt="1"/>
          </p:nvPr>
        </p:nvSpPr>
        <p:spPr>
          <a:xfrm>
            <a:off x="8113199" y="0"/>
            <a:ext cx="4078800" cy="2286000"/>
          </a:xfrm>
          <a:prstGeom prst="rect">
            <a:avLst/>
          </a:prstGeom>
        </p:spPr>
        <p:txBody>
          <a:bodyPr anchor="ctr"/>
          <a:lstStyle>
            <a:lvl1pPr marL="0" indent="0" algn="ctr">
              <a:buNone/>
              <a:defRPr sz="3600" baseline="0"/>
            </a:lvl1pPr>
          </a:lstStyle>
          <a:p>
            <a:pPr lvl="0"/>
            <a:r>
              <a:rPr lang="ca-ES" noProof="0"/>
              <a:t>Concepte 3</a:t>
            </a:r>
          </a:p>
        </p:txBody>
      </p:sp>
      <p:sp>
        <p:nvSpPr>
          <p:cNvPr id="8" name="Marcador de texto 15"/>
          <p:cNvSpPr>
            <a:spLocks noGrp="1"/>
          </p:cNvSpPr>
          <p:nvPr>
            <p:ph type="body" sz="quarter" idx="12" hasCustomPrompt="1"/>
          </p:nvPr>
        </p:nvSpPr>
        <p:spPr>
          <a:xfrm>
            <a:off x="8113199" y="4566686"/>
            <a:ext cx="4078800" cy="2291316"/>
          </a:xfrm>
          <a:prstGeom prst="rect">
            <a:avLst/>
          </a:prstGeom>
        </p:spPr>
        <p:txBody>
          <a:bodyPr anchor="ctr"/>
          <a:lstStyle>
            <a:lvl1pPr marL="0" indent="0" algn="ctr">
              <a:buNone/>
              <a:defRPr sz="3600" baseline="0"/>
            </a:lvl1pPr>
          </a:lstStyle>
          <a:p>
            <a:pPr lvl="0"/>
            <a:r>
              <a:rPr lang="ca-ES" noProof="0"/>
              <a:t>Concepte 9</a:t>
            </a:r>
          </a:p>
        </p:txBody>
      </p:sp>
      <p:sp>
        <p:nvSpPr>
          <p:cNvPr id="13" name="Marcador de texto 15"/>
          <p:cNvSpPr>
            <a:spLocks noGrp="1"/>
          </p:cNvSpPr>
          <p:nvPr>
            <p:ph type="body" sz="quarter" idx="13" hasCustomPrompt="1"/>
          </p:nvPr>
        </p:nvSpPr>
        <p:spPr>
          <a:xfrm>
            <a:off x="1" y="0"/>
            <a:ext cx="4078799" cy="2286000"/>
          </a:xfrm>
          <a:prstGeom prst="rect">
            <a:avLst/>
          </a:prstGeom>
        </p:spPr>
        <p:txBody>
          <a:bodyPr anchor="ctr"/>
          <a:lstStyle>
            <a:lvl1pPr marL="0" indent="0" algn="ctr">
              <a:buNone/>
              <a:defRPr sz="3600" baseline="0"/>
            </a:lvl1pPr>
          </a:lstStyle>
          <a:p>
            <a:pPr lvl="0"/>
            <a:r>
              <a:rPr lang="ca-ES" noProof="0"/>
              <a:t>Concepte 1</a:t>
            </a:r>
          </a:p>
        </p:txBody>
      </p:sp>
      <p:sp>
        <p:nvSpPr>
          <p:cNvPr id="14" name="Marcador de texto 15"/>
          <p:cNvSpPr>
            <a:spLocks noGrp="1"/>
          </p:cNvSpPr>
          <p:nvPr>
            <p:ph type="body" sz="quarter" idx="14" hasCustomPrompt="1"/>
          </p:nvPr>
        </p:nvSpPr>
        <p:spPr>
          <a:xfrm>
            <a:off x="1" y="4566686"/>
            <a:ext cx="4078799" cy="2291316"/>
          </a:xfrm>
          <a:prstGeom prst="rect">
            <a:avLst/>
          </a:prstGeom>
        </p:spPr>
        <p:txBody>
          <a:bodyPr anchor="ctr"/>
          <a:lstStyle>
            <a:lvl1pPr marL="0" indent="0" algn="ctr">
              <a:buNone/>
              <a:defRPr sz="3600" baseline="0"/>
            </a:lvl1pPr>
          </a:lstStyle>
          <a:p>
            <a:pPr lvl="0"/>
            <a:r>
              <a:rPr lang="ca-ES" noProof="0"/>
              <a:t>Concepte 7</a:t>
            </a:r>
          </a:p>
        </p:txBody>
      </p:sp>
      <p:sp>
        <p:nvSpPr>
          <p:cNvPr id="15" name="Marcador de texto 15"/>
          <p:cNvSpPr>
            <a:spLocks noGrp="1"/>
          </p:cNvSpPr>
          <p:nvPr>
            <p:ph type="body" sz="quarter" idx="15" hasCustomPrompt="1"/>
          </p:nvPr>
        </p:nvSpPr>
        <p:spPr>
          <a:xfrm>
            <a:off x="4078801" y="-1"/>
            <a:ext cx="4034399" cy="2286001"/>
          </a:xfrm>
          <a:prstGeom prst="rect">
            <a:avLst/>
          </a:prstGeom>
        </p:spPr>
        <p:txBody>
          <a:bodyPr anchor="ctr"/>
          <a:lstStyle>
            <a:lvl1pPr marL="0" indent="0" algn="ctr">
              <a:buNone/>
              <a:defRPr sz="3600" baseline="0"/>
            </a:lvl1pPr>
          </a:lstStyle>
          <a:p>
            <a:pPr lvl="0"/>
            <a:r>
              <a:rPr lang="ca-ES" noProof="0"/>
              <a:t>Concepte 2</a:t>
            </a:r>
          </a:p>
        </p:txBody>
      </p:sp>
      <p:sp>
        <p:nvSpPr>
          <p:cNvPr id="16" name="Marcador de texto 15"/>
          <p:cNvSpPr>
            <a:spLocks noGrp="1"/>
          </p:cNvSpPr>
          <p:nvPr>
            <p:ph type="body" sz="quarter" idx="16" hasCustomPrompt="1"/>
          </p:nvPr>
        </p:nvSpPr>
        <p:spPr>
          <a:xfrm>
            <a:off x="4078801" y="4566684"/>
            <a:ext cx="4034399" cy="2291317"/>
          </a:xfrm>
          <a:prstGeom prst="rect">
            <a:avLst/>
          </a:prstGeom>
        </p:spPr>
        <p:txBody>
          <a:bodyPr anchor="ctr"/>
          <a:lstStyle>
            <a:lvl1pPr marL="0" indent="0" algn="ctr">
              <a:buNone/>
              <a:defRPr sz="3600" baseline="0"/>
            </a:lvl1pPr>
          </a:lstStyle>
          <a:p>
            <a:pPr lvl="0"/>
            <a:r>
              <a:rPr lang="ca-ES" noProof="0"/>
              <a:t>Concepte 8</a:t>
            </a:r>
          </a:p>
        </p:txBody>
      </p:sp>
      <p:cxnSp>
        <p:nvCxnSpPr>
          <p:cNvPr id="12" name="Conector recto 11"/>
          <p:cNvCxnSpPr/>
          <p:nvPr userDrawn="1"/>
        </p:nvCxnSpPr>
        <p:spPr>
          <a:xfrm>
            <a:off x="8113199"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4566684"/>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8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userDrawn="1"/>
        </p:nvCxnSpPr>
        <p:spPr>
          <a:xfrm flipH="1">
            <a:off x="0" y="2286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8250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Dub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979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ítol franja superio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01913"/>
      </p:ext>
    </p:extLst>
  </p:cSld>
  <p:clrMapOvr>
    <a:masterClrMapping/>
  </p:clrMapOvr>
  <p:extLst>
    <p:ext uri="{DCECCB84-F9BA-43D5-87BE-67443E8EF086}">
      <p15:sldGuideLst xmlns:p15="http://schemas.microsoft.com/office/powerpoint/2012/main">
        <p15:guide id="1" orient="horz" pos="2267">
          <p15:clr>
            <a:srgbClr val="FBAE40"/>
          </p15:clr>
        </p15:guide>
        <p15:guide id="2" pos="3855">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ici">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838200" y="2297629"/>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dirty="0"/>
              <a:t>Títol de la presentació</a:t>
            </a:r>
          </a:p>
        </p:txBody>
      </p:sp>
      <p:sp>
        <p:nvSpPr>
          <p:cNvPr id="11" name="Marcador de texto 10"/>
          <p:cNvSpPr>
            <a:spLocks noGrp="1"/>
          </p:cNvSpPr>
          <p:nvPr>
            <p:ph type="body" sz="quarter" idx="10" hasCustomPrompt="1"/>
          </p:nvPr>
        </p:nvSpPr>
        <p:spPr>
          <a:xfrm>
            <a:off x="2952751" y="4190716"/>
            <a:ext cx="6286500" cy="424732"/>
          </a:xfrm>
          <a:prstGeom prst="rect">
            <a:avLst/>
          </a:prstGeom>
        </p:spPr>
        <p:txBody>
          <a:bodyPr>
            <a:spAutoFit/>
          </a:bodyPr>
          <a:lstStyle>
            <a:lvl1pPr marL="0" indent="0" algn="ctr">
              <a:buNone/>
              <a:defRPr sz="2400" baseline="0">
                <a:latin typeface="Rubik" pitchFamily="2" charset="-79"/>
                <a:cs typeface="Rubik" pitchFamily="2" charset="-79"/>
              </a:defRPr>
            </a:lvl1pPr>
          </a:lstStyle>
          <a:p>
            <a:pPr lvl="0"/>
            <a:r>
              <a:rPr lang="ca-ES" dirty="0"/>
              <a:t>Nom Cognom</a:t>
            </a:r>
          </a:p>
        </p:txBody>
      </p:sp>
      <p:sp>
        <p:nvSpPr>
          <p:cNvPr id="4" name="Marcador de texto 10"/>
          <p:cNvSpPr>
            <a:spLocks noGrp="1"/>
          </p:cNvSpPr>
          <p:nvPr>
            <p:ph type="body" sz="quarter" idx="11" hasCustomPrompt="1"/>
          </p:nvPr>
        </p:nvSpPr>
        <p:spPr>
          <a:xfrm>
            <a:off x="2952751" y="4627196"/>
            <a:ext cx="6286500" cy="424732"/>
          </a:xfrm>
          <a:prstGeom prst="rect">
            <a:avLst/>
          </a:prstGeom>
        </p:spPr>
        <p:txBody>
          <a:bodyPr>
            <a:spAutoFit/>
          </a:bodyPr>
          <a:lstStyle>
            <a:lvl1pPr marL="0" indent="0" algn="ctr">
              <a:buNone/>
              <a:defRPr sz="2400" baseline="0">
                <a:latin typeface="Rubik" pitchFamily="2" charset="-79"/>
                <a:cs typeface="Rubik" pitchFamily="2" charset="-79"/>
              </a:defRPr>
            </a:lvl1pPr>
          </a:lstStyle>
          <a:p>
            <a:pPr lvl="0"/>
            <a:r>
              <a:rPr lang="ca-ES" dirty="0"/>
              <a:t>Càrrec</a:t>
            </a:r>
          </a:p>
        </p:txBody>
      </p:sp>
      <p:pic>
        <p:nvPicPr>
          <p:cNvPr id="5" name="Imagen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47924" y="5940211"/>
            <a:ext cx="1496155" cy="463979"/>
          </a:xfrm>
          <a:prstGeom prst="rect">
            <a:avLst/>
          </a:prstGeom>
        </p:spPr>
      </p:pic>
    </p:spTree>
    <p:extLst>
      <p:ext uri="{BB962C8B-B14F-4D97-AF65-F5344CB8AC3E}">
        <p14:creationId xmlns:p14="http://schemas.microsoft.com/office/powerpoint/2010/main" val="327792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ol i subtitol A">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838200" y="2297629"/>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dirty="0"/>
              <a:t>Títol</a:t>
            </a:r>
          </a:p>
        </p:txBody>
      </p:sp>
      <p:sp>
        <p:nvSpPr>
          <p:cNvPr id="3" name="Marcador de texto 10"/>
          <p:cNvSpPr>
            <a:spLocks noGrp="1"/>
          </p:cNvSpPr>
          <p:nvPr>
            <p:ph type="body" sz="quarter" idx="10" hasCustomPrompt="1"/>
          </p:nvPr>
        </p:nvSpPr>
        <p:spPr>
          <a:xfrm>
            <a:off x="2952751" y="4190717"/>
            <a:ext cx="6286500" cy="1448084"/>
          </a:xfrm>
          <a:prstGeom prst="rect">
            <a:avLst/>
          </a:prstGeom>
        </p:spPr>
        <p:txBody>
          <a:bodyPr>
            <a:noAutofit/>
          </a:bodyPr>
          <a:lstStyle>
            <a:lvl1pPr marL="0" indent="0" algn="ctr">
              <a:buNone/>
              <a:defRPr sz="2800" baseline="0">
                <a:latin typeface="Rubik" pitchFamily="2" charset="-79"/>
                <a:cs typeface="Rubik" pitchFamily="2" charset="-79"/>
              </a:defRPr>
            </a:lvl1pPr>
          </a:lstStyle>
          <a:p>
            <a:pPr lvl="0"/>
            <a:r>
              <a:rPr lang="ca-ES" dirty="0"/>
              <a:t>Subtítol</a:t>
            </a:r>
          </a:p>
        </p:txBody>
      </p:sp>
      <p:pic>
        <p:nvPicPr>
          <p:cNvPr id="4" name="Imagen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Tree>
    <p:extLst>
      <p:ext uri="{BB962C8B-B14F-4D97-AF65-F5344CB8AC3E}">
        <p14:creationId xmlns:p14="http://schemas.microsoft.com/office/powerpoint/2010/main" val="481560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ercle">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5" name="Título 6"/>
          <p:cNvSpPr>
            <a:spLocks noGrp="1"/>
          </p:cNvSpPr>
          <p:nvPr>
            <p:ph type="title" hasCustomPrompt="1"/>
          </p:nvPr>
        </p:nvSpPr>
        <p:spPr>
          <a:xfrm>
            <a:off x="838200" y="2297629"/>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dirty="0"/>
              <a:t>Títol</a:t>
            </a:r>
          </a:p>
        </p:txBody>
      </p:sp>
      <p:sp>
        <p:nvSpPr>
          <p:cNvPr id="6" name="Elipse 5"/>
          <p:cNvSpPr/>
          <p:nvPr userDrawn="1"/>
        </p:nvSpPr>
        <p:spPr>
          <a:xfrm>
            <a:off x="3515834" y="848834"/>
            <a:ext cx="5160335" cy="5160335"/>
          </a:xfrm>
          <a:prstGeom prst="ellipse">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p>
        </p:txBody>
      </p:sp>
      <p:sp useBgFill="1">
        <p:nvSpPr>
          <p:cNvPr id="8" name="Marcador de texto 2"/>
          <p:cNvSpPr>
            <a:spLocks noGrp="1"/>
          </p:cNvSpPr>
          <p:nvPr>
            <p:ph type="body" sz="quarter" idx="10" hasCustomPrompt="1"/>
          </p:nvPr>
        </p:nvSpPr>
        <p:spPr>
          <a:xfrm>
            <a:off x="2349794" y="4644307"/>
            <a:ext cx="2523460" cy="480131"/>
          </a:xfrm>
          <a:prstGeom prst="rect">
            <a:avLst/>
          </a:prstGeom>
        </p:spPr>
        <p:txBody>
          <a:bodyPr wrap="square" anchor="ctr">
            <a:spAutoFit/>
          </a:bodyPr>
          <a:lstStyle>
            <a:lvl1pPr marL="0" indent="0" algn="ctr">
              <a:buNone/>
              <a:defRPr baseline="0">
                <a:latin typeface="+mn-lt"/>
                <a:cs typeface="Rubik" pitchFamily="2" charset="-79"/>
              </a:defRPr>
            </a:lvl1pPr>
          </a:lstStyle>
          <a:p>
            <a:r>
              <a:rPr lang="ca-ES" dirty="0"/>
              <a:t>Concepte 2</a:t>
            </a:r>
          </a:p>
        </p:txBody>
      </p:sp>
      <p:sp useBgFill="1">
        <p:nvSpPr>
          <p:cNvPr id="10" name="Marcador de texto 2"/>
          <p:cNvSpPr>
            <a:spLocks noGrp="1"/>
          </p:cNvSpPr>
          <p:nvPr>
            <p:ph type="body" sz="quarter" idx="11" hasCustomPrompt="1"/>
          </p:nvPr>
        </p:nvSpPr>
        <p:spPr>
          <a:xfrm>
            <a:off x="7318747" y="4644307"/>
            <a:ext cx="2523460" cy="480131"/>
          </a:xfrm>
          <a:prstGeom prst="rect">
            <a:avLst/>
          </a:prstGeom>
        </p:spPr>
        <p:txBody>
          <a:bodyPr wrap="square" anchor="ctr">
            <a:spAutoFit/>
          </a:bodyPr>
          <a:lstStyle>
            <a:lvl1pPr marL="0" indent="0" algn="ctr">
              <a:buNone/>
              <a:defRPr baseline="0">
                <a:latin typeface="+mn-lt"/>
                <a:cs typeface="Rubik" pitchFamily="2" charset="-79"/>
              </a:defRPr>
            </a:lvl1pPr>
          </a:lstStyle>
          <a:p>
            <a:r>
              <a:rPr lang="ca-ES" dirty="0"/>
              <a:t>Concepte 3</a:t>
            </a:r>
          </a:p>
        </p:txBody>
      </p:sp>
      <p:sp useBgFill="1">
        <p:nvSpPr>
          <p:cNvPr id="11" name="Marcador de texto 2"/>
          <p:cNvSpPr>
            <a:spLocks noGrp="1"/>
          </p:cNvSpPr>
          <p:nvPr>
            <p:ph type="body" sz="quarter" idx="12" hasCustomPrompt="1"/>
          </p:nvPr>
        </p:nvSpPr>
        <p:spPr>
          <a:xfrm>
            <a:off x="4997303" y="765613"/>
            <a:ext cx="2197396" cy="480131"/>
          </a:xfrm>
          <a:prstGeom prst="rect">
            <a:avLst/>
          </a:prstGeom>
        </p:spPr>
        <p:txBody>
          <a:bodyPr wrap="square" anchor="ctr">
            <a:spAutoFit/>
          </a:bodyPr>
          <a:lstStyle>
            <a:lvl1pPr marL="0" indent="0" algn="ctr">
              <a:buNone/>
              <a:defRPr baseline="0">
                <a:latin typeface="+mn-lt"/>
                <a:cs typeface="Rubik" pitchFamily="2" charset="-79"/>
              </a:defRPr>
            </a:lvl1pPr>
          </a:lstStyle>
          <a:p>
            <a:r>
              <a:rPr lang="ca-ES" dirty="0"/>
              <a:t>Concepte 1</a:t>
            </a:r>
          </a:p>
        </p:txBody>
      </p:sp>
    </p:spTree>
    <p:extLst>
      <p:ext uri="{BB962C8B-B14F-4D97-AF65-F5344CB8AC3E}">
        <p14:creationId xmlns:p14="http://schemas.microsoft.com/office/powerpoint/2010/main" val="1850123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tge">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Tree>
    <p:extLst>
      <p:ext uri="{BB962C8B-B14F-4D97-AF65-F5344CB8AC3E}">
        <p14:creationId xmlns:p14="http://schemas.microsoft.com/office/powerpoint/2010/main" val="2326953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C0CA2B0-85BC-4059-9C86-5B487B8CFF5F}" type="slidenum">
              <a:rPr lang="nl-NL" smtClean="0"/>
              <a:pPr/>
              <a:t>‹#›</a:t>
            </a:fld>
            <a:endParaRPr lang="nl-NL"/>
          </a:p>
        </p:txBody>
      </p:sp>
      <p:sp>
        <p:nvSpPr>
          <p:cNvPr id="4" name="Shape 29"/>
          <p:cNvSpPr txBox="1"/>
          <p:nvPr userDrawn="1"/>
        </p:nvSpPr>
        <p:spPr>
          <a:xfrm>
            <a:off x="1432924" y="1028734"/>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8CC96C"/>
                </a:solidFill>
                <a:latin typeface="Montserrat"/>
                <a:ea typeface="Montserrat"/>
                <a:cs typeface="Montserrat"/>
                <a:sym typeface="Montserrat"/>
              </a:rPr>
              <a:t>“</a:t>
            </a:r>
          </a:p>
        </p:txBody>
      </p:sp>
      <p:sp>
        <p:nvSpPr>
          <p:cNvPr id="5" name="Shape 29"/>
          <p:cNvSpPr txBox="1"/>
          <p:nvPr userDrawn="1"/>
        </p:nvSpPr>
        <p:spPr>
          <a:xfrm>
            <a:off x="9727093" y="3299072"/>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rgbClr val="8CC96C"/>
                </a:solidFill>
                <a:latin typeface="Montserrat"/>
                <a:ea typeface="Montserrat"/>
                <a:cs typeface="Montserrat"/>
                <a:sym typeface="Montserrat"/>
              </a:rPr>
              <a:t>”</a:t>
            </a:r>
          </a:p>
        </p:txBody>
      </p:sp>
      <p:sp>
        <p:nvSpPr>
          <p:cNvPr id="7" name="Text Placeholder 6"/>
          <p:cNvSpPr>
            <a:spLocks noGrp="1"/>
          </p:cNvSpPr>
          <p:nvPr>
            <p:ph type="body" sz="quarter" idx="11"/>
          </p:nvPr>
        </p:nvSpPr>
        <p:spPr>
          <a:xfrm>
            <a:off x="2543605" y="1900768"/>
            <a:ext cx="7008779" cy="3544457"/>
          </a:xfrm>
          <a:prstGeom prst="rect">
            <a:avLst/>
          </a:prstGeom>
        </p:spPr>
        <p:txBody>
          <a:bodyPr/>
          <a:lstStyle>
            <a:lvl1pPr marL="0" indent="0" algn="ctr">
              <a:buNone/>
              <a:defRPr>
                <a:solidFill>
                  <a:srgbClr val="8CC96C"/>
                </a:solidFill>
              </a:defRPr>
            </a:lvl1pPr>
            <a:lvl2pPr marL="609585" indent="0" algn="ctr">
              <a:buNone/>
              <a:defRPr>
                <a:solidFill>
                  <a:srgbClr val="8CC96C"/>
                </a:solidFill>
              </a:defRPr>
            </a:lvl2pPr>
            <a:lvl3pPr marL="1219170" indent="0" algn="ctr">
              <a:buNone/>
              <a:defRPr>
                <a:solidFill>
                  <a:srgbClr val="8CC96C"/>
                </a:solidFill>
              </a:defRPr>
            </a:lvl3pPr>
            <a:lvl4pPr marL="1828754" indent="0" algn="ctr">
              <a:buNone/>
              <a:defRPr>
                <a:solidFill>
                  <a:srgbClr val="8CC96C"/>
                </a:solidFill>
              </a:defRPr>
            </a:lvl4pPr>
            <a:lvl5pPr marL="2438339" indent="0" algn="ctr">
              <a:buNone/>
              <a:defRPr>
                <a:solidFill>
                  <a:srgbClr val="8CC96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88F29F7B-3A85-7F53-F70D-421598063E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7278513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des 4">
    <p:spTree>
      <p:nvGrpSpPr>
        <p:cNvPr id="1" name=""/>
        <p:cNvGrpSpPr/>
        <p:nvPr/>
      </p:nvGrpSpPr>
      <p:grpSpPr>
        <a:xfrm>
          <a:off x="0" y="0"/>
          <a:ext cx="0" cy="0"/>
          <a:chOff x="0" y="0"/>
          <a:chExt cx="0" cy="0"/>
        </a:xfrm>
      </p:grpSpPr>
      <p:sp>
        <p:nvSpPr>
          <p:cNvPr id="6" name="Marcador de texto 15"/>
          <p:cNvSpPr>
            <a:spLocks noGrp="1"/>
          </p:cNvSpPr>
          <p:nvPr>
            <p:ph type="body" sz="quarter" idx="11" hasCustomPrompt="1"/>
          </p:nvPr>
        </p:nvSpPr>
        <p:spPr>
          <a:xfrm>
            <a:off x="6948755" y="1201483"/>
            <a:ext cx="4390491" cy="1212112"/>
          </a:xfrm>
          <a:prstGeom prst="rect">
            <a:avLst/>
          </a:prstGeom>
        </p:spPr>
        <p:txBody>
          <a:bodyPr anchor="ctr"/>
          <a:lstStyle>
            <a:lvl1pPr marL="0" indent="0" algn="ctr">
              <a:buNone/>
              <a:defRPr sz="8800" baseline="0">
                <a:latin typeface="+mj-lt"/>
              </a:defRPr>
            </a:lvl1pPr>
          </a:lstStyle>
          <a:p>
            <a:pPr lvl="0"/>
            <a:r>
              <a:rPr lang="ca-ES" noProof="0" dirty="0"/>
              <a:t>02</a:t>
            </a:r>
          </a:p>
        </p:txBody>
      </p:sp>
      <p:sp>
        <p:nvSpPr>
          <p:cNvPr id="7" name="Marcador de texto 15"/>
          <p:cNvSpPr>
            <a:spLocks noGrp="1"/>
          </p:cNvSpPr>
          <p:nvPr>
            <p:ph type="body" sz="quarter" idx="12" hasCustomPrompt="1"/>
          </p:nvPr>
        </p:nvSpPr>
        <p:spPr>
          <a:xfrm>
            <a:off x="6948755" y="4109487"/>
            <a:ext cx="4390491" cy="1212112"/>
          </a:xfrm>
          <a:prstGeom prst="rect">
            <a:avLst/>
          </a:prstGeom>
        </p:spPr>
        <p:txBody>
          <a:bodyPr anchor="ctr"/>
          <a:lstStyle>
            <a:lvl1pPr marL="0" indent="0" algn="ctr">
              <a:buNone/>
              <a:defRPr sz="8800" baseline="0">
                <a:latin typeface="+mj-lt"/>
              </a:defRPr>
            </a:lvl1pPr>
          </a:lstStyle>
          <a:p>
            <a:pPr lvl="0"/>
            <a:r>
              <a:rPr lang="ca-ES" noProof="0" dirty="0"/>
              <a:t>04</a:t>
            </a:r>
          </a:p>
        </p:txBody>
      </p:sp>
      <p:sp>
        <p:nvSpPr>
          <p:cNvPr id="8" name="Marcador de texto 15"/>
          <p:cNvSpPr>
            <a:spLocks noGrp="1"/>
          </p:cNvSpPr>
          <p:nvPr>
            <p:ph type="body" sz="quarter" idx="13" hasCustomPrompt="1"/>
          </p:nvPr>
        </p:nvSpPr>
        <p:spPr>
          <a:xfrm>
            <a:off x="852755" y="1201483"/>
            <a:ext cx="4390488" cy="1212112"/>
          </a:xfrm>
          <a:prstGeom prst="rect">
            <a:avLst/>
          </a:prstGeom>
        </p:spPr>
        <p:txBody>
          <a:bodyPr anchor="ctr"/>
          <a:lstStyle>
            <a:lvl1pPr marL="0" indent="0" algn="ctr">
              <a:buNone/>
              <a:defRPr sz="8800" baseline="0">
                <a:latin typeface="+mj-lt"/>
              </a:defRPr>
            </a:lvl1pPr>
          </a:lstStyle>
          <a:p>
            <a:pPr lvl="0"/>
            <a:r>
              <a:rPr lang="ca-ES" noProof="0" dirty="0"/>
              <a:t>01</a:t>
            </a:r>
          </a:p>
        </p:txBody>
      </p:sp>
      <p:sp>
        <p:nvSpPr>
          <p:cNvPr id="9" name="Marcador de texto 15"/>
          <p:cNvSpPr>
            <a:spLocks noGrp="1"/>
          </p:cNvSpPr>
          <p:nvPr>
            <p:ph type="body" sz="quarter" idx="14" hasCustomPrompt="1"/>
          </p:nvPr>
        </p:nvSpPr>
        <p:spPr>
          <a:xfrm>
            <a:off x="852755" y="4109487"/>
            <a:ext cx="4390488" cy="1212112"/>
          </a:xfrm>
          <a:prstGeom prst="rect">
            <a:avLst/>
          </a:prstGeom>
        </p:spPr>
        <p:txBody>
          <a:bodyPr anchor="ctr"/>
          <a:lstStyle>
            <a:lvl1pPr marL="0" indent="0" algn="ctr">
              <a:buNone/>
              <a:defRPr sz="8800" baseline="0">
                <a:latin typeface="+mj-lt"/>
              </a:defRPr>
            </a:lvl1pPr>
          </a:lstStyle>
          <a:p>
            <a:pPr lvl="0"/>
            <a:r>
              <a:rPr lang="ca-ES" noProof="0" dirty="0"/>
              <a:t>03</a:t>
            </a:r>
          </a:p>
        </p:txBody>
      </p:sp>
      <p:sp>
        <p:nvSpPr>
          <p:cNvPr id="21" name="Marcador de texto 15"/>
          <p:cNvSpPr>
            <a:spLocks noGrp="1"/>
          </p:cNvSpPr>
          <p:nvPr>
            <p:ph type="body" sz="quarter" idx="16" hasCustomPrompt="1"/>
          </p:nvPr>
        </p:nvSpPr>
        <p:spPr>
          <a:xfrm>
            <a:off x="852755" y="2413597"/>
            <a:ext cx="4390488"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
        <p:nvSpPr>
          <p:cNvPr id="23" name="Marcador de texto 15"/>
          <p:cNvSpPr>
            <a:spLocks noGrp="1"/>
          </p:cNvSpPr>
          <p:nvPr>
            <p:ph type="body" sz="quarter" idx="17" hasCustomPrompt="1"/>
          </p:nvPr>
        </p:nvSpPr>
        <p:spPr>
          <a:xfrm>
            <a:off x="852755" y="5321601"/>
            <a:ext cx="4390488"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sp>
        <p:nvSpPr>
          <p:cNvPr id="24" name="Marcador de texto 15"/>
          <p:cNvSpPr>
            <a:spLocks noGrp="1"/>
          </p:cNvSpPr>
          <p:nvPr>
            <p:ph type="body" sz="quarter" idx="18" hasCustomPrompt="1"/>
          </p:nvPr>
        </p:nvSpPr>
        <p:spPr>
          <a:xfrm>
            <a:off x="6948755" y="2413597"/>
            <a:ext cx="4390488"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sp>
        <p:nvSpPr>
          <p:cNvPr id="25" name="Marcador de texto 15"/>
          <p:cNvSpPr>
            <a:spLocks noGrp="1"/>
          </p:cNvSpPr>
          <p:nvPr>
            <p:ph type="body" sz="quarter" idx="19" hasCustomPrompt="1"/>
          </p:nvPr>
        </p:nvSpPr>
        <p:spPr>
          <a:xfrm>
            <a:off x="6948755" y="5321601"/>
            <a:ext cx="4390488"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pic>
        <p:nvPicPr>
          <p:cNvPr id="11" name="Imagen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Tree>
    <p:extLst>
      <p:ext uri="{BB962C8B-B14F-4D97-AF65-F5344CB8AC3E}">
        <p14:creationId xmlns:p14="http://schemas.microsoft.com/office/powerpoint/2010/main" val="12006842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ades 5">
    <p:spTree>
      <p:nvGrpSpPr>
        <p:cNvPr id="1" name=""/>
        <p:cNvGrpSpPr/>
        <p:nvPr/>
      </p:nvGrpSpPr>
      <p:grpSpPr>
        <a:xfrm>
          <a:off x="0" y="0"/>
          <a:ext cx="0" cy="0"/>
          <a:chOff x="0" y="0"/>
          <a:chExt cx="0" cy="0"/>
        </a:xfrm>
      </p:grpSpPr>
      <p:sp>
        <p:nvSpPr>
          <p:cNvPr id="8" name="Marcador de texto 15"/>
          <p:cNvSpPr>
            <a:spLocks noGrp="1"/>
          </p:cNvSpPr>
          <p:nvPr>
            <p:ph type="body" sz="quarter" idx="13" hasCustomPrompt="1"/>
          </p:nvPr>
        </p:nvSpPr>
        <p:spPr>
          <a:xfrm>
            <a:off x="838201" y="1201483"/>
            <a:ext cx="2968195" cy="1212112"/>
          </a:xfrm>
          <a:prstGeom prst="rect">
            <a:avLst/>
          </a:prstGeom>
        </p:spPr>
        <p:txBody>
          <a:bodyPr anchor="ctr"/>
          <a:lstStyle>
            <a:lvl1pPr marL="0" indent="0" algn="ctr">
              <a:buNone/>
              <a:defRPr sz="8800" baseline="0">
                <a:latin typeface="+mj-lt"/>
              </a:defRPr>
            </a:lvl1pPr>
          </a:lstStyle>
          <a:p>
            <a:pPr lvl="0"/>
            <a:r>
              <a:rPr lang="ca-ES" noProof="0" dirty="0"/>
              <a:t>01</a:t>
            </a:r>
          </a:p>
        </p:txBody>
      </p:sp>
      <p:sp>
        <p:nvSpPr>
          <p:cNvPr id="9" name="Marcador de texto 15"/>
          <p:cNvSpPr>
            <a:spLocks noGrp="1"/>
          </p:cNvSpPr>
          <p:nvPr>
            <p:ph type="body" sz="quarter" idx="14" hasCustomPrompt="1"/>
          </p:nvPr>
        </p:nvSpPr>
        <p:spPr>
          <a:xfrm>
            <a:off x="2729347" y="4109487"/>
            <a:ext cx="2968195" cy="1212112"/>
          </a:xfrm>
          <a:prstGeom prst="rect">
            <a:avLst/>
          </a:prstGeom>
        </p:spPr>
        <p:txBody>
          <a:bodyPr anchor="ctr"/>
          <a:lstStyle>
            <a:lvl1pPr marL="0" indent="0" algn="ctr">
              <a:buNone/>
              <a:defRPr sz="8800" baseline="0">
                <a:latin typeface="+mj-lt"/>
              </a:defRPr>
            </a:lvl1pPr>
          </a:lstStyle>
          <a:p>
            <a:pPr lvl="0"/>
            <a:r>
              <a:rPr lang="ca-ES" noProof="0" dirty="0"/>
              <a:t>04</a:t>
            </a:r>
          </a:p>
        </p:txBody>
      </p:sp>
      <p:sp>
        <p:nvSpPr>
          <p:cNvPr id="21" name="Marcador de texto 15"/>
          <p:cNvSpPr>
            <a:spLocks noGrp="1"/>
          </p:cNvSpPr>
          <p:nvPr>
            <p:ph type="body" sz="quarter" idx="16" hasCustomPrompt="1"/>
          </p:nvPr>
        </p:nvSpPr>
        <p:spPr>
          <a:xfrm>
            <a:off x="838201"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
        <p:nvSpPr>
          <p:cNvPr id="23" name="Marcador de texto 15"/>
          <p:cNvSpPr>
            <a:spLocks noGrp="1"/>
          </p:cNvSpPr>
          <p:nvPr>
            <p:ph type="body" sz="quarter" idx="17" hasCustomPrompt="1"/>
          </p:nvPr>
        </p:nvSpPr>
        <p:spPr>
          <a:xfrm>
            <a:off x="2729347"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pic>
        <p:nvPicPr>
          <p:cNvPr id="11" name="Imagen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12" name="Marcador de texto 15"/>
          <p:cNvSpPr>
            <a:spLocks noGrp="1"/>
          </p:cNvSpPr>
          <p:nvPr>
            <p:ph type="body" sz="quarter" idx="18" hasCustomPrompt="1"/>
          </p:nvPr>
        </p:nvSpPr>
        <p:spPr>
          <a:xfrm>
            <a:off x="4611904" y="1201483"/>
            <a:ext cx="2968195" cy="1212112"/>
          </a:xfrm>
          <a:prstGeom prst="rect">
            <a:avLst/>
          </a:prstGeom>
        </p:spPr>
        <p:txBody>
          <a:bodyPr anchor="ctr"/>
          <a:lstStyle>
            <a:lvl1pPr marL="0" indent="0" algn="ctr">
              <a:buNone/>
              <a:defRPr sz="8800" baseline="0">
                <a:latin typeface="+mj-lt"/>
              </a:defRPr>
            </a:lvl1pPr>
          </a:lstStyle>
          <a:p>
            <a:pPr lvl="0"/>
            <a:r>
              <a:rPr lang="ca-ES" noProof="0" dirty="0"/>
              <a:t>02</a:t>
            </a:r>
          </a:p>
        </p:txBody>
      </p:sp>
      <p:sp>
        <p:nvSpPr>
          <p:cNvPr id="13" name="Marcador de texto 15"/>
          <p:cNvSpPr>
            <a:spLocks noGrp="1"/>
          </p:cNvSpPr>
          <p:nvPr>
            <p:ph type="body" sz="quarter" idx="19" hasCustomPrompt="1"/>
          </p:nvPr>
        </p:nvSpPr>
        <p:spPr>
          <a:xfrm>
            <a:off x="6503049" y="4109487"/>
            <a:ext cx="2968195" cy="1212112"/>
          </a:xfrm>
          <a:prstGeom prst="rect">
            <a:avLst/>
          </a:prstGeom>
        </p:spPr>
        <p:txBody>
          <a:bodyPr anchor="ctr"/>
          <a:lstStyle>
            <a:lvl1pPr marL="0" indent="0" algn="ctr">
              <a:buNone/>
              <a:defRPr sz="8800" baseline="0">
                <a:latin typeface="+mj-lt"/>
              </a:defRPr>
            </a:lvl1pPr>
          </a:lstStyle>
          <a:p>
            <a:pPr lvl="0"/>
            <a:r>
              <a:rPr lang="ca-ES" noProof="0" dirty="0"/>
              <a:t>05</a:t>
            </a:r>
          </a:p>
        </p:txBody>
      </p:sp>
      <p:sp>
        <p:nvSpPr>
          <p:cNvPr id="14" name="Marcador de texto 15"/>
          <p:cNvSpPr>
            <a:spLocks noGrp="1"/>
          </p:cNvSpPr>
          <p:nvPr>
            <p:ph type="body" sz="quarter" idx="20" hasCustomPrompt="1"/>
          </p:nvPr>
        </p:nvSpPr>
        <p:spPr>
          <a:xfrm>
            <a:off x="4611904"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
        <p:nvSpPr>
          <p:cNvPr id="15" name="Marcador de texto 15"/>
          <p:cNvSpPr>
            <a:spLocks noGrp="1"/>
          </p:cNvSpPr>
          <p:nvPr>
            <p:ph type="body" sz="quarter" idx="21" hasCustomPrompt="1"/>
          </p:nvPr>
        </p:nvSpPr>
        <p:spPr>
          <a:xfrm>
            <a:off x="6503049"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sp>
        <p:nvSpPr>
          <p:cNvPr id="16" name="Marcador de texto 15"/>
          <p:cNvSpPr>
            <a:spLocks noGrp="1"/>
          </p:cNvSpPr>
          <p:nvPr>
            <p:ph type="body" sz="quarter" idx="22" hasCustomPrompt="1"/>
          </p:nvPr>
        </p:nvSpPr>
        <p:spPr>
          <a:xfrm>
            <a:off x="8385605" y="1201483"/>
            <a:ext cx="2968195" cy="1212112"/>
          </a:xfrm>
          <a:prstGeom prst="rect">
            <a:avLst/>
          </a:prstGeom>
        </p:spPr>
        <p:txBody>
          <a:bodyPr anchor="ctr"/>
          <a:lstStyle>
            <a:lvl1pPr marL="0" indent="0" algn="ctr">
              <a:buNone/>
              <a:defRPr sz="8800" baseline="0">
                <a:latin typeface="+mj-lt"/>
              </a:defRPr>
            </a:lvl1pPr>
          </a:lstStyle>
          <a:p>
            <a:pPr lvl="0"/>
            <a:r>
              <a:rPr lang="ca-ES" noProof="0" dirty="0"/>
              <a:t>03</a:t>
            </a:r>
          </a:p>
        </p:txBody>
      </p:sp>
      <p:sp>
        <p:nvSpPr>
          <p:cNvPr id="18" name="Marcador de texto 15"/>
          <p:cNvSpPr>
            <a:spLocks noGrp="1"/>
          </p:cNvSpPr>
          <p:nvPr>
            <p:ph type="body" sz="quarter" idx="24" hasCustomPrompt="1"/>
          </p:nvPr>
        </p:nvSpPr>
        <p:spPr>
          <a:xfrm>
            <a:off x="8385605"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Tree>
    <p:extLst>
      <p:ext uri="{BB962C8B-B14F-4D97-AF65-F5344CB8AC3E}">
        <p14:creationId xmlns:p14="http://schemas.microsoft.com/office/powerpoint/2010/main" val="32256994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des 6">
    <p:spTree>
      <p:nvGrpSpPr>
        <p:cNvPr id="1" name=""/>
        <p:cNvGrpSpPr/>
        <p:nvPr/>
      </p:nvGrpSpPr>
      <p:grpSpPr>
        <a:xfrm>
          <a:off x="0" y="0"/>
          <a:ext cx="0" cy="0"/>
          <a:chOff x="0" y="0"/>
          <a:chExt cx="0" cy="0"/>
        </a:xfrm>
      </p:grpSpPr>
      <p:sp>
        <p:nvSpPr>
          <p:cNvPr id="8" name="Marcador de texto 15"/>
          <p:cNvSpPr>
            <a:spLocks noGrp="1"/>
          </p:cNvSpPr>
          <p:nvPr>
            <p:ph type="body" sz="quarter" idx="13" hasCustomPrompt="1"/>
          </p:nvPr>
        </p:nvSpPr>
        <p:spPr>
          <a:xfrm>
            <a:off x="838201" y="1201483"/>
            <a:ext cx="2968195" cy="1212112"/>
          </a:xfrm>
          <a:prstGeom prst="rect">
            <a:avLst/>
          </a:prstGeom>
        </p:spPr>
        <p:txBody>
          <a:bodyPr anchor="ctr"/>
          <a:lstStyle>
            <a:lvl1pPr marL="0" indent="0" algn="ctr">
              <a:buNone/>
              <a:defRPr sz="8800" baseline="0">
                <a:latin typeface="+mj-lt"/>
              </a:defRPr>
            </a:lvl1pPr>
          </a:lstStyle>
          <a:p>
            <a:pPr lvl="0"/>
            <a:r>
              <a:rPr lang="ca-ES" noProof="0" dirty="0"/>
              <a:t>01</a:t>
            </a:r>
          </a:p>
        </p:txBody>
      </p:sp>
      <p:sp>
        <p:nvSpPr>
          <p:cNvPr id="9" name="Marcador de texto 15"/>
          <p:cNvSpPr>
            <a:spLocks noGrp="1"/>
          </p:cNvSpPr>
          <p:nvPr>
            <p:ph type="body" sz="quarter" idx="14" hasCustomPrompt="1"/>
          </p:nvPr>
        </p:nvSpPr>
        <p:spPr>
          <a:xfrm>
            <a:off x="838201" y="4109487"/>
            <a:ext cx="2968195" cy="1212112"/>
          </a:xfrm>
          <a:prstGeom prst="rect">
            <a:avLst/>
          </a:prstGeom>
        </p:spPr>
        <p:txBody>
          <a:bodyPr anchor="ctr"/>
          <a:lstStyle>
            <a:lvl1pPr marL="0" indent="0" algn="ctr">
              <a:buNone/>
              <a:defRPr sz="8800" baseline="0">
                <a:latin typeface="+mj-lt"/>
              </a:defRPr>
            </a:lvl1pPr>
          </a:lstStyle>
          <a:p>
            <a:pPr lvl="0"/>
            <a:r>
              <a:rPr lang="ca-ES" noProof="0" dirty="0"/>
              <a:t>04</a:t>
            </a:r>
          </a:p>
        </p:txBody>
      </p:sp>
      <p:sp>
        <p:nvSpPr>
          <p:cNvPr id="21" name="Marcador de texto 15"/>
          <p:cNvSpPr>
            <a:spLocks noGrp="1"/>
          </p:cNvSpPr>
          <p:nvPr>
            <p:ph type="body" sz="quarter" idx="16" hasCustomPrompt="1"/>
          </p:nvPr>
        </p:nvSpPr>
        <p:spPr>
          <a:xfrm>
            <a:off x="838201"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
        <p:nvSpPr>
          <p:cNvPr id="23" name="Marcador de texto 15"/>
          <p:cNvSpPr>
            <a:spLocks noGrp="1"/>
          </p:cNvSpPr>
          <p:nvPr>
            <p:ph type="body" sz="quarter" idx="17" hasCustomPrompt="1"/>
          </p:nvPr>
        </p:nvSpPr>
        <p:spPr>
          <a:xfrm>
            <a:off x="838201"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pic>
        <p:nvPicPr>
          <p:cNvPr id="11" name="Imagen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12" name="Marcador de texto 15"/>
          <p:cNvSpPr>
            <a:spLocks noGrp="1"/>
          </p:cNvSpPr>
          <p:nvPr>
            <p:ph type="body" sz="quarter" idx="18" hasCustomPrompt="1"/>
          </p:nvPr>
        </p:nvSpPr>
        <p:spPr>
          <a:xfrm>
            <a:off x="4611904" y="1201483"/>
            <a:ext cx="2968195" cy="1212112"/>
          </a:xfrm>
          <a:prstGeom prst="rect">
            <a:avLst/>
          </a:prstGeom>
        </p:spPr>
        <p:txBody>
          <a:bodyPr anchor="ctr"/>
          <a:lstStyle>
            <a:lvl1pPr marL="0" indent="0" algn="ctr">
              <a:buNone/>
              <a:defRPr sz="8800" baseline="0">
                <a:latin typeface="+mj-lt"/>
              </a:defRPr>
            </a:lvl1pPr>
          </a:lstStyle>
          <a:p>
            <a:pPr lvl="0"/>
            <a:r>
              <a:rPr lang="ca-ES" noProof="0" dirty="0"/>
              <a:t>02</a:t>
            </a:r>
          </a:p>
        </p:txBody>
      </p:sp>
      <p:sp>
        <p:nvSpPr>
          <p:cNvPr id="13" name="Marcador de texto 15"/>
          <p:cNvSpPr>
            <a:spLocks noGrp="1"/>
          </p:cNvSpPr>
          <p:nvPr>
            <p:ph type="body" sz="quarter" idx="19" hasCustomPrompt="1"/>
          </p:nvPr>
        </p:nvSpPr>
        <p:spPr>
          <a:xfrm>
            <a:off x="4611904" y="4109487"/>
            <a:ext cx="2968195" cy="1212112"/>
          </a:xfrm>
          <a:prstGeom prst="rect">
            <a:avLst/>
          </a:prstGeom>
        </p:spPr>
        <p:txBody>
          <a:bodyPr anchor="ctr"/>
          <a:lstStyle>
            <a:lvl1pPr marL="0" indent="0" algn="ctr">
              <a:buNone/>
              <a:defRPr sz="8800" baseline="0">
                <a:latin typeface="+mj-lt"/>
              </a:defRPr>
            </a:lvl1pPr>
          </a:lstStyle>
          <a:p>
            <a:pPr lvl="0"/>
            <a:r>
              <a:rPr lang="ca-ES" noProof="0" dirty="0"/>
              <a:t>05</a:t>
            </a:r>
          </a:p>
        </p:txBody>
      </p:sp>
      <p:sp>
        <p:nvSpPr>
          <p:cNvPr id="14" name="Marcador de texto 15"/>
          <p:cNvSpPr>
            <a:spLocks noGrp="1"/>
          </p:cNvSpPr>
          <p:nvPr>
            <p:ph type="body" sz="quarter" idx="20" hasCustomPrompt="1"/>
          </p:nvPr>
        </p:nvSpPr>
        <p:spPr>
          <a:xfrm>
            <a:off x="4611904"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
        <p:nvSpPr>
          <p:cNvPr id="15" name="Marcador de texto 15"/>
          <p:cNvSpPr>
            <a:spLocks noGrp="1"/>
          </p:cNvSpPr>
          <p:nvPr>
            <p:ph type="body" sz="quarter" idx="21" hasCustomPrompt="1"/>
          </p:nvPr>
        </p:nvSpPr>
        <p:spPr>
          <a:xfrm>
            <a:off x="4611904"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sp>
        <p:nvSpPr>
          <p:cNvPr id="16" name="Marcador de texto 15"/>
          <p:cNvSpPr>
            <a:spLocks noGrp="1"/>
          </p:cNvSpPr>
          <p:nvPr>
            <p:ph type="body" sz="quarter" idx="22" hasCustomPrompt="1"/>
          </p:nvPr>
        </p:nvSpPr>
        <p:spPr>
          <a:xfrm>
            <a:off x="8385605" y="1201483"/>
            <a:ext cx="2968195" cy="1212112"/>
          </a:xfrm>
          <a:prstGeom prst="rect">
            <a:avLst/>
          </a:prstGeom>
        </p:spPr>
        <p:txBody>
          <a:bodyPr anchor="ctr"/>
          <a:lstStyle>
            <a:lvl1pPr marL="0" indent="0" algn="ctr">
              <a:buNone/>
              <a:defRPr sz="8800" baseline="0">
                <a:latin typeface="+mj-lt"/>
              </a:defRPr>
            </a:lvl1pPr>
          </a:lstStyle>
          <a:p>
            <a:pPr lvl="0"/>
            <a:r>
              <a:rPr lang="ca-ES" noProof="0" dirty="0"/>
              <a:t>03</a:t>
            </a:r>
          </a:p>
        </p:txBody>
      </p:sp>
      <p:sp>
        <p:nvSpPr>
          <p:cNvPr id="17" name="Marcador de texto 15"/>
          <p:cNvSpPr>
            <a:spLocks noGrp="1"/>
          </p:cNvSpPr>
          <p:nvPr>
            <p:ph type="body" sz="quarter" idx="23" hasCustomPrompt="1"/>
          </p:nvPr>
        </p:nvSpPr>
        <p:spPr>
          <a:xfrm>
            <a:off x="8385605" y="4109487"/>
            <a:ext cx="2968195" cy="1212112"/>
          </a:xfrm>
          <a:prstGeom prst="rect">
            <a:avLst/>
          </a:prstGeom>
        </p:spPr>
        <p:txBody>
          <a:bodyPr anchor="ctr"/>
          <a:lstStyle>
            <a:lvl1pPr marL="0" indent="0" algn="ctr">
              <a:buNone/>
              <a:defRPr sz="8800" baseline="0">
                <a:latin typeface="+mj-lt"/>
              </a:defRPr>
            </a:lvl1pPr>
          </a:lstStyle>
          <a:p>
            <a:pPr lvl="0"/>
            <a:r>
              <a:rPr lang="ca-ES" noProof="0" dirty="0"/>
              <a:t>06</a:t>
            </a:r>
          </a:p>
        </p:txBody>
      </p:sp>
      <p:sp>
        <p:nvSpPr>
          <p:cNvPr id="18" name="Marcador de texto 15"/>
          <p:cNvSpPr>
            <a:spLocks noGrp="1"/>
          </p:cNvSpPr>
          <p:nvPr>
            <p:ph type="body" sz="quarter" idx="24" hasCustomPrompt="1"/>
          </p:nvPr>
        </p:nvSpPr>
        <p:spPr>
          <a:xfrm>
            <a:off x="8385605" y="2413597"/>
            <a:ext cx="2968195" cy="1036673"/>
          </a:xfrm>
          <a:prstGeom prst="rect">
            <a:avLst/>
          </a:prstGeom>
        </p:spPr>
        <p:txBody>
          <a:bodyPr anchor="t"/>
          <a:lstStyle>
            <a:lvl1pPr marL="0" indent="0" algn="ctr">
              <a:buNone/>
              <a:defRPr sz="2400" baseline="0">
                <a:latin typeface="+mn-lt"/>
                <a:cs typeface="Rubik" pitchFamily="2" charset="-79"/>
              </a:defRPr>
            </a:lvl1pPr>
          </a:lstStyle>
          <a:p>
            <a:pPr lvl="0"/>
            <a:r>
              <a:rPr lang="ca-ES" noProof="0" dirty="0"/>
              <a:t>Subtítol de les dades</a:t>
            </a:r>
          </a:p>
        </p:txBody>
      </p:sp>
      <p:sp>
        <p:nvSpPr>
          <p:cNvPr id="19" name="Marcador de texto 15"/>
          <p:cNvSpPr>
            <a:spLocks noGrp="1"/>
          </p:cNvSpPr>
          <p:nvPr>
            <p:ph type="body" sz="quarter" idx="25" hasCustomPrompt="1"/>
          </p:nvPr>
        </p:nvSpPr>
        <p:spPr>
          <a:xfrm>
            <a:off x="8385605" y="5321601"/>
            <a:ext cx="2968195" cy="1036673"/>
          </a:xfrm>
          <a:prstGeom prst="rect">
            <a:avLst/>
          </a:prstGeom>
        </p:spPr>
        <p:txBody>
          <a:bodyPr anchor="t"/>
          <a:lstStyle>
            <a:lvl1pPr marL="0" marR="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aseline="0">
                <a:latin typeface="+mn-lt"/>
                <a:cs typeface="Rubik" pitchFamily="2" charset="-79"/>
              </a:defRPr>
            </a:lvl1pPr>
          </a:lstStyle>
          <a:p>
            <a:pPr lvl="0"/>
            <a:r>
              <a:rPr lang="ca-ES" noProof="0" dirty="0"/>
              <a:t>Subtítol de les dades</a:t>
            </a:r>
          </a:p>
          <a:p>
            <a:pPr lvl="0"/>
            <a:endParaRPr lang="ca-ES" noProof="0" dirty="0"/>
          </a:p>
        </p:txBody>
      </p:sp>
    </p:spTree>
    <p:extLst>
      <p:ext uri="{BB962C8B-B14F-4D97-AF65-F5344CB8AC3E}">
        <p14:creationId xmlns:p14="http://schemas.microsoft.com/office/powerpoint/2010/main" val="17292726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matge i descripcio A">
    <p:spTree>
      <p:nvGrpSpPr>
        <p:cNvPr id="1" name=""/>
        <p:cNvGrpSpPr/>
        <p:nvPr/>
      </p:nvGrpSpPr>
      <p:grpSpPr>
        <a:xfrm>
          <a:off x="0" y="0"/>
          <a:ext cx="0" cy="0"/>
          <a:chOff x="0" y="0"/>
          <a:chExt cx="0" cy="0"/>
        </a:xfrm>
      </p:grpSpPr>
      <p:sp>
        <p:nvSpPr>
          <p:cNvPr id="3" name="Marcador de posición de imagen 2"/>
          <p:cNvSpPr>
            <a:spLocks noGrp="1"/>
          </p:cNvSpPr>
          <p:nvPr>
            <p:ph type="pic" sz="quarter" idx="13"/>
          </p:nvPr>
        </p:nvSpPr>
        <p:spPr>
          <a:xfrm>
            <a:off x="0" y="0"/>
            <a:ext cx="6053211" cy="6858000"/>
          </a:xfrm>
          <a:prstGeom prst="rect">
            <a:avLst/>
          </a:prstGeom>
        </p:spPr>
        <p:txBody>
          <a:bodyPr/>
          <a:lstStyle>
            <a:lvl1pPr>
              <a:defRPr>
                <a:noFill/>
              </a:defRPr>
            </a:lvl1pPr>
          </a:lstStyle>
          <a:p>
            <a:endParaRPr lang="ca-ES" dirty="0"/>
          </a:p>
        </p:txBody>
      </p:sp>
      <p:sp>
        <p:nvSpPr>
          <p:cNvPr id="12" name="Marcador de posición de imagen 2"/>
          <p:cNvSpPr>
            <a:spLocks noGrp="1"/>
          </p:cNvSpPr>
          <p:nvPr>
            <p:ph type="pic" sz="quarter" idx="15"/>
          </p:nvPr>
        </p:nvSpPr>
        <p:spPr>
          <a:xfrm>
            <a:off x="6138791" y="0"/>
            <a:ext cx="6053211" cy="6858000"/>
          </a:xfrm>
          <a:prstGeom prst="rect">
            <a:avLst/>
          </a:prstGeom>
        </p:spPr>
        <p:txBody>
          <a:bodyPr/>
          <a:lstStyle>
            <a:lvl1pPr>
              <a:defRPr>
                <a:noFill/>
              </a:defRPr>
            </a:lvl1pPr>
          </a:lstStyle>
          <a:p>
            <a:endParaRPr lang="ca-ES" dirty="0"/>
          </a:p>
        </p:txBody>
      </p:sp>
      <p:cxnSp>
        <p:nvCxnSpPr>
          <p:cNvPr id="6" name="Conector recto 5"/>
          <p:cNvCxnSpPr/>
          <p:nvPr userDrawn="1"/>
        </p:nvCxnSpPr>
        <p:spPr>
          <a:xfrm>
            <a:off x="60960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Marcador de texto 8"/>
          <p:cNvSpPr>
            <a:spLocks noGrp="1"/>
          </p:cNvSpPr>
          <p:nvPr>
            <p:ph type="body" sz="quarter" idx="12" hasCustomPrompt="1"/>
          </p:nvPr>
        </p:nvSpPr>
        <p:spPr>
          <a:xfrm>
            <a:off x="6512469" y="986320"/>
            <a:ext cx="5254987" cy="1231107"/>
          </a:xfrm>
          <a:prstGeom prst="rect">
            <a:avLst/>
          </a:prstGeom>
        </p:spPr>
        <p:txBody>
          <a:bodyPr wrap="square">
            <a:spAutoFit/>
          </a:bodyPr>
          <a:lstStyle>
            <a:lvl1pPr marL="0" indent="0">
              <a:buNone/>
              <a:defRPr sz="4000" baseline="0">
                <a:latin typeface="+mj-lt"/>
              </a:defRPr>
            </a:lvl1pPr>
          </a:lstStyle>
          <a:p>
            <a:pPr lvl="0"/>
            <a:r>
              <a:rPr lang="ca-ES" noProof="0" dirty="0"/>
              <a:t>Títol diapositiva màxim dues línies</a:t>
            </a:r>
          </a:p>
        </p:txBody>
      </p:sp>
      <p:pic>
        <p:nvPicPr>
          <p:cNvPr id="7" name="Imagen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8" name="Marcador de texto 8"/>
          <p:cNvSpPr>
            <a:spLocks noGrp="1"/>
          </p:cNvSpPr>
          <p:nvPr>
            <p:ph type="body" sz="quarter" idx="14" hasCustomPrompt="1"/>
          </p:nvPr>
        </p:nvSpPr>
        <p:spPr>
          <a:xfrm>
            <a:off x="7641772" y="2212242"/>
            <a:ext cx="4125685" cy="923330"/>
          </a:xfrm>
          <a:prstGeom prst="rect">
            <a:avLst/>
          </a:prstGeom>
        </p:spPr>
        <p:txBody>
          <a:bodyPr wrap="square">
            <a:spAutoFit/>
          </a:bodyPr>
          <a:lstStyle>
            <a:lvl1pPr marL="0" indent="0">
              <a:buNone/>
              <a:defRPr sz="2000" baseline="0">
                <a:latin typeface="Rubik" pitchFamily="2" charset="-79"/>
                <a:cs typeface="Rubik" pitchFamily="2" charset="-79"/>
              </a:defRPr>
            </a:lvl1pPr>
            <a:lvl2pPr marL="457189" indent="0">
              <a:buNone/>
              <a:defRPr/>
            </a:lvl2pPr>
            <a:lvl3pPr marL="914377"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2400">
                <a:latin typeface="Rubik Light" pitchFamily="2" charset="-79"/>
                <a:cs typeface="Rubik Light" pitchFamily="2" charset="-79"/>
              </a:defRPr>
            </a:lvl3pPr>
          </a:lstStyle>
          <a:p>
            <a:pPr marL="0"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ca-ES" noProof="0" dirty="0"/>
              <a:t>Text descriptiu de la diapositiva. Aquest text és un exemple d'allò que es pot fer.</a:t>
            </a:r>
          </a:p>
        </p:txBody>
      </p:sp>
    </p:spTree>
    <p:extLst>
      <p:ext uri="{BB962C8B-B14F-4D97-AF65-F5344CB8AC3E}">
        <p14:creationId xmlns:p14="http://schemas.microsoft.com/office/powerpoint/2010/main" val="15773014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tge i descripcio B">
    <p:spTree>
      <p:nvGrpSpPr>
        <p:cNvPr id="1" name=""/>
        <p:cNvGrpSpPr/>
        <p:nvPr/>
      </p:nvGrpSpPr>
      <p:grpSpPr>
        <a:xfrm>
          <a:off x="0" y="0"/>
          <a:ext cx="0" cy="0"/>
          <a:chOff x="0" y="0"/>
          <a:chExt cx="0" cy="0"/>
        </a:xfrm>
      </p:grpSpPr>
      <p:sp>
        <p:nvSpPr>
          <p:cNvPr id="3" name="Marcador de posición de imagen 2"/>
          <p:cNvSpPr>
            <a:spLocks noGrp="1"/>
          </p:cNvSpPr>
          <p:nvPr>
            <p:ph type="pic" sz="quarter" idx="14"/>
          </p:nvPr>
        </p:nvSpPr>
        <p:spPr>
          <a:xfrm>
            <a:off x="1" y="0"/>
            <a:ext cx="8084820" cy="6858000"/>
          </a:xfrm>
          <a:prstGeom prst="rect">
            <a:avLst/>
          </a:prstGeom>
        </p:spPr>
        <p:txBody>
          <a:bodyPr/>
          <a:lstStyle>
            <a:lvl1pPr>
              <a:defRPr>
                <a:noFill/>
              </a:defRPr>
            </a:lvl1pPr>
          </a:lstStyle>
          <a:p>
            <a:endParaRPr lang="ca-ES"/>
          </a:p>
        </p:txBody>
      </p:sp>
      <p:cxnSp>
        <p:nvCxnSpPr>
          <p:cNvPr id="10" name="Conector recto 9"/>
          <p:cNvCxnSpPr/>
          <p:nvPr userDrawn="1"/>
        </p:nvCxnSpPr>
        <p:spPr>
          <a:xfrm>
            <a:off x="8128251"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9" name="Marcador de texto 8"/>
          <p:cNvSpPr>
            <a:spLocks noGrp="1"/>
          </p:cNvSpPr>
          <p:nvPr>
            <p:ph type="body" sz="quarter" idx="12" hasCustomPrompt="1"/>
          </p:nvPr>
        </p:nvSpPr>
        <p:spPr>
          <a:xfrm>
            <a:off x="8597901" y="986320"/>
            <a:ext cx="3169556" cy="1231107"/>
          </a:xfrm>
          <a:prstGeom prst="rect">
            <a:avLst/>
          </a:prstGeom>
        </p:spPr>
        <p:txBody>
          <a:bodyPr wrap="square">
            <a:spAutoFit/>
          </a:bodyPr>
          <a:lstStyle>
            <a:lvl1pPr marL="0" indent="0">
              <a:buNone/>
              <a:defRPr sz="4000" baseline="0">
                <a:latin typeface="+mj-lt"/>
              </a:defRPr>
            </a:lvl1pPr>
          </a:lstStyle>
          <a:p>
            <a:pPr lvl="0"/>
            <a:r>
              <a:rPr lang="ca-ES" noProof="0" dirty="0"/>
              <a:t>Títol diapositiva</a:t>
            </a:r>
          </a:p>
        </p:txBody>
      </p:sp>
      <p:sp>
        <p:nvSpPr>
          <p:cNvPr id="11" name="Marcador de texto 8"/>
          <p:cNvSpPr>
            <a:spLocks noGrp="1"/>
          </p:cNvSpPr>
          <p:nvPr>
            <p:ph type="body" sz="quarter" idx="15" hasCustomPrompt="1"/>
          </p:nvPr>
        </p:nvSpPr>
        <p:spPr>
          <a:xfrm>
            <a:off x="9279042" y="2212241"/>
            <a:ext cx="2488415" cy="1200329"/>
          </a:xfrm>
          <a:prstGeom prst="rect">
            <a:avLst/>
          </a:prstGeom>
        </p:spPr>
        <p:txBody>
          <a:bodyPr wrap="square">
            <a:spAutoFit/>
          </a:bodyPr>
          <a:lstStyle>
            <a:lvl1pPr marL="0" indent="0">
              <a:buNone/>
              <a:defRPr sz="2000" baseline="0">
                <a:latin typeface="Rubik" pitchFamily="2" charset="-79"/>
                <a:cs typeface="Rubik" pitchFamily="2" charset="-79"/>
              </a:defRPr>
            </a:lvl1pPr>
            <a:lvl2pPr marL="457189" indent="0">
              <a:buNone/>
              <a:defRPr/>
            </a:lvl2pPr>
            <a:lvl3pPr marL="914377" marR="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sz="2400">
                <a:latin typeface="Rubik Light" pitchFamily="2" charset="-79"/>
                <a:cs typeface="Rubik Light" pitchFamily="2" charset="-79"/>
              </a:defRPr>
            </a:lvl3pPr>
          </a:lstStyle>
          <a:p>
            <a:pPr marL="0" marR="0" lvl="0" indent="0" algn="l" defTabSz="914377" rtl="0" eaLnBrk="1" fontAlgn="auto" latinLnBrk="0" hangingPunct="1">
              <a:lnSpc>
                <a:spcPct val="90000"/>
              </a:lnSpc>
              <a:spcBef>
                <a:spcPts val="500"/>
              </a:spcBef>
              <a:spcAft>
                <a:spcPts val="0"/>
              </a:spcAft>
              <a:buClrTx/>
              <a:buSzTx/>
              <a:buFont typeface="Arial" panose="020B0604020202020204" pitchFamily="34" charset="0"/>
              <a:buNone/>
              <a:tabLst/>
              <a:defRPr/>
            </a:pPr>
            <a:r>
              <a:rPr lang="ca-ES" noProof="0" dirty="0"/>
              <a:t>Text descriptiu de la diapositiva. Aquest text és un exemple d’allò que es pot fer.</a:t>
            </a:r>
          </a:p>
        </p:txBody>
      </p:sp>
    </p:spTree>
    <p:extLst>
      <p:ext uri="{BB962C8B-B14F-4D97-AF65-F5344CB8AC3E}">
        <p14:creationId xmlns:p14="http://schemas.microsoft.com/office/powerpoint/2010/main" val="28259048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tge i titol B">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
        <p:nvSpPr>
          <p:cNvPr id="5" name="Marcador de texto 8"/>
          <p:cNvSpPr>
            <a:spLocks noGrp="1"/>
          </p:cNvSpPr>
          <p:nvPr>
            <p:ph type="body" sz="quarter" idx="14" hasCustomPrompt="1"/>
          </p:nvPr>
        </p:nvSpPr>
        <p:spPr>
          <a:xfrm>
            <a:off x="348341" y="5879073"/>
            <a:ext cx="3600000" cy="729345"/>
          </a:xfrm>
          <a:prstGeom prst="rect">
            <a:avLst/>
          </a:prstGeom>
        </p:spPr>
        <p:txBody>
          <a:bodyPr anchor="b"/>
          <a:lstStyle>
            <a:lvl1pPr marL="0" indent="0">
              <a:buNone/>
              <a:defRPr sz="2400" baseline="0">
                <a:latin typeface="Rubik" pitchFamily="2" charset="-79"/>
                <a:cs typeface="Rubik" pitchFamily="2" charset="-79"/>
              </a:defRPr>
            </a:lvl1pPr>
          </a:lstStyle>
          <a:p>
            <a:pPr lvl="0"/>
            <a:r>
              <a:rPr lang="ca-ES" noProof="0" dirty="0"/>
              <a:t>Descripció opcional 1</a:t>
            </a:r>
          </a:p>
        </p:txBody>
      </p:sp>
      <p:sp>
        <p:nvSpPr>
          <p:cNvPr id="6" name="Marcador de texto 8"/>
          <p:cNvSpPr>
            <a:spLocks noGrp="1"/>
          </p:cNvSpPr>
          <p:nvPr>
            <p:ph type="body" sz="quarter" idx="15" hasCustomPrompt="1"/>
          </p:nvPr>
        </p:nvSpPr>
        <p:spPr>
          <a:xfrm>
            <a:off x="8251371" y="5879073"/>
            <a:ext cx="3600000" cy="729345"/>
          </a:xfrm>
          <a:prstGeom prst="rect">
            <a:avLst/>
          </a:prstGeom>
        </p:spPr>
        <p:txBody>
          <a:bodyPr anchor="b"/>
          <a:lstStyle>
            <a:lvl1pPr marL="0" indent="0" algn="r">
              <a:buNone/>
              <a:defRPr sz="2400" baseline="0">
                <a:latin typeface="Rubik" pitchFamily="2" charset="-79"/>
                <a:cs typeface="Rubik" pitchFamily="2" charset="-79"/>
              </a:defRPr>
            </a:lvl1pPr>
          </a:lstStyle>
          <a:p>
            <a:pPr lvl="0"/>
            <a:r>
              <a:rPr lang="ca-ES" noProof="0" dirty="0"/>
              <a:t>Descripció opcional 3</a:t>
            </a:r>
          </a:p>
        </p:txBody>
      </p:sp>
      <p:sp>
        <p:nvSpPr>
          <p:cNvPr id="8" name="Marcador de texto 8"/>
          <p:cNvSpPr>
            <a:spLocks noGrp="1"/>
          </p:cNvSpPr>
          <p:nvPr>
            <p:ph type="body" sz="quarter" idx="16" hasCustomPrompt="1"/>
          </p:nvPr>
        </p:nvSpPr>
        <p:spPr>
          <a:xfrm>
            <a:off x="4299855" y="5879073"/>
            <a:ext cx="3600000" cy="729345"/>
          </a:xfrm>
          <a:prstGeom prst="rect">
            <a:avLst/>
          </a:prstGeom>
        </p:spPr>
        <p:txBody>
          <a:bodyPr anchor="b"/>
          <a:lstStyle>
            <a:lvl1pPr marL="0" indent="0" algn="ctr">
              <a:buNone/>
              <a:defRPr sz="2400" baseline="0">
                <a:latin typeface="Rubik" pitchFamily="2" charset="-79"/>
                <a:cs typeface="Rubik" pitchFamily="2" charset="-79"/>
              </a:defRPr>
            </a:lvl1pPr>
          </a:lstStyle>
          <a:p>
            <a:pPr lvl="0"/>
            <a:r>
              <a:rPr lang="ca-ES" noProof="0" dirty="0"/>
              <a:t>Descripció opcional 2</a:t>
            </a:r>
          </a:p>
        </p:txBody>
      </p:sp>
      <p:sp>
        <p:nvSpPr>
          <p:cNvPr id="10" name="Marcador de texto 8"/>
          <p:cNvSpPr>
            <a:spLocks noGrp="1"/>
          </p:cNvSpPr>
          <p:nvPr>
            <p:ph type="body" sz="quarter" idx="17" hasCustomPrompt="1"/>
          </p:nvPr>
        </p:nvSpPr>
        <p:spPr>
          <a:xfrm>
            <a:off x="348341" y="232395"/>
            <a:ext cx="10602427" cy="1045563"/>
          </a:xfrm>
          <a:prstGeom prst="rect">
            <a:avLst/>
          </a:prstGeom>
        </p:spPr>
        <p:txBody>
          <a:bodyPr anchor="t"/>
          <a:lstStyle>
            <a:lvl1pPr marL="0" indent="0">
              <a:buNone/>
              <a:defRPr sz="3600" baseline="0">
                <a:latin typeface="+mj-lt"/>
              </a:defRPr>
            </a:lvl1pPr>
          </a:lstStyle>
          <a:p>
            <a:pPr lvl="0"/>
            <a:r>
              <a:rPr lang="ca-ES" noProof="0" dirty="0"/>
              <a:t>Títol opcional</a:t>
            </a:r>
          </a:p>
        </p:txBody>
      </p:sp>
    </p:spTree>
    <p:extLst>
      <p:ext uri="{BB962C8B-B14F-4D97-AF65-F5344CB8AC3E}">
        <p14:creationId xmlns:p14="http://schemas.microsoft.com/office/powerpoint/2010/main" val="577409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ubtes?">
    <p:spTree>
      <p:nvGrpSpPr>
        <p:cNvPr id="1" name=""/>
        <p:cNvGrpSpPr/>
        <p:nvPr/>
      </p:nvGrpSpPr>
      <p:grpSpPr>
        <a:xfrm>
          <a:off x="0" y="0"/>
          <a:ext cx="0" cy="0"/>
          <a:chOff x="0" y="0"/>
          <a:chExt cx="0" cy="0"/>
        </a:xfrm>
      </p:grpSpPr>
      <p:sp>
        <p:nvSpPr>
          <p:cNvPr id="10" name="Título 6"/>
          <p:cNvSpPr txBox="1">
            <a:spLocks/>
          </p:cNvSpPr>
          <p:nvPr userDrawn="1"/>
        </p:nvSpPr>
        <p:spPr>
          <a:xfrm>
            <a:off x="4951221" y="1781952"/>
            <a:ext cx="2289561" cy="4033615"/>
          </a:xfrm>
          <a:prstGeom prst="rect">
            <a:avLst/>
          </a:prstGeom>
        </p:spPr>
        <p:txBody>
          <a:bodyPr anchor="ctr">
            <a:noAutofit/>
          </a:bodyPr>
          <a:lstStyle>
            <a:lvl1pPr algn="ctr" defTabSz="914400" rtl="0" eaLnBrk="1" latinLnBrk="0" hangingPunct="1">
              <a:lnSpc>
                <a:spcPct val="90000"/>
              </a:lnSpc>
              <a:spcBef>
                <a:spcPct val="0"/>
              </a:spcBef>
              <a:buNone/>
              <a:defRPr sz="6000" kern="1200" baseline="0">
                <a:solidFill>
                  <a:schemeClr val="tx1"/>
                </a:solidFill>
                <a:latin typeface="Rubik SemiBold" pitchFamily="2" charset="-79"/>
                <a:ea typeface="+mj-ea"/>
                <a:cs typeface="Rubik SemiBold" pitchFamily="2" charset="-79"/>
              </a:defRPr>
            </a:lvl1pPr>
          </a:lstStyle>
          <a:p>
            <a:r>
              <a:rPr lang="es-ES" sz="28699" dirty="0"/>
              <a:t>?</a:t>
            </a:r>
            <a:endParaRPr lang="ca-ES" sz="28699" dirty="0"/>
          </a:p>
        </p:txBody>
      </p:sp>
      <p:pic>
        <p:nvPicPr>
          <p:cNvPr id="3" name="Imagen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79078" y="196957"/>
            <a:ext cx="805620" cy="249835"/>
          </a:xfrm>
          <a:prstGeom prst="rect">
            <a:avLst/>
          </a:prstGeom>
        </p:spPr>
      </p:pic>
    </p:spTree>
    <p:extLst>
      <p:ext uri="{BB962C8B-B14F-4D97-AF65-F5344CB8AC3E}">
        <p14:creationId xmlns:p14="http://schemas.microsoft.com/office/powerpoint/2010/main" val="1212745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racies">
    <p:spTree>
      <p:nvGrpSpPr>
        <p:cNvPr id="1" name=""/>
        <p:cNvGrpSpPr/>
        <p:nvPr/>
      </p:nvGrpSpPr>
      <p:grpSpPr>
        <a:xfrm>
          <a:off x="0" y="0"/>
          <a:ext cx="0" cy="0"/>
          <a:chOff x="0" y="0"/>
          <a:chExt cx="0" cy="0"/>
        </a:xfrm>
      </p:grpSpPr>
      <p:sp>
        <p:nvSpPr>
          <p:cNvPr id="7" name="Título 6"/>
          <p:cNvSpPr>
            <a:spLocks noGrp="1"/>
          </p:cNvSpPr>
          <p:nvPr>
            <p:ph type="title" hasCustomPrompt="1"/>
          </p:nvPr>
        </p:nvSpPr>
        <p:spPr>
          <a:xfrm>
            <a:off x="838200" y="1650456"/>
            <a:ext cx="10515600" cy="2262745"/>
          </a:xfrm>
          <a:prstGeom prst="rect">
            <a:avLst/>
          </a:prstGeom>
        </p:spPr>
        <p:txBody>
          <a:bodyPr anchor="ctr">
            <a:normAutofit/>
          </a:bodyPr>
          <a:lstStyle>
            <a:lvl1pPr algn="ctr">
              <a:defRPr sz="7200" baseline="0">
                <a:latin typeface="Rubik SemiBold" pitchFamily="2" charset="-79"/>
                <a:cs typeface="Rubik SemiBold" pitchFamily="2" charset="-79"/>
              </a:defRPr>
            </a:lvl1pPr>
          </a:lstStyle>
          <a:p>
            <a:r>
              <a:rPr lang="ca-ES" noProof="0" dirty="0"/>
              <a:t>Gràcies!</a:t>
            </a:r>
          </a:p>
        </p:txBody>
      </p:sp>
      <p:pic>
        <p:nvPicPr>
          <p:cNvPr id="6" name="Imagen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60243" y="4736229"/>
            <a:ext cx="303264" cy="304220"/>
          </a:xfrm>
          <a:prstGeom prst="rect">
            <a:avLst/>
          </a:prstGeom>
        </p:spPr>
      </p:pic>
      <p:pic>
        <p:nvPicPr>
          <p:cNvPr id="12" name="Imagen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60245" y="3866583"/>
            <a:ext cx="304361" cy="304220"/>
          </a:xfrm>
          <a:prstGeom prst="rect">
            <a:avLst/>
          </a:prstGeom>
        </p:spPr>
      </p:pic>
      <p:pic>
        <p:nvPicPr>
          <p:cNvPr id="8" name="Imagen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41549" y="4274893"/>
            <a:ext cx="340655" cy="340655"/>
          </a:xfrm>
          <a:prstGeom prst="rect">
            <a:avLst/>
          </a:prstGeom>
        </p:spPr>
      </p:pic>
      <p:pic>
        <p:nvPicPr>
          <p:cNvPr id="9" name="Imagen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47924" y="5940211"/>
            <a:ext cx="1496155" cy="463979"/>
          </a:xfrm>
          <a:prstGeom prst="rect">
            <a:avLst/>
          </a:prstGeom>
        </p:spPr>
      </p:pic>
      <p:sp>
        <p:nvSpPr>
          <p:cNvPr id="2" name="CuadroTexto 1"/>
          <p:cNvSpPr txBox="1"/>
          <p:nvPr userDrawn="1"/>
        </p:nvSpPr>
        <p:spPr>
          <a:xfrm>
            <a:off x="5018314" y="3778997"/>
            <a:ext cx="2721431" cy="1354217"/>
          </a:xfrm>
          <a:prstGeom prst="rect">
            <a:avLst/>
          </a:prstGeom>
          <a:noFill/>
        </p:spPr>
        <p:txBody>
          <a:bodyPr wrap="square" rtlCol="0">
            <a:spAutoFit/>
          </a:bodyPr>
          <a:lstStyle/>
          <a:p>
            <a:pPr lvl="0">
              <a:spcBef>
                <a:spcPts val="0"/>
              </a:spcBef>
              <a:spcAft>
                <a:spcPts val="600"/>
              </a:spcAft>
            </a:pPr>
            <a:r>
              <a:rPr lang="ca-ES" sz="2400" dirty="0" err="1">
                <a:latin typeface="Rubik" pitchFamily="2" charset="-79"/>
                <a:cs typeface="Rubik" pitchFamily="2" charset="-79"/>
              </a:rPr>
              <a:t>amb_metropolis</a:t>
            </a:r>
            <a:endParaRPr lang="ca-ES" sz="2400" dirty="0">
              <a:latin typeface="Rubik" pitchFamily="2" charset="-79"/>
              <a:cs typeface="Rubik" pitchFamily="2" charset="-79"/>
            </a:endParaRPr>
          </a:p>
          <a:p>
            <a:pPr lvl="0">
              <a:spcBef>
                <a:spcPts val="0"/>
              </a:spcBef>
              <a:spcAft>
                <a:spcPts val="600"/>
              </a:spcAft>
            </a:pPr>
            <a:r>
              <a:rPr lang="ca-ES" sz="2400" dirty="0" err="1">
                <a:latin typeface="Rubik" pitchFamily="2" charset="-79"/>
                <a:cs typeface="Rubik" pitchFamily="2" charset="-79"/>
              </a:rPr>
              <a:t>espaipublicAMB</a:t>
            </a:r>
            <a:endParaRPr lang="ca-ES" sz="2400" dirty="0">
              <a:latin typeface="Rubik" pitchFamily="2" charset="-79"/>
              <a:cs typeface="Rubik" pitchFamily="2" charset="-79"/>
            </a:endParaRPr>
          </a:p>
          <a:p>
            <a:pPr lvl="0">
              <a:spcBef>
                <a:spcPts val="0"/>
              </a:spcBef>
              <a:spcAft>
                <a:spcPts val="600"/>
              </a:spcAft>
            </a:pPr>
            <a:r>
              <a:rPr lang="ca-ES" sz="2400" dirty="0">
                <a:latin typeface="Rubik" pitchFamily="2" charset="-79"/>
                <a:cs typeface="Rubik" pitchFamily="2" charset="-79"/>
              </a:rPr>
              <a:t>espai públic AMB</a:t>
            </a:r>
          </a:p>
        </p:txBody>
      </p:sp>
    </p:spTree>
    <p:extLst>
      <p:ext uri="{BB962C8B-B14F-4D97-AF65-F5344CB8AC3E}">
        <p14:creationId xmlns:p14="http://schemas.microsoft.com/office/powerpoint/2010/main" val="3356026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ortàtil i mòbil">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2191649" cy="6858000"/>
          </a:xfrm>
          <a:prstGeom prst="rect">
            <a:avLst/>
          </a:prstGeom>
        </p:spPr>
      </p:pic>
    </p:spTree>
    <p:extLst>
      <p:ext uri="{BB962C8B-B14F-4D97-AF65-F5344CB8AC3E}">
        <p14:creationId xmlns:p14="http://schemas.microsoft.com/office/powerpoint/2010/main" val="23910331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ortàtil">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2191649" cy="6858000"/>
          </a:xfrm>
          <a:prstGeom prst="rect">
            <a:avLst/>
          </a:prstGeom>
        </p:spPr>
      </p:pic>
    </p:spTree>
    <p:extLst>
      <p:ext uri="{BB962C8B-B14F-4D97-AF65-F5344CB8AC3E}">
        <p14:creationId xmlns:p14="http://schemas.microsoft.com/office/powerpoint/2010/main" val="2300628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C0CA2B0-85BC-4059-9C86-5B487B8CFF5F}" type="slidenum">
              <a:rPr lang="nl-NL" smtClean="0"/>
              <a:pPr/>
              <a:t>‹#›</a:t>
            </a:fld>
            <a:endParaRPr lang="nl-NL"/>
          </a:p>
        </p:txBody>
      </p:sp>
      <p:sp>
        <p:nvSpPr>
          <p:cNvPr id="4" name="Shape 29"/>
          <p:cNvSpPr txBox="1"/>
          <p:nvPr userDrawn="1"/>
        </p:nvSpPr>
        <p:spPr>
          <a:xfrm>
            <a:off x="1432924" y="1028734"/>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chemeClr val="bg1"/>
                </a:solidFill>
                <a:latin typeface="Montserrat"/>
                <a:ea typeface="Montserrat"/>
                <a:cs typeface="Montserrat"/>
                <a:sym typeface="Montserrat"/>
              </a:rPr>
              <a:t>“</a:t>
            </a:r>
          </a:p>
        </p:txBody>
      </p:sp>
      <p:sp>
        <p:nvSpPr>
          <p:cNvPr id="5" name="Shape 29"/>
          <p:cNvSpPr txBox="1"/>
          <p:nvPr userDrawn="1"/>
        </p:nvSpPr>
        <p:spPr>
          <a:xfrm>
            <a:off x="9727093" y="3299072"/>
            <a:ext cx="2609600" cy="871599"/>
          </a:xfrm>
          <a:prstGeom prst="rect">
            <a:avLst/>
          </a:prstGeom>
          <a:noFill/>
          <a:ln>
            <a:noFill/>
          </a:ln>
        </p:spPr>
        <p:txBody>
          <a:bodyPr lIns="121900" tIns="121900" rIns="121900" bIns="121900" anchor="t" anchorCtr="0">
            <a:noAutofit/>
          </a:bodyPr>
          <a:lstStyle/>
          <a:p>
            <a:pPr lvl="0">
              <a:spcBef>
                <a:spcPts val="0"/>
              </a:spcBef>
              <a:buNone/>
            </a:pPr>
            <a:r>
              <a:rPr lang="en" sz="16000">
                <a:solidFill>
                  <a:schemeClr val="bg1"/>
                </a:solidFill>
                <a:latin typeface="Montserrat"/>
                <a:ea typeface="Montserrat"/>
                <a:cs typeface="Montserrat"/>
                <a:sym typeface="Montserrat"/>
              </a:rPr>
              <a:t>”</a:t>
            </a:r>
          </a:p>
        </p:txBody>
      </p:sp>
      <p:sp>
        <p:nvSpPr>
          <p:cNvPr id="7" name="Text Placeholder 6"/>
          <p:cNvSpPr>
            <a:spLocks noGrp="1"/>
          </p:cNvSpPr>
          <p:nvPr>
            <p:ph type="body" sz="quarter" idx="11"/>
          </p:nvPr>
        </p:nvSpPr>
        <p:spPr>
          <a:xfrm>
            <a:off x="2736850" y="2084917"/>
            <a:ext cx="6719523" cy="3072275"/>
          </a:xfrm>
          <a:prstGeom prst="rect">
            <a:avLst/>
          </a:prstGeom>
        </p:spPr>
        <p:txBody>
          <a:bodyPr/>
          <a:lstStyle>
            <a:lvl1pPr marL="0" indent="0" algn="ctr">
              <a:buNone/>
              <a:defRPr>
                <a:solidFill>
                  <a:schemeClr val="tx1"/>
                </a:solidFill>
              </a:defRPr>
            </a:lvl1pPr>
            <a:lvl2pPr marL="609585" indent="0" algn="ctr">
              <a:buNone/>
              <a:defRPr>
                <a:solidFill>
                  <a:schemeClr val="tx1"/>
                </a:solidFill>
              </a:defRPr>
            </a:lvl2pPr>
            <a:lvl3pPr marL="1219170" indent="0" algn="ctr">
              <a:buNone/>
              <a:defRPr>
                <a:solidFill>
                  <a:schemeClr val="tx1"/>
                </a:solidFill>
              </a:defRPr>
            </a:lvl3pPr>
            <a:lvl4pPr marL="1828754" indent="0" algn="ctr">
              <a:buNone/>
              <a:defRPr>
                <a:solidFill>
                  <a:schemeClr val="tx1"/>
                </a:solidFill>
              </a:defRPr>
            </a:lvl4pPr>
            <a:lvl5pPr marL="2438339" indent="0" algn="ctr">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876D0F8-1082-3E5F-55BC-D04F94DB4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03165"/>
            <a:ext cx="12192000" cy="982220"/>
          </a:xfrm>
          <a:prstGeom prst="rect">
            <a:avLst/>
          </a:prstGeom>
        </p:spPr>
      </p:pic>
    </p:spTree>
    <p:extLst>
      <p:ext uri="{BB962C8B-B14F-4D97-AF65-F5344CB8AC3E}">
        <p14:creationId xmlns:p14="http://schemas.microsoft.com/office/powerpoint/2010/main" val="270756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2 Conceptes A">
    <p:spTree>
      <p:nvGrpSpPr>
        <p:cNvPr id="1" name=""/>
        <p:cNvGrpSpPr/>
        <p:nvPr/>
      </p:nvGrpSpPr>
      <p:grpSpPr>
        <a:xfrm>
          <a:off x="0" y="0"/>
          <a:ext cx="0" cy="0"/>
          <a:chOff x="0" y="0"/>
          <a:chExt cx="0" cy="0"/>
        </a:xfrm>
      </p:grpSpPr>
      <p:sp>
        <p:nvSpPr>
          <p:cNvPr id="16" name="Marcador de texto 15"/>
          <p:cNvSpPr>
            <a:spLocks noGrp="1"/>
          </p:cNvSpPr>
          <p:nvPr>
            <p:ph type="body" sz="quarter" idx="10" hasCustomPrompt="1"/>
          </p:nvPr>
        </p:nvSpPr>
        <p:spPr>
          <a:xfrm>
            <a:off x="0" y="0"/>
            <a:ext cx="6096000" cy="6858000"/>
          </a:xfrm>
          <a:prstGeom prst="rect">
            <a:avLst/>
          </a:prstGeom>
        </p:spPr>
        <p:txBody>
          <a:bodyPr anchor="ctr"/>
          <a:lstStyle>
            <a:lvl1pPr marL="0" indent="0" algn="ctr">
              <a:buNone/>
              <a:defRPr sz="3600" baseline="0"/>
            </a:lvl1pPr>
          </a:lstStyle>
          <a:p>
            <a:pPr lvl="0"/>
            <a:r>
              <a:rPr lang="ca-ES" noProof="0" dirty="0"/>
              <a:t>Concepte 1</a:t>
            </a:r>
          </a:p>
        </p:txBody>
      </p:sp>
      <p:sp>
        <p:nvSpPr>
          <p:cNvPr id="19" name="Marcador de texto 15"/>
          <p:cNvSpPr>
            <a:spLocks noGrp="1"/>
          </p:cNvSpPr>
          <p:nvPr>
            <p:ph type="body" sz="quarter" idx="11" hasCustomPrompt="1"/>
          </p:nvPr>
        </p:nvSpPr>
        <p:spPr>
          <a:xfrm>
            <a:off x="6096000" y="0"/>
            <a:ext cx="6096000" cy="6858000"/>
          </a:xfrm>
          <a:prstGeom prst="rect">
            <a:avLst/>
          </a:prstGeom>
        </p:spPr>
        <p:txBody>
          <a:bodyPr anchor="ctr"/>
          <a:lstStyle>
            <a:lvl1pPr marL="0" indent="0" algn="ctr">
              <a:buNone/>
              <a:defRPr sz="3600" baseline="0"/>
            </a:lvl1pPr>
          </a:lstStyle>
          <a:p>
            <a:pPr lvl="0"/>
            <a:r>
              <a:rPr lang="ca-ES" noProof="0" dirty="0"/>
              <a:t>Concepte 2</a:t>
            </a:r>
          </a:p>
        </p:txBody>
      </p:sp>
      <p:cxnSp>
        <p:nvCxnSpPr>
          <p:cNvPr id="12" name="Conector recto 11"/>
          <p:cNvCxnSpPr/>
          <p:nvPr userDrawn="1"/>
        </p:nvCxnSpPr>
        <p:spPr>
          <a:xfrm>
            <a:off x="60960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862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2 Conceptes B">
    <p:spTree>
      <p:nvGrpSpPr>
        <p:cNvPr id="1" name=""/>
        <p:cNvGrpSpPr/>
        <p:nvPr/>
      </p:nvGrpSpPr>
      <p:grpSpPr>
        <a:xfrm>
          <a:off x="0" y="0"/>
          <a:ext cx="0" cy="0"/>
          <a:chOff x="0" y="0"/>
          <a:chExt cx="0" cy="0"/>
        </a:xfrm>
      </p:grpSpPr>
      <p:sp>
        <p:nvSpPr>
          <p:cNvPr id="5" name="Marcador de texto 15"/>
          <p:cNvSpPr>
            <a:spLocks noGrp="1"/>
          </p:cNvSpPr>
          <p:nvPr>
            <p:ph type="body" sz="quarter" idx="11" hasCustomPrompt="1"/>
          </p:nvPr>
        </p:nvSpPr>
        <p:spPr>
          <a:xfrm>
            <a:off x="0" y="0"/>
            <a:ext cx="12192000" cy="3429000"/>
          </a:xfrm>
          <a:prstGeom prst="rect">
            <a:avLst/>
          </a:prstGeom>
        </p:spPr>
        <p:txBody>
          <a:bodyPr anchor="ctr"/>
          <a:lstStyle>
            <a:lvl1pPr marL="0" indent="0" algn="ctr">
              <a:buNone/>
              <a:defRPr sz="3600" baseline="0"/>
            </a:lvl1pPr>
          </a:lstStyle>
          <a:p>
            <a:pPr lvl="0"/>
            <a:r>
              <a:rPr lang="ca-ES" noProof="0" dirty="0"/>
              <a:t>Concepte 1</a:t>
            </a:r>
          </a:p>
        </p:txBody>
      </p:sp>
      <p:sp>
        <p:nvSpPr>
          <p:cNvPr id="8" name="Marcador de texto 15"/>
          <p:cNvSpPr>
            <a:spLocks noGrp="1"/>
          </p:cNvSpPr>
          <p:nvPr>
            <p:ph type="body" sz="quarter" idx="12" hasCustomPrompt="1"/>
          </p:nvPr>
        </p:nvSpPr>
        <p:spPr>
          <a:xfrm>
            <a:off x="0" y="3429000"/>
            <a:ext cx="12192000" cy="3429000"/>
          </a:xfrm>
          <a:prstGeom prst="rect">
            <a:avLst/>
          </a:prstGeom>
        </p:spPr>
        <p:txBody>
          <a:bodyPr anchor="ctr"/>
          <a:lstStyle>
            <a:lvl1pPr marL="0" indent="0" algn="ctr">
              <a:buNone/>
              <a:defRPr sz="3600" baseline="0"/>
            </a:lvl1pPr>
          </a:lstStyle>
          <a:p>
            <a:pPr lvl="0"/>
            <a:r>
              <a:rPr lang="ca-ES" noProof="0" dirty="0"/>
              <a:t>Concepte 2</a:t>
            </a:r>
          </a:p>
        </p:txBody>
      </p:sp>
      <p:cxnSp>
        <p:nvCxnSpPr>
          <p:cNvPr id="6" name="Conector recto 5"/>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67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3 Conceptes A">
    <p:spTree>
      <p:nvGrpSpPr>
        <p:cNvPr id="1" name=""/>
        <p:cNvGrpSpPr/>
        <p:nvPr/>
      </p:nvGrpSpPr>
      <p:grpSpPr>
        <a:xfrm>
          <a:off x="0" y="0"/>
          <a:ext cx="0" cy="0"/>
          <a:chOff x="0" y="0"/>
          <a:chExt cx="0" cy="0"/>
        </a:xfrm>
      </p:grpSpPr>
      <p:sp>
        <p:nvSpPr>
          <p:cNvPr id="16" name="Marcador de texto 15"/>
          <p:cNvSpPr>
            <a:spLocks noGrp="1"/>
          </p:cNvSpPr>
          <p:nvPr>
            <p:ph type="body" sz="quarter" idx="10" hasCustomPrompt="1"/>
          </p:nvPr>
        </p:nvSpPr>
        <p:spPr>
          <a:xfrm>
            <a:off x="0" y="0"/>
            <a:ext cx="6096000" cy="6858000"/>
          </a:xfrm>
          <a:prstGeom prst="rect">
            <a:avLst/>
          </a:prstGeom>
        </p:spPr>
        <p:txBody>
          <a:bodyPr anchor="ctr"/>
          <a:lstStyle>
            <a:lvl1pPr marL="0" indent="0" algn="ctr">
              <a:buNone/>
              <a:defRPr sz="3600" baseline="0"/>
            </a:lvl1pPr>
          </a:lstStyle>
          <a:p>
            <a:pPr lvl="0"/>
            <a:r>
              <a:rPr lang="ca-ES" noProof="0" dirty="0"/>
              <a:t>Concepte 1</a:t>
            </a:r>
          </a:p>
        </p:txBody>
      </p:sp>
      <p:sp>
        <p:nvSpPr>
          <p:cNvPr id="19" name="Marcador de texto 15"/>
          <p:cNvSpPr>
            <a:spLocks noGrp="1"/>
          </p:cNvSpPr>
          <p:nvPr>
            <p:ph type="body" sz="quarter" idx="11" hasCustomPrompt="1"/>
          </p:nvPr>
        </p:nvSpPr>
        <p:spPr>
          <a:xfrm>
            <a:off x="6096000" y="0"/>
            <a:ext cx="6096000" cy="3429000"/>
          </a:xfrm>
          <a:prstGeom prst="rect">
            <a:avLst/>
          </a:prstGeom>
        </p:spPr>
        <p:txBody>
          <a:bodyPr anchor="ctr"/>
          <a:lstStyle>
            <a:lvl1pPr marL="0" indent="0" algn="ctr">
              <a:buNone/>
              <a:defRPr sz="3600" baseline="0"/>
            </a:lvl1pPr>
          </a:lstStyle>
          <a:p>
            <a:pPr lvl="0"/>
            <a:r>
              <a:rPr lang="ca-ES" noProof="0" dirty="0"/>
              <a:t>Concepte 2</a:t>
            </a:r>
          </a:p>
        </p:txBody>
      </p:sp>
      <p:sp>
        <p:nvSpPr>
          <p:cNvPr id="8" name="Marcador de texto 15"/>
          <p:cNvSpPr>
            <a:spLocks noGrp="1"/>
          </p:cNvSpPr>
          <p:nvPr>
            <p:ph type="body" sz="quarter" idx="12" hasCustomPrompt="1"/>
          </p:nvPr>
        </p:nvSpPr>
        <p:spPr>
          <a:xfrm>
            <a:off x="6096000" y="3429001"/>
            <a:ext cx="6096000" cy="3429000"/>
          </a:xfrm>
          <a:prstGeom prst="rect">
            <a:avLst/>
          </a:prstGeom>
        </p:spPr>
        <p:txBody>
          <a:bodyPr anchor="ctr"/>
          <a:lstStyle>
            <a:lvl1pPr marL="0" indent="0" algn="ctr">
              <a:buNone/>
              <a:defRPr sz="3600" baseline="0"/>
            </a:lvl1pPr>
          </a:lstStyle>
          <a:p>
            <a:pPr lvl="0"/>
            <a:r>
              <a:rPr lang="ca-ES" noProof="0" dirty="0"/>
              <a:t>Concepte 3</a:t>
            </a:r>
          </a:p>
        </p:txBody>
      </p:sp>
      <p:cxnSp>
        <p:nvCxnSpPr>
          <p:cNvPr id="12" name="Conector recto 11"/>
          <p:cNvCxnSpPr/>
          <p:nvPr userDrawn="1"/>
        </p:nvCxnSpPr>
        <p:spPr>
          <a:xfrm>
            <a:off x="60960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6096000" y="3429000"/>
            <a:ext cx="6096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7627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3 Conceptes B">
    <p:spTree>
      <p:nvGrpSpPr>
        <p:cNvPr id="1" name=""/>
        <p:cNvGrpSpPr/>
        <p:nvPr/>
      </p:nvGrpSpPr>
      <p:grpSpPr>
        <a:xfrm>
          <a:off x="0" y="0"/>
          <a:ext cx="0" cy="0"/>
          <a:chOff x="0" y="0"/>
          <a:chExt cx="0" cy="0"/>
        </a:xfrm>
      </p:grpSpPr>
      <p:sp>
        <p:nvSpPr>
          <p:cNvPr id="16" name="Marcador de texto 15"/>
          <p:cNvSpPr>
            <a:spLocks noGrp="1"/>
          </p:cNvSpPr>
          <p:nvPr>
            <p:ph type="body" sz="quarter" idx="10" hasCustomPrompt="1"/>
          </p:nvPr>
        </p:nvSpPr>
        <p:spPr>
          <a:xfrm>
            <a:off x="0" y="2"/>
            <a:ext cx="12192000" cy="3428999"/>
          </a:xfrm>
          <a:prstGeom prst="rect">
            <a:avLst/>
          </a:prstGeom>
        </p:spPr>
        <p:txBody>
          <a:bodyPr anchor="ctr"/>
          <a:lstStyle>
            <a:lvl1pPr marL="0" indent="0" algn="ctr">
              <a:buNone/>
              <a:defRPr sz="3600" baseline="0"/>
            </a:lvl1pPr>
          </a:lstStyle>
          <a:p>
            <a:pPr lvl="0"/>
            <a:r>
              <a:rPr lang="ca-ES" noProof="0" dirty="0"/>
              <a:t>Concepte 1</a:t>
            </a:r>
          </a:p>
        </p:txBody>
      </p:sp>
      <p:sp>
        <p:nvSpPr>
          <p:cNvPr id="19" name="Marcador de texto 15"/>
          <p:cNvSpPr>
            <a:spLocks noGrp="1"/>
          </p:cNvSpPr>
          <p:nvPr>
            <p:ph type="body" sz="quarter" idx="11" hasCustomPrompt="1"/>
          </p:nvPr>
        </p:nvSpPr>
        <p:spPr>
          <a:xfrm>
            <a:off x="0" y="3429000"/>
            <a:ext cx="6096000" cy="3429000"/>
          </a:xfrm>
          <a:prstGeom prst="rect">
            <a:avLst/>
          </a:prstGeom>
        </p:spPr>
        <p:txBody>
          <a:bodyPr anchor="ctr"/>
          <a:lstStyle>
            <a:lvl1pPr marL="0" indent="0" algn="ctr">
              <a:buNone/>
              <a:defRPr sz="3600" baseline="0"/>
            </a:lvl1pPr>
          </a:lstStyle>
          <a:p>
            <a:pPr lvl="0"/>
            <a:r>
              <a:rPr lang="ca-ES" noProof="0" dirty="0"/>
              <a:t>Concepte 2</a:t>
            </a:r>
          </a:p>
        </p:txBody>
      </p:sp>
      <p:sp>
        <p:nvSpPr>
          <p:cNvPr id="8" name="Marcador de texto 15"/>
          <p:cNvSpPr>
            <a:spLocks noGrp="1"/>
          </p:cNvSpPr>
          <p:nvPr>
            <p:ph type="body" sz="quarter" idx="12" hasCustomPrompt="1"/>
          </p:nvPr>
        </p:nvSpPr>
        <p:spPr>
          <a:xfrm>
            <a:off x="6096000" y="3429001"/>
            <a:ext cx="6096000" cy="3429000"/>
          </a:xfrm>
          <a:prstGeom prst="rect">
            <a:avLst/>
          </a:prstGeom>
        </p:spPr>
        <p:txBody>
          <a:bodyPr anchor="ctr"/>
          <a:lstStyle>
            <a:lvl1pPr marL="0" indent="0" algn="ctr">
              <a:buNone/>
              <a:defRPr sz="3600" baseline="0"/>
            </a:lvl1pPr>
          </a:lstStyle>
          <a:p>
            <a:pPr lvl="0"/>
            <a:r>
              <a:rPr lang="ca-ES" noProof="0" dirty="0"/>
              <a:t>Concepte 3</a:t>
            </a:r>
          </a:p>
        </p:txBody>
      </p:sp>
      <p:cxnSp>
        <p:nvCxnSpPr>
          <p:cNvPr id="12" name="Conector recto 11"/>
          <p:cNvCxnSpPr/>
          <p:nvPr userDrawn="1"/>
        </p:nvCxnSpPr>
        <p:spPr>
          <a:xfrm>
            <a:off x="6096000" y="3429000"/>
            <a:ext cx="0" cy="3429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9023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3 Conceptes C">
    <p:spTree>
      <p:nvGrpSpPr>
        <p:cNvPr id="1" name=""/>
        <p:cNvGrpSpPr/>
        <p:nvPr/>
      </p:nvGrpSpPr>
      <p:grpSpPr>
        <a:xfrm>
          <a:off x="0" y="0"/>
          <a:ext cx="0" cy="0"/>
          <a:chOff x="0" y="0"/>
          <a:chExt cx="0" cy="0"/>
        </a:xfrm>
      </p:grpSpPr>
      <p:sp>
        <p:nvSpPr>
          <p:cNvPr id="16" name="Marcador de texto 15"/>
          <p:cNvSpPr>
            <a:spLocks noGrp="1"/>
          </p:cNvSpPr>
          <p:nvPr>
            <p:ph type="body" sz="quarter" idx="10" hasCustomPrompt="1"/>
          </p:nvPr>
        </p:nvSpPr>
        <p:spPr>
          <a:xfrm>
            <a:off x="0" y="3429001"/>
            <a:ext cx="12192000" cy="3428999"/>
          </a:xfrm>
          <a:prstGeom prst="rect">
            <a:avLst/>
          </a:prstGeom>
        </p:spPr>
        <p:txBody>
          <a:bodyPr anchor="ctr"/>
          <a:lstStyle>
            <a:lvl1pPr marL="0" indent="0" algn="ctr">
              <a:buNone/>
              <a:defRPr sz="3600" baseline="0"/>
            </a:lvl1pPr>
          </a:lstStyle>
          <a:p>
            <a:pPr lvl="0"/>
            <a:r>
              <a:rPr lang="ca-ES" noProof="0" dirty="0"/>
              <a:t>Concepte 3</a:t>
            </a:r>
          </a:p>
        </p:txBody>
      </p:sp>
      <p:sp>
        <p:nvSpPr>
          <p:cNvPr id="19" name="Marcador de texto 15"/>
          <p:cNvSpPr>
            <a:spLocks noGrp="1"/>
          </p:cNvSpPr>
          <p:nvPr>
            <p:ph type="body" sz="quarter" idx="11" hasCustomPrompt="1"/>
          </p:nvPr>
        </p:nvSpPr>
        <p:spPr>
          <a:xfrm>
            <a:off x="0" y="-3"/>
            <a:ext cx="6096000" cy="3429000"/>
          </a:xfrm>
          <a:prstGeom prst="rect">
            <a:avLst/>
          </a:prstGeom>
        </p:spPr>
        <p:txBody>
          <a:bodyPr anchor="ctr"/>
          <a:lstStyle>
            <a:lvl1pPr marL="0" indent="0" algn="ctr">
              <a:buNone/>
              <a:defRPr sz="3600" baseline="0"/>
            </a:lvl1pPr>
          </a:lstStyle>
          <a:p>
            <a:pPr lvl="0"/>
            <a:r>
              <a:rPr lang="ca-ES" noProof="0" dirty="0"/>
              <a:t>Concepte 1</a:t>
            </a:r>
          </a:p>
        </p:txBody>
      </p:sp>
      <p:sp>
        <p:nvSpPr>
          <p:cNvPr id="8" name="Marcador de texto 15"/>
          <p:cNvSpPr>
            <a:spLocks noGrp="1"/>
          </p:cNvSpPr>
          <p:nvPr>
            <p:ph type="body" sz="quarter" idx="12" hasCustomPrompt="1"/>
          </p:nvPr>
        </p:nvSpPr>
        <p:spPr>
          <a:xfrm>
            <a:off x="6096000" y="0"/>
            <a:ext cx="6096000" cy="3429000"/>
          </a:xfrm>
          <a:prstGeom prst="rect">
            <a:avLst/>
          </a:prstGeom>
        </p:spPr>
        <p:txBody>
          <a:bodyPr anchor="ctr"/>
          <a:lstStyle>
            <a:lvl1pPr marL="0" indent="0" algn="ctr">
              <a:buNone/>
              <a:defRPr sz="3600" baseline="0"/>
            </a:lvl1pPr>
          </a:lstStyle>
          <a:p>
            <a:pPr lvl="0"/>
            <a:r>
              <a:rPr lang="ca-ES" noProof="0" dirty="0"/>
              <a:t>Concepte 2</a:t>
            </a:r>
          </a:p>
        </p:txBody>
      </p:sp>
      <p:cxnSp>
        <p:nvCxnSpPr>
          <p:cNvPr id="12" name="Conector recto 11"/>
          <p:cNvCxnSpPr/>
          <p:nvPr userDrawn="1"/>
        </p:nvCxnSpPr>
        <p:spPr>
          <a:xfrm flipV="1">
            <a:off x="6096000" y="-1"/>
            <a:ext cx="0" cy="342900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2419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4 Conceptes">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6096000" y="0"/>
            <a:ext cx="6096000" cy="3429000"/>
          </a:xfrm>
          <a:prstGeom prst="rect">
            <a:avLst/>
          </a:prstGeom>
        </p:spPr>
        <p:txBody>
          <a:bodyPr anchor="ctr"/>
          <a:lstStyle>
            <a:lvl1pPr marL="0" indent="0" algn="ctr">
              <a:buNone/>
              <a:defRPr sz="3600" baseline="0"/>
            </a:lvl1pPr>
          </a:lstStyle>
          <a:p>
            <a:pPr lvl="0"/>
            <a:r>
              <a:rPr lang="ca-ES" noProof="0" dirty="0"/>
              <a:t>Concepte 2</a:t>
            </a:r>
          </a:p>
        </p:txBody>
      </p:sp>
      <p:sp>
        <p:nvSpPr>
          <p:cNvPr id="8" name="Marcador de texto 15"/>
          <p:cNvSpPr>
            <a:spLocks noGrp="1"/>
          </p:cNvSpPr>
          <p:nvPr>
            <p:ph type="body" sz="quarter" idx="12" hasCustomPrompt="1"/>
          </p:nvPr>
        </p:nvSpPr>
        <p:spPr>
          <a:xfrm>
            <a:off x="6096000" y="3429001"/>
            <a:ext cx="6096000" cy="3429000"/>
          </a:xfrm>
          <a:prstGeom prst="rect">
            <a:avLst/>
          </a:prstGeom>
        </p:spPr>
        <p:txBody>
          <a:bodyPr anchor="ctr"/>
          <a:lstStyle>
            <a:lvl1pPr marL="0" indent="0" algn="ctr">
              <a:buNone/>
              <a:defRPr sz="3600" baseline="0"/>
            </a:lvl1pPr>
          </a:lstStyle>
          <a:p>
            <a:pPr lvl="0"/>
            <a:r>
              <a:rPr lang="ca-ES" noProof="0" dirty="0"/>
              <a:t>Concepte 4</a:t>
            </a:r>
          </a:p>
        </p:txBody>
      </p:sp>
      <p:sp>
        <p:nvSpPr>
          <p:cNvPr id="9" name="Marcador de texto 15"/>
          <p:cNvSpPr>
            <a:spLocks noGrp="1"/>
          </p:cNvSpPr>
          <p:nvPr>
            <p:ph type="body" sz="quarter" idx="13" hasCustomPrompt="1"/>
          </p:nvPr>
        </p:nvSpPr>
        <p:spPr>
          <a:xfrm>
            <a:off x="-1" y="0"/>
            <a:ext cx="6096000" cy="3429000"/>
          </a:xfrm>
          <a:prstGeom prst="rect">
            <a:avLst/>
          </a:prstGeom>
        </p:spPr>
        <p:txBody>
          <a:bodyPr anchor="ctr"/>
          <a:lstStyle>
            <a:lvl1pPr marL="0" indent="0" algn="ctr">
              <a:buNone/>
              <a:defRPr sz="3600" baseline="0"/>
            </a:lvl1pPr>
          </a:lstStyle>
          <a:p>
            <a:pPr lvl="0"/>
            <a:r>
              <a:rPr lang="ca-ES" noProof="0" dirty="0"/>
              <a:t>Concepte 1</a:t>
            </a:r>
          </a:p>
        </p:txBody>
      </p:sp>
      <p:sp>
        <p:nvSpPr>
          <p:cNvPr id="10" name="Marcador de texto 15"/>
          <p:cNvSpPr>
            <a:spLocks noGrp="1"/>
          </p:cNvSpPr>
          <p:nvPr>
            <p:ph type="body" sz="quarter" idx="14" hasCustomPrompt="1"/>
          </p:nvPr>
        </p:nvSpPr>
        <p:spPr>
          <a:xfrm>
            <a:off x="-1" y="3429001"/>
            <a:ext cx="6096000" cy="3429000"/>
          </a:xfrm>
          <a:prstGeom prst="rect">
            <a:avLst/>
          </a:prstGeom>
        </p:spPr>
        <p:txBody>
          <a:bodyPr anchor="ctr"/>
          <a:lstStyle>
            <a:lvl1pPr marL="0" indent="0" algn="ctr">
              <a:buNone/>
              <a:defRPr sz="3600" baseline="0"/>
            </a:lvl1pPr>
          </a:lstStyle>
          <a:p>
            <a:pPr lvl="0"/>
            <a:r>
              <a:rPr lang="ca-ES" noProof="0" dirty="0"/>
              <a:t>Concepte 3</a:t>
            </a:r>
          </a:p>
        </p:txBody>
      </p:sp>
      <p:cxnSp>
        <p:nvCxnSpPr>
          <p:cNvPr id="12" name="Conector recto 11"/>
          <p:cNvCxnSpPr/>
          <p:nvPr userDrawn="1"/>
        </p:nvCxnSpPr>
        <p:spPr>
          <a:xfrm>
            <a:off x="60960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7074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5 Conceptes A">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8113199" y="0"/>
            <a:ext cx="4078800" cy="3429000"/>
          </a:xfrm>
          <a:prstGeom prst="rect">
            <a:avLst/>
          </a:prstGeom>
        </p:spPr>
        <p:txBody>
          <a:bodyPr anchor="ctr"/>
          <a:lstStyle>
            <a:lvl1pPr marL="0" indent="0" algn="ctr">
              <a:buNone/>
              <a:defRPr sz="3600" baseline="0"/>
            </a:lvl1pPr>
          </a:lstStyle>
          <a:p>
            <a:pPr lvl="0"/>
            <a:r>
              <a:rPr lang="ca-ES" noProof="0" dirty="0"/>
              <a:t>Concepte 2</a:t>
            </a:r>
          </a:p>
        </p:txBody>
      </p:sp>
      <p:sp>
        <p:nvSpPr>
          <p:cNvPr id="8" name="Marcador de texto 15"/>
          <p:cNvSpPr>
            <a:spLocks noGrp="1"/>
          </p:cNvSpPr>
          <p:nvPr>
            <p:ph type="body" sz="quarter" idx="12" hasCustomPrompt="1"/>
          </p:nvPr>
        </p:nvSpPr>
        <p:spPr>
          <a:xfrm>
            <a:off x="8113199" y="3429001"/>
            <a:ext cx="4078800" cy="3429000"/>
          </a:xfrm>
          <a:prstGeom prst="rect">
            <a:avLst/>
          </a:prstGeom>
        </p:spPr>
        <p:txBody>
          <a:bodyPr anchor="ctr"/>
          <a:lstStyle>
            <a:lvl1pPr marL="0" indent="0" algn="ctr">
              <a:buNone/>
              <a:defRPr sz="3600" baseline="0"/>
            </a:lvl1pPr>
          </a:lstStyle>
          <a:p>
            <a:pPr lvl="0"/>
            <a:r>
              <a:rPr lang="ca-ES" noProof="0" dirty="0"/>
              <a:t>Concepte 5</a:t>
            </a:r>
          </a:p>
        </p:txBody>
      </p:sp>
      <p:sp>
        <p:nvSpPr>
          <p:cNvPr id="13" name="Marcador de texto 15"/>
          <p:cNvSpPr>
            <a:spLocks noGrp="1"/>
          </p:cNvSpPr>
          <p:nvPr>
            <p:ph type="body" sz="quarter" idx="13" hasCustomPrompt="1"/>
          </p:nvPr>
        </p:nvSpPr>
        <p:spPr>
          <a:xfrm>
            <a:off x="1" y="0"/>
            <a:ext cx="8113199" cy="3429000"/>
          </a:xfrm>
          <a:prstGeom prst="rect">
            <a:avLst/>
          </a:prstGeom>
        </p:spPr>
        <p:txBody>
          <a:bodyPr anchor="ctr"/>
          <a:lstStyle>
            <a:lvl1pPr marL="0" indent="0" algn="ctr">
              <a:buNone/>
              <a:defRPr sz="3600" baseline="0"/>
            </a:lvl1pPr>
          </a:lstStyle>
          <a:p>
            <a:pPr lvl="0"/>
            <a:r>
              <a:rPr lang="ca-ES" noProof="0" dirty="0"/>
              <a:t>Concepte 1</a:t>
            </a:r>
          </a:p>
        </p:txBody>
      </p:sp>
      <p:sp>
        <p:nvSpPr>
          <p:cNvPr id="14" name="Marcador de texto 15"/>
          <p:cNvSpPr>
            <a:spLocks noGrp="1"/>
          </p:cNvSpPr>
          <p:nvPr>
            <p:ph type="body" sz="quarter" idx="14" hasCustomPrompt="1"/>
          </p:nvPr>
        </p:nvSpPr>
        <p:spPr>
          <a:xfrm>
            <a:off x="1" y="3429001"/>
            <a:ext cx="4078799" cy="3429000"/>
          </a:xfrm>
          <a:prstGeom prst="rect">
            <a:avLst/>
          </a:prstGeom>
        </p:spPr>
        <p:txBody>
          <a:bodyPr anchor="ctr"/>
          <a:lstStyle>
            <a:lvl1pPr marL="0" indent="0" algn="ctr">
              <a:buNone/>
              <a:defRPr sz="3600" baseline="0"/>
            </a:lvl1pPr>
          </a:lstStyle>
          <a:p>
            <a:pPr lvl="0"/>
            <a:r>
              <a:rPr lang="ca-ES" noProof="0" dirty="0"/>
              <a:t>Concepte 3</a:t>
            </a:r>
          </a:p>
        </p:txBody>
      </p:sp>
      <p:sp>
        <p:nvSpPr>
          <p:cNvPr id="16" name="Marcador de texto 15"/>
          <p:cNvSpPr>
            <a:spLocks noGrp="1"/>
          </p:cNvSpPr>
          <p:nvPr>
            <p:ph type="body" sz="quarter" idx="16" hasCustomPrompt="1"/>
          </p:nvPr>
        </p:nvSpPr>
        <p:spPr>
          <a:xfrm>
            <a:off x="4078801" y="3429001"/>
            <a:ext cx="4034399" cy="3429001"/>
          </a:xfrm>
          <a:prstGeom prst="rect">
            <a:avLst/>
          </a:prstGeom>
        </p:spPr>
        <p:txBody>
          <a:bodyPr anchor="ctr"/>
          <a:lstStyle>
            <a:lvl1pPr marL="0" indent="0" algn="ctr">
              <a:buNone/>
              <a:defRPr sz="3600" baseline="0"/>
            </a:lvl1pPr>
          </a:lstStyle>
          <a:p>
            <a:pPr lvl="0"/>
            <a:r>
              <a:rPr lang="ca-ES" noProof="0" dirty="0"/>
              <a:t>Concepte 4</a:t>
            </a:r>
          </a:p>
        </p:txBody>
      </p:sp>
      <p:cxnSp>
        <p:nvCxnSpPr>
          <p:cNvPr id="12" name="Conector recto 11"/>
          <p:cNvCxnSpPr/>
          <p:nvPr userDrawn="1"/>
        </p:nvCxnSpPr>
        <p:spPr>
          <a:xfrm>
            <a:off x="8113199"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797" y="3429000"/>
            <a:ext cx="3" cy="3429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0833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5 Conceptes B">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4078798" y="0"/>
            <a:ext cx="4034399" cy="3429000"/>
          </a:xfrm>
          <a:prstGeom prst="rect">
            <a:avLst/>
          </a:prstGeom>
        </p:spPr>
        <p:txBody>
          <a:bodyPr anchor="ctr"/>
          <a:lstStyle>
            <a:lvl1pPr marL="0" indent="0" algn="ctr">
              <a:buNone/>
              <a:defRPr sz="3600" baseline="0"/>
            </a:lvl1pPr>
          </a:lstStyle>
          <a:p>
            <a:pPr lvl="0"/>
            <a:r>
              <a:rPr lang="ca-ES" noProof="0" dirty="0"/>
              <a:t>Concepte 2</a:t>
            </a:r>
          </a:p>
        </p:txBody>
      </p:sp>
      <p:sp>
        <p:nvSpPr>
          <p:cNvPr id="8" name="Marcador de texto 15"/>
          <p:cNvSpPr>
            <a:spLocks noGrp="1"/>
          </p:cNvSpPr>
          <p:nvPr>
            <p:ph type="body" sz="quarter" idx="12" hasCustomPrompt="1"/>
          </p:nvPr>
        </p:nvSpPr>
        <p:spPr>
          <a:xfrm>
            <a:off x="8113199" y="2"/>
            <a:ext cx="4078800" cy="3428999"/>
          </a:xfrm>
          <a:prstGeom prst="rect">
            <a:avLst/>
          </a:prstGeom>
        </p:spPr>
        <p:txBody>
          <a:bodyPr anchor="ctr"/>
          <a:lstStyle>
            <a:lvl1pPr marL="0" indent="0" algn="ctr">
              <a:buNone/>
              <a:defRPr sz="3600" baseline="0"/>
            </a:lvl1pPr>
          </a:lstStyle>
          <a:p>
            <a:pPr lvl="0"/>
            <a:r>
              <a:rPr lang="ca-ES" noProof="0" dirty="0"/>
              <a:t>Concepte 3</a:t>
            </a:r>
          </a:p>
        </p:txBody>
      </p:sp>
      <p:sp>
        <p:nvSpPr>
          <p:cNvPr id="13" name="Marcador de texto 15"/>
          <p:cNvSpPr>
            <a:spLocks noGrp="1"/>
          </p:cNvSpPr>
          <p:nvPr>
            <p:ph type="body" sz="quarter" idx="13" hasCustomPrompt="1"/>
          </p:nvPr>
        </p:nvSpPr>
        <p:spPr>
          <a:xfrm>
            <a:off x="1" y="0"/>
            <a:ext cx="4078799" cy="3429000"/>
          </a:xfrm>
          <a:prstGeom prst="rect">
            <a:avLst/>
          </a:prstGeom>
        </p:spPr>
        <p:txBody>
          <a:bodyPr anchor="ctr"/>
          <a:lstStyle>
            <a:lvl1pPr marL="0" indent="0" algn="ctr">
              <a:buNone/>
              <a:defRPr sz="3600" baseline="0"/>
            </a:lvl1pPr>
          </a:lstStyle>
          <a:p>
            <a:pPr lvl="0"/>
            <a:r>
              <a:rPr lang="ca-ES" noProof="0" dirty="0"/>
              <a:t>Concepte 1</a:t>
            </a:r>
          </a:p>
        </p:txBody>
      </p:sp>
      <p:sp>
        <p:nvSpPr>
          <p:cNvPr id="14" name="Marcador de texto 15"/>
          <p:cNvSpPr>
            <a:spLocks noGrp="1"/>
          </p:cNvSpPr>
          <p:nvPr>
            <p:ph type="body" sz="quarter" idx="14" hasCustomPrompt="1"/>
          </p:nvPr>
        </p:nvSpPr>
        <p:spPr>
          <a:xfrm>
            <a:off x="1" y="3429001"/>
            <a:ext cx="4078799" cy="3429000"/>
          </a:xfrm>
          <a:prstGeom prst="rect">
            <a:avLst/>
          </a:prstGeom>
        </p:spPr>
        <p:txBody>
          <a:bodyPr anchor="ctr"/>
          <a:lstStyle>
            <a:lvl1pPr marL="0" indent="0" algn="ctr">
              <a:buNone/>
              <a:defRPr sz="3600" baseline="0"/>
            </a:lvl1pPr>
          </a:lstStyle>
          <a:p>
            <a:pPr lvl="0"/>
            <a:r>
              <a:rPr lang="ca-ES" noProof="0" dirty="0"/>
              <a:t>Concepte 4</a:t>
            </a:r>
          </a:p>
        </p:txBody>
      </p:sp>
      <p:sp>
        <p:nvSpPr>
          <p:cNvPr id="16" name="Marcador de texto 15"/>
          <p:cNvSpPr>
            <a:spLocks noGrp="1"/>
          </p:cNvSpPr>
          <p:nvPr>
            <p:ph type="body" sz="quarter" idx="16" hasCustomPrompt="1"/>
          </p:nvPr>
        </p:nvSpPr>
        <p:spPr>
          <a:xfrm>
            <a:off x="4078801" y="3429001"/>
            <a:ext cx="8113201" cy="3429001"/>
          </a:xfrm>
          <a:prstGeom prst="rect">
            <a:avLst/>
          </a:prstGeom>
        </p:spPr>
        <p:txBody>
          <a:bodyPr anchor="ctr"/>
          <a:lstStyle>
            <a:lvl1pPr marL="0" indent="0" algn="ctr">
              <a:buNone/>
              <a:defRPr sz="3600" baseline="0"/>
            </a:lvl1pPr>
          </a:lstStyle>
          <a:p>
            <a:pPr lvl="0"/>
            <a:r>
              <a:rPr lang="ca-ES" noProof="0" dirty="0"/>
              <a:t>Concepte 5</a:t>
            </a:r>
          </a:p>
        </p:txBody>
      </p:sp>
      <p:cxnSp>
        <p:nvCxnSpPr>
          <p:cNvPr id="12" name="Conector recto 11"/>
          <p:cNvCxnSpPr/>
          <p:nvPr userDrawn="1"/>
        </p:nvCxnSpPr>
        <p:spPr>
          <a:xfrm>
            <a:off x="8113199" y="0"/>
            <a:ext cx="0" cy="3429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8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4540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5 Conceptes C">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8113199" y="0"/>
            <a:ext cx="4078800" cy="3429000"/>
          </a:xfrm>
          <a:prstGeom prst="rect">
            <a:avLst/>
          </a:prstGeom>
        </p:spPr>
        <p:txBody>
          <a:bodyPr anchor="ctr"/>
          <a:lstStyle>
            <a:lvl1pPr marL="0" indent="0" algn="ctr">
              <a:buNone/>
              <a:defRPr sz="3600" baseline="0"/>
            </a:lvl1pPr>
          </a:lstStyle>
          <a:p>
            <a:pPr lvl="0"/>
            <a:r>
              <a:rPr lang="ca-ES" noProof="0" dirty="0"/>
              <a:t>Concepte 3</a:t>
            </a:r>
          </a:p>
        </p:txBody>
      </p:sp>
      <p:sp>
        <p:nvSpPr>
          <p:cNvPr id="8" name="Marcador de texto 15"/>
          <p:cNvSpPr>
            <a:spLocks noGrp="1"/>
          </p:cNvSpPr>
          <p:nvPr>
            <p:ph type="body" sz="quarter" idx="12" hasCustomPrompt="1"/>
          </p:nvPr>
        </p:nvSpPr>
        <p:spPr>
          <a:xfrm>
            <a:off x="8113199" y="3429001"/>
            <a:ext cx="4078800" cy="3429000"/>
          </a:xfrm>
          <a:prstGeom prst="rect">
            <a:avLst/>
          </a:prstGeom>
        </p:spPr>
        <p:txBody>
          <a:bodyPr anchor="ctr"/>
          <a:lstStyle>
            <a:lvl1pPr marL="0" indent="0" algn="ctr">
              <a:buNone/>
              <a:defRPr sz="3600" baseline="0"/>
            </a:lvl1pPr>
          </a:lstStyle>
          <a:p>
            <a:pPr lvl="0"/>
            <a:r>
              <a:rPr lang="ca-ES" noProof="0" dirty="0"/>
              <a:t>Concepte 5</a:t>
            </a:r>
          </a:p>
        </p:txBody>
      </p:sp>
      <p:sp>
        <p:nvSpPr>
          <p:cNvPr id="13" name="Marcador de texto 15"/>
          <p:cNvSpPr>
            <a:spLocks noGrp="1"/>
          </p:cNvSpPr>
          <p:nvPr>
            <p:ph type="body" sz="quarter" idx="13" hasCustomPrompt="1"/>
          </p:nvPr>
        </p:nvSpPr>
        <p:spPr>
          <a:xfrm>
            <a:off x="1" y="0"/>
            <a:ext cx="4078799" cy="6858000"/>
          </a:xfrm>
          <a:prstGeom prst="rect">
            <a:avLst/>
          </a:prstGeom>
        </p:spPr>
        <p:txBody>
          <a:bodyPr anchor="ctr"/>
          <a:lstStyle>
            <a:lvl1pPr marL="0" indent="0" algn="ctr">
              <a:buNone/>
              <a:defRPr sz="3600" baseline="0"/>
            </a:lvl1pPr>
          </a:lstStyle>
          <a:p>
            <a:pPr lvl="0"/>
            <a:r>
              <a:rPr lang="ca-ES" noProof="0" dirty="0"/>
              <a:t>Concepte 1</a:t>
            </a:r>
          </a:p>
        </p:txBody>
      </p:sp>
      <p:sp>
        <p:nvSpPr>
          <p:cNvPr id="15" name="Marcador de texto 15"/>
          <p:cNvSpPr>
            <a:spLocks noGrp="1"/>
          </p:cNvSpPr>
          <p:nvPr>
            <p:ph type="body" sz="quarter" idx="15" hasCustomPrompt="1"/>
          </p:nvPr>
        </p:nvSpPr>
        <p:spPr>
          <a:xfrm>
            <a:off x="4078801" y="-1"/>
            <a:ext cx="4034399" cy="3429001"/>
          </a:xfrm>
          <a:prstGeom prst="rect">
            <a:avLst/>
          </a:prstGeom>
        </p:spPr>
        <p:txBody>
          <a:bodyPr anchor="ctr"/>
          <a:lstStyle>
            <a:lvl1pPr marL="0" indent="0" algn="ctr">
              <a:buNone/>
              <a:defRPr sz="3600" baseline="0"/>
            </a:lvl1pPr>
          </a:lstStyle>
          <a:p>
            <a:pPr lvl="0"/>
            <a:r>
              <a:rPr lang="ca-ES" noProof="0" dirty="0"/>
              <a:t>Concepte 2</a:t>
            </a:r>
          </a:p>
        </p:txBody>
      </p:sp>
      <p:sp>
        <p:nvSpPr>
          <p:cNvPr id="16" name="Marcador de texto 15"/>
          <p:cNvSpPr>
            <a:spLocks noGrp="1"/>
          </p:cNvSpPr>
          <p:nvPr>
            <p:ph type="body" sz="quarter" idx="16" hasCustomPrompt="1"/>
          </p:nvPr>
        </p:nvSpPr>
        <p:spPr>
          <a:xfrm>
            <a:off x="4078801" y="3429001"/>
            <a:ext cx="4034399" cy="3429001"/>
          </a:xfrm>
          <a:prstGeom prst="rect">
            <a:avLst/>
          </a:prstGeom>
        </p:spPr>
        <p:txBody>
          <a:bodyPr anchor="ctr"/>
          <a:lstStyle>
            <a:lvl1pPr marL="0" indent="0" algn="ctr">
              <a:buNone/>
              <a:defRPr sz="3600" baseline="0"/>
            </a:lvl1pPr>
          </a:lstStyle>
          <a:p>
            <a:pPr lvl="0"/>
            <a:r>
              <a:rPr lang="ca-ES" noProof="0" dirty="0"/>
              <a:t>Concepte 4</a:t>
            </a:r>
          </a:p>
        </p:txBody>
      </p:sp>
      <p:cxnSp>
        <p:nvCxnSpPr>
          <p:cNvPr id="12" name="Conector recto 11"/>
          <p:cNvCxnSpPr/>
          <p:nvPr userDrawn="1"/>
        </p:nvCxnSpPr>
        <p:spPr>
          <a:xfrm>
            <a:off x="8113199"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4078797" y="3429000"/>
            <a:ext cx="8113203"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8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4391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6 Conceptes">
    <p:spTree>
      <p:nvGrpSpPr>
        <p:cNvPr id="1" name=""/>
        <p:cNvGrpSpPr/>
        <p:nvPr/>
      </p:nvGrpSpPr>
      <p:grpSpPr>
        <a:xfrm>
          <a:off x="0" y="0"/>
          <a:ext cx="0" cy="0"/>
          <a:chOff x="0" y="0"/>
          <a:chExt cx="0" cy="0"/>
        </a:xfrm>
      </p:grpSpPr>
      <p:sp>
        <p:nvSpPr>
          <p:cNvPr id="19" name="Marcador de texto 15"/>
          <p:cNvSpPr>
            <a:spLocks noGrp="1"/>
          </p:cNvSpPr>
          <p:nvPr>
            <p:ph type="body" sz="quarter" idx="11" hasCustomPrompt="1"/>
          </p:nvPr>
        </p:nvSpPr>
        <p:spPr>
          <a:xfrm>
            <a:off x="8113199" y="0"/>
            <a:ext cx="4078800" cy="3429000"/>
          </a:xfrm>
          <a:prstGeom prst="rect">
            <a:avLst/>
          </a:prstGeom>
        </p:spPr>
        <p:txBody>
          <a:bodyPr anchor="ctr"/>
          <a:lstStyle>
            <a:lvl1pPr marL="0" indent="0" algn="ctr">
              <a:buNone/>
              <a:defRPr sz="3600" baseline="0"/>
            </a:lvl1pPr>
          </a:lstStyle>
          <a:p>
            <a:pPr lvl="0"/>
            <a:r>
              <a:rPr lang="ca-ES" noProof="0" dirty="0"/>
              <a:t>Concepte 3</a:t>
            </a:r>
          </a:p>
        </p:txBody>
      </p:sp>
      <p:sp>
        <p:nvSpPr>
          <p:cNvPr id="8" name="Marcador de texto 15"/>
          <p:cNvSpPr>
            <a:spLocks noGrp="1"/>
          </p:cNvSpPr>
          <p:nvPr>
            <p:ph type="body" sz="quarter" idx="12" hasCustomPrompt="1"/>
          </p:nvPr>
        </p:nvSpPr>
        <p:spPr>
          <a:xfrm>
            <a:off x="8113199" y="3429001"/>
            <a:ext cx="4078800" cy="3429000"/>
          </a:xfrm>
          <a:prstGeom prst="rect">
            <a:avLst/>
          </a:prstGeom>
        </p:spPr>
        <p:txBody>
          <a:bodyPr anchor="ctr"/>
          <a:lstStyle>
            <a:lvl1pPr marL="0" indent="0" algn="ctr">
              <a:buNone/>
              <a:defRPr sz="3600" baseline="0"/>
            </a:lvl1pPr>
          </a:lstStyle>
          <a:p>
            <a:pPr lvl="0"/>
            <a:r>
              <a:rPr lang="ca-ES" noProof="0" dirty="0"/>
              <a:t>Concepte 6</a:t>
            </a:r>
          </a:p>
        </p:txBody>
      </p:sp>
      <p:sp>
        <p:nvSpPr>
          <p:cNvPr id="13" name="Marcador de texto 15"/>
          <p:cNvSpPr>
            <a:spLocks noGrp="1"/>
          </p:cNvSpPr>
          <p:nvPr>
            <p:ph type="body" sz="quarter" idx="13" hasCustomPrompt="1"/>
          </p:nvPr>
        </p:nvSpPr>
        <p:spPr>
          <a:xfrm>
            <a:off x="1" y="0"/>
            <a:ext cx="4078799" cy="3429000"/>
          </a:xfrm>
          <a:prstGeom prst="rect">
            <a:avLst/>
          </a:prstGeom>
        </p:spPr>
        <p:txBody>
          <a:bodyPr anchor="ctr"/>
          <a:lstStyle>
            <a:lvl1pPr marL="0" indent="0" algn="ctr">
              <a:buNone/>
              <a:defRPr sz="3600" baseline="0"/>
            </a:lvl1pPr>
          </a:lstStyle>
          <a:p>
            <a:pPr lvl="0"/>
            <a:r>
              <a:rPr lang="ca-ES" noProof="0" dirty="0"/>
              <a:t>Concepte 1</a:t>
            </a:r>
          </a:p>
        </p:txBody>
      </p:sp>
      <p:sp>
        <p:nvSpPr>
          <p:cNvPr id="14" name="Marcador de texto 15"/>
          <p:cNvSpPr>
            <a:spLocks noGrp="1"/>
          </p:cNvSpPr>
          <p:nvPr>
            <p:ph type="body" sz="quarter" idx="14" hasCustomPrompt="1"/>
          </p:nvPr>
        </p:nvSpPr>
        <p:spPr>
          <a:xfrm>
            <a:off x="1" y="3429001"/>
            <a:ext cx="4078799" cy="3429000"/>
          </a:xfrm>
          <a:prstGeom prst="rect">
            <a:avLst/>
          </a:prstGeom>
        </p:spPr>
        <p:txBody>
          <a:bodyPr anchor="ctr"/>
          <a:lstStyle>
            <a:lvl1pPr marL="0" indent="0" algn="ctr">
              <a:buNone/>
              <a:defRPr sz="3600" baseline="0"/>
            </a:lvl1pPr>
          </a:lstStyle>
          <a:p>
            <a:pPr lvl="0"/>
            <a:r>
              <a:rPr lang="ca-ES" noProof="0" dirty="0"/>
              <a:t>Concepte 4</a:t>
            </a:r>
          </a:p>
        </p:txBody>
      </p:sp>
      <p:sp>
        <p:nvSpPr>
          <p:cNvPr id="15" name="Marcador de texto 15"/>
          <p:cNvSpPr>
            <a:spLocks noGrp="1"/>
          </p:cNvSpPr>
          <p:nvPr>
            <p:ph type="body" sz="quarter" idx="15" hasCustomPrompt="1"/>
          </p:nvPr>
        </p:nvSpPr>
        <p:spPr>
          <a:xfrm>
            <a:off x="4078801" y="-1"/>
            <a:ext cx="4034399" cy="3429001"/>
          </a:xfrm>
          <a:prstGeom prst="rect">
            <a:avLst/>
          </a:prstGeom>
        </p:spPr>
        <p:txBody>
          <a:bodyPr anchor="ctr"/>
          <a:lstStyle>
            <a:lvl1pPr marL="0" indent="0" algn="ctr">
              <a:buNone/>
              <a:defRPr sz="3600" baseline="0"/>
            </a:lvl1pPr>
          </a:lstStyle>
          <a:p>
            <a:pPr lvl="0"/>
            <a:r>
              <a:rPr lang="ca-ES" noProof="0" dirty="0"/>
              <a:t>Concepte 2</a:t>
            </a:r>
          </a:p>
        </p:txBody>
      </p:sp>
      <p:sp>
        <p:nvSpPr>
          <p:cNvPr id="16" name="Marcador de texto 15"/>
          <p:cNvSpPr>
            <a:spLocks noGrp="1"/>
          </p:cNvSpPr>
          <p:nvPr>
            <p:ph type="body" sz="quarter" idx="16" hasCustomPrompt="1"/>
          </p:nvPr>
        </p:nvSpPr>
        <p:spPr>
          <a:xfrm>
            <a:off x="4078801" y="3429001"/>
            <a:ext cx="4034399" cy="3429001"/>
          </a:xfrm>
          <a:prstGeom prst="rect">
            <a:avLst/>
          </a:prstGeom>
        </p:spPr>
        <p:txBody>
          <a:bodyPr anchor="ctr"/>
          <a:lstStyle>
            <a:lvl1pPr marL="0" indent="0" algn="ctr">
              <a:buNone/>
              <a:defRPr sz="3600" baseline="0"/>
            </a:lvl1pPr>
          </a:lstStyle>
          <a:p>
            <a:pPr lvl="0"/>
            <a:r>
              <a:rPr lang="ca-ES" noProof="0" dirty="0"/>
              <a:t>Concepte 5</a:t>
            </a:r>
          </a:p>
        </p:txBody>
      </p:sp>
      <p:cxnSp>
        <p:nvCxnSpPr>
          <p:cNvPr id="12" name="Conector recto 11"/>
          <p:cNvCxnSpPr/>
          <p:nvPr userDrawn="1"/>
        </p:nvCxnSpPr>
        <p:spPr>
          <a:xfrm>
            <a:off x="8113199"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p:nvPr userDrawn="1"/>
        </p:nvCxnSpPr>
        <p:spPr>
          <a:xfrm flipH="1">
            <a:off x="0" y="3429000"/>
            <a:ext cx="121920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userDrawn="1"/>
        </p:nvCxnSpPr>
        <p:spPr>
          <a:xfrm>
            <a:off x="4078800" y="0"/>
            <a:ext cx="0" cy="685800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41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46.xml"/><Relationship Id="rId7" Type="http://schemas.openxmlformats.org/officeDocument/2006/relationships/image" Target="../media/image26.wmf"/><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theme" Target="../theme/theme10.xml"/><Relationship Id="rId5" Type="http://schemas.openxmlformats.org/officeDocument/2006/relationships/slideLayout" Target="../slideLayouts/slideLayout148.xml"/><Relationship Id="rId4" Type="http://schemas.openxmlformats.org/officeDocument/2006/relationships/slideLayout" Target="../slideLayouts/slideLayout1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slideLayout" Target="../slideLayouts/slideLayout177.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image" Target="../media/image26.wmf"/><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80.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3.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4.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7.jpeg"/><Relationship Id="rId4" Type="http://schemas.openxmlformats.org/officeDocument/2006/relationships/slideLayout" Target="../slideLayouts/slideLayout3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7.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theme" Target="../theme/theme5.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theme" Target="../theme/theme6.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5" Type="http://schemas.openxmlformats.org/officeDocument/2006/relationships/theme" Target="../theme/theme8.xml"/><Relationship Id="rId4"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cs typeface="Arial" panose="020B0604020202020204" pitchFamily="34" charset="0"/>
              </a:defRPr>
            </a:lvl1pPr>
          </a:lstStyle>
          <a:p>
            <a:fld id="{4C0CA2B0-85BC-4059-9C86-5B487B8CFF5F}" type="slidenum">
              <a:rPr lang="nl-NL" smtClean="0"/>
              <a:pPr/>
              <a:t>‹#›</a:t>
            </a:fld>
            <a:endParaRPr lang="nl-NL"/>
          </a:p>
        </p:txBody>
      </p:sp>
    </p:spTree>
    <p:extLst>
      <p:ext uri="{BB962C8B-B14F-4D97-AF65-F5344CB8AC3E}">
        <p14:creationId xmlns:p14="http://schemas.microsoft.com/office/powerpoint/2010/main" val="606432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1219170" rtl="0" eaLnBrk="1" latinLnBrk="0" hangingPunct="1">
        <a:spcBef>
          <a:spcPct val="0"/>
        </a:spcBef>
        <a:buNone/>
        <a:defRPr sz="5867" b="1" kern="1200">
          <a:solidFill>
            <a:srgbClr val="F34F24"/>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bg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bg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bg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407986" y="-1"/>
            <a:ext cx="7871884" cy="1080000"/>
          </a:xfrm>
          <a:prstGeom prst="rect">
            <a:avLst/>
          </a:prstGeom>
        </p:spPr>
        <p:txBody>
          <a:bodyPr vert="horz" lIns="0" tIns="0" rIns="0" bIns="0" rtlCol="0" anchor="ctr">
            <a:normAutofit/>
          </a:bodyPr>
          <a:lstStyle/>
          <a:p>
            <a:r>
              <a:rPr lang="en-US"/>
              <a:t>Click to edit Master title style</a:t>
            </a:r>
            <a:endParaRPr lang="en-GB"/>
          </a:p>
        </p:txBody>
      </p:sp>
      <p:cxnSp>
        <p:nvCxnSpPr>
          <p:cNvPr id="70" name="Straight Connector 69"/>
          <p:cNvCxnSpPr/>
          <p:nvPr/>
        </p:nvCxnSpPr>
        <p:spPr bwMode="auto">
          <a:xfrm>
            <a:off x="-4111" y="1079500"/>
            <a:ext cx="12192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4110" y="6480000"/>
            <a:ext cx="12196111"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407988" y="1800225"/>
            <a:ext cx="11209705" cy="4140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6" name="Date Placeholder 3"/>
          <p:cNvSpPr>
            <a:spLocks noGrp="1"/>
          </p:cNvSpPr>
          <p:nvPr>
            <p:ph type="dt" sz="half" idx="2"/>
          </p:nvPr>
        </p:nvSpPr>
        <p:spPr>
          <a:xfrm>
            <a:off x="407988" y="6480000"/>
            <a:ext cx="2495552"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pPr/>
              <a:t>4 June, 2025</a:t>
            </a:fld>
            <a:endParaRPr lang="en-GB"/>
          </a:p>
        </p:txBody>
      </p:sp>
      <p:sp>
        <p:nvSpPr>
          <p:cNvPr id="59" name="Slide Number Placeholder 5"/>
          <p:cNvSpPr>
            <a:spLocks noGrp="1"/>
          </p:cNvSpPr>
          <p:nvPr>
            <p:ph type="sldNum" sz="quarter" idx="4"/>
          </p:nvPr>
        </p:nvSpPr>
        <p:spPr>
          <a:xfrm>
            <a:off x="11039423" y="6480000"/>
            <a:ext cx="480003"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pPr/>
              <a:t>‹#›</a:t>
            </a:fld>
            <a:endParaRPr lang="en-GB"/>
          </a:p>
        </p:txBody>
      </p:sp>
      <p:pic>
        <p:nvPicPr>
          <p:cNvPr id="11" name="Picture 10"/>
          <p:cNvPicPr>
            <a:picLocks/>
          </p:cNvPicPr>
          <p:nvPr userDrawn="1"/>
        </p:nvPicPr>
        <p:blipFill>
          <a:blip r:embed="rId7" cstate="screen">
            <a:extLst>
              <a:ext uri="{28A0092B-C50C-407E-A947-70E740481C1C}">
                <a14:useLocalDpi xmlns:a14="http://schemas.microsoft.com/office/drawing/2010/main"/>
              </a:ext>
            </a:extLst>
          </a:blip>
          <a:stretch>
            <a:fillRect/>
          </a:stretch>
        </p:blipFill>
        <p:spPr>
          <a:xfrm>
            <a:off x="9864500" y="228600"/>
            <a:ext cx="1368652" cy="720000"/>
          </a:xfrm>
          <a:prstGeom prst="rect">
            <a:avLst/>
          </a:prstGeom>
        </p:spPr>
      </p:pic>
    </p:spTree>
    <p:extLst>
      <p:ext uri="{BB962C8B-B14F-4D97-AF65-F5344CB8AC3E}">
        <p14:creationId xmlns:p14="http://schemas.microsoft.com/office/powerpoint/2010/main" val="359687301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Lst>
  <p:hf hdr="0"/>
  <p:txStyles>
    <p:titleStyle>
      <a:lvl1pPr algn="l" rtl="0" eaLnBrk="0" fontAlgn="base" hangingPunct="0">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0" fontAlgn="base" hangingPunct="0">
        <a:spcBef>
          <a:spcPct val="0"/>
        </a:spcBef>
        <a:spcAft>
          <a:spcPct val="0"/>
        </a:spcAft>
        <a:defRPr sz="2800">
          <a:solidFill>
            <a:schemeClr val="bg1"/>
          </a:solidFill>
          <a:latin typeface="Arial" charset="0"/>
          <a:ea typeface="ＭＳ Ｐゴシック" charset="0"/>
          <a:cs typeface="Arial" charset="0"/>
        </a:defRPr>
      </a:lvl2pPr>
      <a:lvl3pPr algn="l" rtl="0" eaLnBrk="0" fontAlgn="base" hangingPunct="0">
        <a:spcBef>
          <a:spcPct val="0"/>
        </a:spcBef>
        <a:spcAft>
          <a:spcPct val="0"/>
        </a:spcAft>
        <a:defRPr sz="2800">
          <a:solidFill>
            <a:schemeClr val="bg1"/>
          </a:solidFill>
          <a:latin typeface="Arial" charset="0"/>
          <a:ea typeface="ＭＳ Ｐゴシック" charset="0"/>
          <a:cs typeface="Arial" charset="0"/>
        </a:defRPr>
      </a:lvl3pPr>
      <a:lvl4pPr algn="l" rtl="0" eaLnBrk="0" fontAlgn="base" hangingPunct="0">
        <a:spcBef>
          <a:spcPct val="0"/>
        </a:spcBef>
        <a:spcAft>
          <a:spcPct val="0"/>
        </a:spcAft>
        <a:defRPr sz="2800">
          <a:solidFill>
            <a:schemeClr val="bg1"/>
          </a:solidFill>
          <a:latin typeface="Arial" charset="0"/>
          <a:ea typeface="ＭＳ Ｐゴシック" charset="0"/>
          <a:cs typeface="Arial" charset="0"/>
        </a:defRPr>
      </a:lvl4pPr>
      <a:lvl5pPr algn="l" rtl="0" eaLnBrk="0" fontAlgn="base" hangingPunct="0">
        <a:spcBef>
          <a:spcPct val="0"/>
        </a:spcBef>
        <a:spcAft>
          <a:spcPct val="0"/>
        </a:spcAft>
        <a:defRPr sz="2800">
          <a:solidFill>
            <a:schemeClr val="bg1"/>
          </a:solidFill>
          <a:latin typeface="Arial" charset="0"/>
          <a:ea typeface="ＭＳ Ｐゴシック" charset="0"/>
          <a:cs typeface="Arial" charset="0"/>
        </a:defRPr>
      </a:lvl5pPr>
      <a:lvl6pPr marL="457200" algn="l" rtl="0" fontAlgn="base">
        <a:spcBef>
          <a:spcPct val="0"/>
        </a:spcBef>
        <a:spcAft>
          <a:spcPct val="0"/>
        </a:spcAft>
        <a:defRPr sz="2800">
          <a:solidFill>
            <a:schemeClr val="bg1"/>
          </a:solidFill>
          <a:latin typeface="Arial" charset="0"/>
          <a:cs typeface="Arial" charset="0"/>
        </a:defRPr>
      </a:lvl6pPr>
      <a:lvl7pPr marL="914400" algn="l" rtl="0" fontAlgn="base">
        <a:spcBef>
          <a:spcPct val="0"/>
        </a:spcBef>
        <a:spcAft>
          <a:spcPct val="0"/>
        </a:spcAft>
        <a:defRPr sz="2800">
          <a:solidFill>
            <a:schemeClr val="bg1"/>
          </a:solidFill>
          <a:latin typeface="Arial" charset="0"/>
          <a:cs typeface="Arial" charset="0"/>
        </a:defRPr>
      </a:lvl7pPr>
      <a:lvl8pPr marL="1371600" algn="l" rtl="0" fontAlgn="base">
        <a:spcBef>
          <a:spcPct val="0"/>
        </a:spcBef>
        <a:spcAft>
          <a:spcPct val="0"/>
        </a:spcAft>
        <a:defRPr sz="2800">
          <a:solidFill>
            <a:schemeClr val="bg1"/>
          </a:solidFill>
          <a:latin typeface="Arial" charset="0"/>
          <a:cs typeface="Arial" charset="0"/>
        </a:defRPr>
      </a:lvl8pPr>
      <a:lvl9pPr marL="1828800" algn="l" rtl="0" fontAlgn="base">
        <a:spcBef>
          <a:spcPct val="0"/>
        </a:spcBef>
        <a:spcAft>
          <a:spcPct val="0"/>
        </a:spcAft>
        <a:defRPr sz="2800">
          <a:solidFill>
            <a:schemeClr val="bg1"/>
          </a:solidFill>
          <a:latin typeface="Arial" charset="0"/>
          <a:cs typeface="Arial" charset="0"/>
        </a:defRPr>
      </a:lvl9pPr>
    </p:titleStyle>
    <p:bodyStyle>
      <a:lvl1pPr marL="0" indent="0" algn="l" rtl="0" eaLnBrk="0" fontAlgn="base" hangingPunct="0">
        <a:lnSpc>
          <a:spcPct val="100000"/>
        </a:lnSpc>
        <a:spcBef>
          <a:spcPts val="0"/>
        </a:spcBef>
        <a:spcAft>
          <a:spcPts val="1200"/>
        </a:spcAft>
        <a:buClrTx/>
        <a:buFontTx/>
        <a:buNone/>
        <a:defRPr lang="en-US" sz="2000" kern="1200" smtClean="0">
          <a:solidFill>
            <a:schemeClr val="tx1">
              <a:lumMod val="50000"/>
            </a:schemeClr>
          </a:solidFill>
          <a:latin typeface="Franklin Gothic Book"/>
          <a:ea typeface="ＭＳ Ｐゴシック" charset="0"/>
          <a:cs typeface="Franklin Gothic Book"/>
        </a:defRPr>
      </a:lvl1pPr>
      <a:lvl2pPr marL="179388" marR="0" indent="-179388" algn="l" defTabSz="914400" rtl="0" eaLnBrk="0" fontAlgn="base" latinLnBrk="0" hangingPunct="0">
        <a:lnSpc>
          <a:spcPct val="100000"/>
        </a:lnSpc>
        <a:spcBef>
          <a:spcPts val="0"/>
        </a:spcBef>
        <a:spcAft>
          <a:spcPts val="1200"/>
        </a:spcAft>
        <a:buClr>
          <a:srgbClr val="00539B"/>
        </a:buClr>
        <a:buSzTx/>
        <a:buFont typeface="Arial" charset="0"/>
        <a:buChar char="•"/>
        <a:tabLst/>
        <a:defRPr lang="en-US" sz="2000" kern="1200" smtClean="0">
          <a:solidFill>
            <a:schemeClr val="tx1">
              <a:lumMod val="50000"/>
            </a:schemeClr>
          </a:solidFill>
          <a:latin typeface="Franklin Gothic Book"/>
          <a:ea typeface="Franklin Gothic Book"/>
          <a:cs typeface="Franklin Gothic Book"/>
        </a:defRPr>
      </a:lvl2pPr>
      <a:lvl3pPr marL="360000" marR="0" indent="-180000" algn="l" defTabSz="914400" rtl="0" eaLnBrk="0" fontAlgn="base" latinLnBrk="0" hangingPunct="0">
        <a:lnSpc>
          <a:spcPct val="100000"/>
        </a:lnSpc>
        <a:spcBef>
          <a:spcPts val="0"/>
        </a:spcBef>
        <a:spcAft>
          <a:spcPts val="1200"/>
        </a:spcAft>
        <a:buClrTx/>
        <a:buSzTx/>
        <a:buFont typeface="Arial"/>
        <a:buChar char="•"/>
        <a:tabLst/>
        <a:defRPr lang="en-US" sz="2000" kern="1200" smtClean="0">
          <a:solidFill>
            <a:schemeClr val="tx1">
              <a:lumMod val="50000"/>
            </a:schemeClr>
          </a:solidFill>
          <a:latin typeface="Franklin Gothic Book"/>
          <a:ea typeface="Franklin Gothic Book"/>
          <a:cs typeface="Franklin Gothic Book"/>
        </a:defRPr>
      </a:lvl3pPr>
      <a:lvl4pPr marL="540000" marR="0" indent="-180000" algn="l" defTabSz="914400" rtl="0" eaLnBrk="0" fontAlgn="base" latinLnBrk="0" hangingPunct="0">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tx1">
              <a:lumMod val="50000"/>
            </a:schemeClr>
          </a:solidFill>
          <a:latin typeface="Franklin Gothic Book"/>
          <a:ea typeface="Franklin Gothic Book"/>
          <a:cs typeface="Franklin Gothic Book"/>
        </a:defRPr>
      </a:lvl4pPr>
      <a:lvl5pPr marL="2057400" indent="0" algn="l" rtl="0" eaLnBrk="0" fontAlgn="base" hangingPunct="0">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descr="Ideally your title should fit on one line." title="Slide title"/>
          <p:cNvSpPr>
            <a:spLocks noGrp="1"/>
          </p:cNvSpPr>
          <p:nvPr>
            <p:ph type="title"/>
          </p:nvPr>
        </p:nvSpPr>
        <p:spPr>
          <a:xfrm>
            <a:off x="426720" y="-1"/>
            <a:ext cx="9103360" cy="1080000"/>
          </a:xfrm>
          <a:prstGeom prst="rect">
            <a:avLst/>
          </a:prstGeom>
        </p:spPr>
        <p:txBody>
          <a:bodyPr vert="horz" lIns="0" tIns="0" rIns="0" bIns="0" rtlCol="0" anchor="ctr">
            <a:normAutofit/>
          </a:bodyPr>
          <a:lstStyle/>
          <a:p>
            <a:r>
              <a:rPr lang="en-US"/>
              <a:t>Click to edit Master title style</a:t>
            </a:r>
            <a:endParaRPr lang="en-GB"/>
          </a:p>
        </p:txBody>
      </p:sp>
      <p:cxnSp>
        <p:nvCxnSpPr>
          <p:cNvPr id="70" name="Straight Connector 69"/>
          <p:cNvCxnSpPr/>
          <p:nvPr/>
        </p:nvCxnSpPr>
        <p:spPr bwMode="auto">
          <a:xfrm>
            <a:off x="-4111" y="1079500"/>
            <a:ext cx="12192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4110" y="6480000"/>
            <a:ext cx="12196111"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426720" y="1304928"/>
            <a:ext cx="11318239" cy="517455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56" name="Date Placeholder 3"/>
          <p:cNvSpPr>
            <a:spLocks noGrp="1"/>
          </p:cNvSpPr>
          <p:nvPr>
            <p:ph type="dt" sz="half" idx="2"/>
          </p:nvPr>
        </p:nvSpPr>
        <p:spPr>
          <a:xfrm>
            <a:off x="426720" y="6480000"/>
            <a:ext cx="2495552" cy="378000"/>
          </a:xfrm>
          <a:prstGeom prst="rect">
            <a:avLst/>
          </a:prstGeom>
        </p:spPr>
        <p:txBody>
          <a:bodyPr lIns="0" tIns="0" rIns="0" bIns="0" anchor="ctr"/>
          <a:lstStyle>
            <a:lvl1pPr>
              <a:defRPr sz="800">
                <a:solidFill>
                  <a:schemeClr val="accent1"/>
                </a:solidFill>
                <a:latin typeface="Franklin Gothic Book"/>
                <a:cs typeface="Franklin Gothic Book"/>
              </a:defRPr>
            </a:lvl1pPr>
          </a:lstStyle>
          <a:p>
            <a:fld id="{8B6E079F-0502-CC4C-9C8B-39554E94F19E}" type="datetime3">
              <a:rPr lang="en-GB" smtClean="0"/>
              <a:pPr/>
              <a:t>4 June, 2025</a:t>
            </a:fld>
            <a:endParaRPr lang="en-GB"/>
          </a:p>
        </p:txBody>
      </p:sp>
      <p:sp>
        <p:nvSpPr>
          <p:cNvPr id="59" name="Slide Number Placeholder 5"/>
          <p:cNvSpPr>
            <a:spLocks noGrp="1"/>
          </p:cNvSpPr>
          <p:nvPr>
            <p:ph type="sldNum" sz="quarter" idx="4"/>
          </p:nvPr>
        </p:nvSpPr>
        <p:spPr>
          <a:xfrm>
            <a:off x="11264956" y="6480000"/>
            <a:ext cx="480003" cy="378000"/>
          </a:xfrm>
          <a:prstGeom prst="rect">
            <a:avLst/>
          </a:prstGeom>
        </p:spPr>
        <p:txBody>
          <a:bodyPr lIns="0" tIns="0" rIns="0" bIns="0" anchor="ctr"/>
          <a:lstStyle>
            <a:lvl1pPr algn="r">
              <a:defRPr sz="800">
                <a:solidFill>
                  <a:schemeClr val="accent1"/>
                </a:solidFill>
                <a:latin typeface="Franklin Gothic Book"/>
                <a:cs typeface="Franklin Gothic Book"/>
              </a:defRPr>
            </a:lvl1pPr>
          </a:lstStyle>
          <a:p>
            <a:fld id="{71F9F866-B438-9445-8D9F-1F8FF6608833}" type="slidenum">
              <a:rPr lang="en-GB" smtClean="0"/>
              <a:pPr/>
              <a:t>‹#›</a:t>
            </a:fld>
            <a:endParaRPr lang="en-GB"/>
          </a:p>
        </p:txBody>
      </p:sp>
      <p:pic>
        <p:nvPicPr>
          <p:cNvPr id="10" name="Picture 9"/>
          <p:cNvPicPr>
            <a:picLocks/>
          </p:cNvPicPr>
          <p:nvPr/>
        </p:nvPicPr>
        <p:blipFill>
          <a:blip r:embed="rId31" cstate="screen">
            <a:extLst>
              <a:ext uri="{28A0092B-C50C-407E-A947-70E740481C1C}">
                <a14:useLocalDpi xmlns:a14="http://schemas.microsoft.com/office/drawing/2010/main"/>
              </a:ext>
            </a:extLst>
          </a:blip>
          <a:stretch>
            <a:fillRect/>
          </a:stretch>
        </p:blipFill>
        <p:spPr>
          <a:xfrm>
            <a:off x="10162538" y="126833"/>
            <a:ext cx="1562102" cy="821767"/>
          </a:xfrm>
          <a:prstGeom prst="rect">
            <a:avLst/>
          </a:prstGeom>
        </p:spPr>
      </p:pic>
    </p:spTree>
    <p:extLst>
      <p:ext uri="{BB962C8B-B14F-4D97-AF65-F5344CB8AC3E}">
        <p14:creationId xmlns:p14="http://schemas.microsoft.com/office/powerpoint/2010/main" val="2797031907"/>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6" r:id="rId29"/>
  </p:sldLayoutIdLst>
  <p:hf hdr="0"/>
  <p:txStyles>
    <p:titleStyle>
      <a:lvl1pPr algn="l" rtl="0" eaLnBrk="1" fontAlgn="base" hangingPunct="1">
        <a:spcBef>
          <a:spcPct val="0"/>
        </a:spcBef>
        <a:spcAft>
          <a:spcPct val="0"/>
        </a:spcAft>
        <a:defRPr sz="2800" b="0" i="0" kern="1200">
          <a:solidFill>
            <a:schemeClr val="accent1"/>
          </a:solidFill>
          <a:latin typeface="Bodoni MT" panose="02070603080606020203" pitchFamily="18" charset="0"/>
          <a:ea typeface="ＭＳ Ｐゴシック" charset="0"/>
          <a:cs typeface="Bodoni MT" panose="02070603080606020203" pitchFamily="18" charset="0"/>
        </a:defRPr>
      </a:lvl1pPr>
      <a:lvl2pPr algn="l" rtl="0" eaLnBrk="1" fontAlgn="base" hangingPunct="1">
        <a:spcBef>
          <a:spcPct val="0"/>
        </a:spcBef>
        <a:spcAft>
          <a:spcPct val="0"/>
        </a:spcAft>
        <a:defRPr sz="2800">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2800">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2800">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2800">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2800">
          <a:solidFill>
            <a:schemeClr val="bg1"/>
          </a:solidFill>
          <a:latin typeface="Arial" charset="0"/>
          <a:cs typeface="Arial" charset="0"/>
        </a:defRPr>
      </a:lvl6pPr>
      <a:lvl7pPr marL="914400" algn="l" rtl="0" eaLnBrk="1" fontAlgn="base" hangingPunct="1">
        <a:spcBef>
          <a:spcPct val="0"/>
        </a:spcBef>
        <a:spcAft>
          <a:spcPct val="0"/>
        </a:spcAft>
        <a:defRPr sz="2800">
          <a:solidFill>
            <a:schemeClr val="bg1"/>
          </a:solidFill>
          <a:latin typeface="Arial" charset="0"/>
          <a:cs typeface="Arial" charset="0"/>
        </a:defRPr>
      </a:lvl7pPr>
      <a:lvl8pPr marL="1371600" algn="l" rtl="0" eaLnBrk="1" fontAlgn="base" hangingPunct="1">
        <a:spcBef>
          <a:spcPct val="0"/>
        </a:spcBef>
        <a:spcAft>
          <a:spcPct val="0"/>
        </a:spcAft>
        <a:defRPr sz="2800">
          <a:solidFill>
            <a:schemeClr val="bg1"/>
          </a:solidFill>
          <a:latin typeface="Arial" charset="0"/>
          <a:cs typeface="Arial" charset="0"/>
        </a:defRPr>
      </a:lvl8pPr>
      <a:lvl9pPr marL="1828800" algn="l" rtl="0" eaLnBrk="1" fontAlgn="base" hangingPunct="1">
        <a:spcBef>
          <a:spcPct val="0"/>
        </a:spcBef>
        <a:spcAft>
          <a:spcPct val="0"/>
        </a:spcAft>
        <a:defRPr sz="2800">
          <a:solidFill>
            <a:schemeClr val="bg1"/>
          </a:solidFill>
          <a:latin typeface="Arial" charset="0"/>
          <a:cs typeface="Arial" charset="0"/>
        </a:defRPr>
      </a:lvl9pPr>
    </p:titleStyle>
    <p:bodyStyle>
      <a:lvl1pPr marL="0" indent="0" algn="l" rtl="0" eaLnBrk="1" fontAlgn="base" hangingPunct="1">
        <a:lnSpc>
          <a:spcPct val="100000"/>
        </a:lnSpc>
        <a:spcBef>
          <a:spcPts val="1200"/>
        </a:spcBef>
        <a:spcAft>
          <a:spcPts val="300"/>
        </a:spcAft>
        <a:buClrTx/>
        <a:buFontTx/>
        <a:buNone/>
        <a:defRPr lang="en-US" sz="2400" kern="1200" smtClean="0">
          <a:solidFill>
            <a:schemeClr val="tx1">
              <a:lumMod val="50000"/>
            </a:schemeClr>
          </a:solidFill>
          <a:latin typeface="+mj-lt"/>
          <a:ea typeface="ＭＳ Ｐゴシック" charset="0"/>
          <a:cs typeface="Franklin Gothic Book"/>
        </a:defRPr>
      </a:lvl1pPr>
      <a:lvl2pPr marL="0" marR="0" indent="0" algn="l" defTabSz="914400" rtl="0" eaLnBrk="1" fontAlgn="base" latinLnBrk="0" hangingPunct="1">
        <a:lnSpc>
          <a:spcPct val="100000"/>
        </a:lnSpc>
        <a:spcBef>
          <a:spcPts val="0"/>
        </a:spcBef>
        <a:spcAft>
          <a:spcPts val="600"/>
        </a:spcAft>
        <a:buClr>
          <a:srgbClr val="00539B"/>
        </a:buClr>
        <a:buSzTx/>
        <a:buFontTx/>
        <a:buNone/>
        <a:tabLst/>
        <a:defRPr lang="en-US" sz="2400" kern="1200" smtClean="0">
          <a:solidFill>
            <a:schemeClr val="tx1">
              <a:lumMod val="50000"/>
            </a:schemeClr>
          </a:solidFill>
          <a:latin typeface="Franklin Gothic Book"/>
          <a:ea typeface="Franklin Gothic Book"/>
          <a:cs typeface="Franklin Gothic Book"/>
        </a:defRPr>
      </a:lvl2pPr>
      <a:lvl3pPr marL="9525" marR="0" indent="0" algn="l" defTabSz="914400" rtl="0" eaLnBrk="1" fontAlgn="base" latinLnBrk="0" hangingPunct="1">
        <a:lnSpc>
          <a:spcPct val="100000"/>
        </a:lnSpc>
        <a:spcBef>
          <a:spcPts val="600"/>
        </a:spcBef>
        <a:spcAft>
          <a:spcPts val="0"/>
        </a:spcAft>
        <a:buClrTx/>
        <a:buSzTx/>
        <a:buFont typeface="Arial"/>
        <a:buNone/>
        <a:tabLst/>
        <a:defRPr lang="en-US" sz="1800" kern="1200" smtClean="0">
          <a:solidFill>
            <a:schemeClr val="tx1">
              <a:lumMod val="50000"/>
            </a:schemeClr>
          </a:solidFill>
          <a:latin typeface="+mj-lt"/>
          <a:ea typeface="Franklin Gothic Book"/>
          <a:cs typeface="Franklin Gothic Book"/>
        </a:defRPr>
      </a:lvl3pPr>
      <a:lvl4pPr marL="9525"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lang="en-US" sz="1800" kern="1200" baseline="0" smtClean="0">
          <a:solidFill>
            <a:schemeClr val="tx1">
              <a:lumMod val="50000"/>
            </a:schemeClr>
          </a:solidFill>
          <a:latin typeface="Franklin Gothic Book"/>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guide id="2" pos="7401">
          <p15:clr>
            <a:srgbClr val="F26B43"/>
          </p15:clr>
        </p15:guide>
        <p15:guide id="3" orient="horz" pos="82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3" name="Picture 2" descr="Z:\852_General presentation_update_2017\02_ARTWORK\IMAGES\HI RES\background1280x960.jpg"/>
          <p:cNvPicPr>
            <a:picLocks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151694" y="-10510"/>
            <a:ext cx="12343695" cy="688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descr="Ideally your title should fit on one line." title="Slide title"/>
          <p:cNvSpPr>
            <a:spLocks noGrp="1"/>
          </p:cNvSpPr>
          <p:nvPr>
            <p:ph type="title"/>
          </p:nvPr>
        </p:nvSpPr>
        <p:spPr>
          <a:xfrm>
            <a:off x="406799" y="-1"/>
            <a:ext cx="9192281" cy="1080000"/>
          </a:xfrm>
          <a:prstGeom prst="rect">
            <a:avLst/>
          </a:prstGeom>
        </p:spPr>
        <p:txBody>
          <a:bodyPr vert="horz" lIns="0" tIns="0" rIns="0" bIns="0" rtlCol="0" anchor="ctr">
            <a:normAutofit/>
          </a:bodyPr>
          <a:lstStyle/>
          <a:p>
            <a:r>
              <a:rPr lang="en-US"/>
              <a:t>Click to edit Master title style</a:t>
            </a:r>
            <a:endParaRPr lang="en-GB"/>
          </a:p>
        </p:txBody>
      </p:sp>
      <p:cxnSp>
        <p:nvCxnSpPr>
          <p:cNvPr id="70" name="Straight Connector 69"/>
          <p:cNvCxnSpPr/>
          <p:nvPr/>
        </p:nvCxnSpPr>
        <p:spPr bwMode="auto">
          <a:xfrm>
            <a:off x="-4111" y="1079500"/>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4110" y="6480000"/>
            <a:ext cx="121961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 Placeholder 2" descr="First level - paragraph text&#10;Second level - bullet 1&#10;Third level - bullet 2&#10;&#10;No more than 100 words per slide" title="Main body text"/>
          <p:cNvSpPr>
            <a:spLocks noGrp="1"/>
          </p:cNvSpPr>
          <p:nvPr>
            <p:ph type="body" idx="1"/>
          </p:nvPr>
        </p:nvSpPr>
        <p:spPr>
          <a:xfrm>
            <a:off x="406800" y="1800225"/>
            <a:ext cx="11315300" cy="4140200"/>
          </a:xfrm>
          <a:prstGeom prst="rect">
            <a:avLst/>
          </a:prstGeom>
        </p:spPr>
        <p:txBody>
          <a:bodyPr vert="horz" lIns="0" tIns="0" rIns="0" bIns="0" rtlCol="0">
            <a:noAutofit/>
          </a:bodyPr>
          <a:lstStyle/>
          <a:p>
            <a:pPr lvl="0"/>
            <a:r>
              <a:rPr lang="en-US"/>
              <a:t>Click to edit Master text styles</a:t>
            </a:r>
          </a:p>
          <a:p>
            <a:pPr lvl="1"/>
            <a:r>
              <a:rPr lang="en-US"/>
              <a:t>Second level</a:t>
            </a:r>
          </a:p>
        </p:txBody>
      </p:sp>
      <p:sp>
        <p:nvSpPr>
          <p:cNvPr id="56" name="Date Placeholder 3"/>
          <p:cNvSpPr>
            <a:spLocks noGrp="1"/>
          </p:cNvSpPr>
          <p:nvPr>
            <p:ph type="dt" sz="half" idx="2"/>
          </p:nvPr>
        </p:nvSpPr>
        <p:spPr>
          <a:xfrm>
            <a:off x="406800" y="6480000"/>
            <a:ext cx="2495552" cy="378000"/>
          </a:xfrm>
          <a:prstGeom prst="rect">
            <a:avLst/>
          </a:prstGeom>
        </p:spPr>
        <p:txBody>
          <a:bodyPr lIns="0" tIns="0" rIns="0" bIns="0" anchor="ctr"/>
          <a:lstStyle>
            <a:lvl1pPr>
              <a:defRPr sz="800">
                <a:solidFill>
                  <a:schemeClr val="bg1"/>
                </a:solidFill>
                <a:latin typeface="Franklin Gothic Book"/>
                <a:cs typeface="Franklin Gothic Book"/>
              </a:defRPr>
            </a:lvl1pPr>
          </a:lstStyle>
          <a:p>
            <a:fld id="{8B6E079F-0502-CC4C-9C8B-39554E94F19E}" type="datetime3">
              <a:rPr lang="en-GB" smtClean="0"/>
              <a:pPr/>
              <a:t>4 June, 2025</a:t>
            </a:fld>
            <a:endParaRPr lang="en-GB"/>
          </a:p>
        </p:txBody>
      </p:sp>
      <p:sp>
        <p:nvSpPr>
          <p:cNvPr id="59" name="Slide Number Placeholder 5"/>
          <p:cNvSpPr>
            <a:spLocks noGrp="1"/>
          </p:cNvSpPr>
          <p:nvPr>
            <p:ph type="sldNum" sz="quarter" idx="4"/>
          </p:nvPr>
        </p:nvSpPr>
        <p:spPr>
          <a:xfrm>
            <a:off x="11242622" y="6480000"/>
            <a:ext cx="480003" cy="378000"/>
          </a:xfrm>
          <a:prstGeom prst="rect">
            <a:avLst/>
          </a:prstGeom>
        </p:spPr>
        <p:txBody>
          <a:bodyPr lIns="0" tIns="0" rIns="0" bIns="0" anchor="ctr"/>
          <a:lstStyle>
            <a:lvl1pPr algn="r">
              <a:defRPr sz="800">
                <a:solidFill>
                  <a:schemeClr val="bg1"/>
                </a:solidFill>
                <a:latin typeface="Franklin Gothic Book"/>
                <a:cs typeface="Franklin Gothic Book"/>
              </a:defRPr>
            </a:lvl1pPr>
          </a:lstStyle>
          <a:p>
            <a:fld id="{71F9F866-B438-9445-8D9F-1F8FF6608833}" type="slidenum">
              <a:rPr lang="en-GB" smtClean="0"/>
              <a:pPr/>
              <a:t>‹#›</a:t>
            </a:fld>
            <a:endParaRPr lang="en-GB"/>
          </a:p>
        </p:txBody>
      </p:sp>
      <p:grpSp>
        <p:nvGrpSpPr>
          <p:cNvPr id="11" name="Group 10"/>
          <p:cNvGrpSpPr/>
          <p:nvPr/>
        </p:nvGrpSpPr>
        <p:grpSpPr>
          <a:xfrm>
            <a:off x="-1204383" y="0"/>
            <a:ext cx="13203809" cy="7638450"/>
            <a:chOff x="-903288" y="0"/>
            <a:chExt cx="9902857" cy="7638450"/>
          </a:xfrm>
        </p:grpSpPr>
        <p:cxnSp>
          <p:nvCxnSpPr>
            <p:cNvPr id="12" name="Straight Connector 11"/>
            <p:cNvCxnSpPr/>
            <p:nvPr userDrawn="1"/>
          </p:nvCxnSpPr>
          <p:spPr bwMode="auto">
            <a:xfrm>
              <a:off x="-903288" y="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auto">
            <a:xfrm>
              <a:off x="-903288" y="3603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bwMode="auto">
            <a:xfrm>
              <a:off x="-903288" y="71913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bwMode="auto">
            <a:xfrm>
              <a:off x="-903288" y="10795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auto">
            <a:xfrm>
              <a:off x="-903288" y="143986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auto">
            <a:xfrm>
              <a:off x="-903288" y="18002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auto">
            <a:xfrm>
              <a:off x="-903288" y="2160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bwMode="auto">
            <a:xfrm>
              <a:off x="-903288" y="2520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auto">
            <a:xfrm>
              <a:off x="-903288" y="2879725"/>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auto">
            <a:xfrm>
              <a:off x="-903288" y="32400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auto">
            <a:xfrm>
              <a:off x="-903288" y="36004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auto">
            <a:xfrm>
              <a:off x="-903288" y="39608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auto">
            <a:xfrm>
              <a:off x="-903288" y="4319588"/>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auto">
            <a:xfrm>
              <a:off x="-903288" y="467995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auto">
            <a:xfrm>
              <a:off x="-903288" y="5040313"/>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auto">
            <a:xfrm rot="5400000">
              <a:off x="43187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auto">
            <a:xfrm rot="5400000">
              <a:off x="3960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auto">
            <a:xfrm rot="5400000">
              <a:off x="3598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auto">
            <a:xfrm rot="5400000">
              <a:off x="3239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auto">
            <a:xfrm rot="5400000">
              <a:off x="28789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auto">
            <a:xfrm rot="5400000">
              <a:off x="2518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auto">
            <a:xfrm rot="5400000">
              <a:off x="21582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auto">
            <a:xfrm rot="5400000">
              <a:off x="179943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bwMode="auto">
            <a:xfrm rot="5400000">
              <a:off x="14390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auto">
            <a:xfrm rot="5400000">
              <a:off x="10787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auto">
            <a:xfrm rot="5400000">
              <a:off x="7183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auto">
            <a:xfrm rot="5400000">
              <a:off x="3595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bwMode="auto">
            <a:xfrm rot="5400000">
              <a:off x="-79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auto">
            <a:xfrm rot="5400000">
              <a:off x="-361158"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auto">
            <a:xfrm rot="5400000">
              <a:off x="683974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auto">
            <a:xfrm rot="5400000">
              <a:off x="647938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auto">
            <a:xfrm rot="5400000">
              <a:off x="61190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auto">
            <a:xfrm rot="5400000">
              <a:off x="57586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auto">
            <a:xfrm rot="5400000">
              <a:off x="5398292"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auto">
            <a:xfrm rot="5400000">
              <a:off x="503951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auto">
            <a:xfrm rot="5400000">
              <a:off x="467915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auto">
            <a:xfrm rot="5400000">
              <a:off x="7200105"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auto">
            <a:xfrm rot="5400000">
              <a:off x="7560467"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auto">
            <a:xfrm rot="5400000">
              <a:off x="792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auto">
            <a:xfrm rot="5400000">
              <a:off x="828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auto">
            <a:xfrm rot="5400000">
              <a:off x="8640000" y="7278882"/>
              <a:ext cx="719137"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userDrawn="1"/>
          </p:nvCxnSpPr>
          <p:spPr bwMode="auto">
            <a:xfrm>
              <a:off x="-903288" y="540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bwMode="auto">
            <a:xfrm>
              <a:off x="-903288" y="576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bwMode="auto">
            <a:xfrm>
              <a:off x="-903288" y="612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bwMode="auto">
            <a:xfrm>
              <a:off x="-903288" y="648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bwMode="auto">
            <a:xfrm>
              <a:off x="-903288" y="6840000"/>
              <a:ext cx="719138" cy="0"/>
            </a:xfrm>
            <a:prstGeom prst="line">
              <a:avLst/>
            </a:prstGeom>
            <a:ln w="3175"/>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939858" y="-6848"/>
            <a:ext cx="1953290" cy="1044000"/>
          </a:xfrm>
          <a:prstGeom prst="rect">
            <a:avLst/>
          </a:prstGeom>
        </p:spPr>
      </p:pic>
    </p:spTree>
    <p:extLst>
      <p:ext uri="{BB962C8B-B14F-4D97-AF65-F5344CB8AC3E}">
        <p14:creationId xmlns:p14="http://schemas.microsoft.com/office/powerpoint/2010/main" val="2763999685"/>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Lst>
  <p:hf hdr="0"/>
  <p:txStyles>
    <p:titleStyle>
      <a:lvl1pPr algn="l" rtl="0" eaLnBrk="1" fontAlgn="base" hangingPunct="1">
        <a:spcBef>
          <a:spcPct val="0"/>
        </a:spcBef>
        <a:spcAft>
          <a:spcPct val="0"/>
        </a:spcAft>
        <a:defRPr sz="2800" b="0" i="0" kern="1200">
          <a:solidFill>
            <a:schemeClr val="bg1"/>
          </a:solidFill>
          <a:latin typeface="Bodoni MT" panose="02070603080606020203" pitchFamily="18" charset="0"/>
          <a:ea typeface="ＭＳ Ｐゴシック" charset="0"/>
          <a:cs typeface="Bodoni MT" panose="02070603080606020203" pitchFamily="18" charset="0"/>
        </a:defRPr>
      </a:lvl1pPr>
      <a:lvl2pPr algn="l" rtl="0" eaLnBrk="1" fontAlgn="base" hangingPunct="1">
        <a:spcBef>
          <a:spcPct val="0"/>
        </a:spcBef>
        <a:spcAft>
          <a:spcPct val="0"/>
        </a:spcAft>
        <a:defRPr sz="2800">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2800">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2800">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2800">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2800">
          <a:solidFill>
            <a:schemeClr val="bg1"/>
          </a:solidFill>
          <a:latin typeface="Arial" charset="0"/>
          <a:cs typeface="Arial" charset="0"/>
        </a:defRPr>
      </a:lvl6pPr>
      <a:lvl7pPr marL="914400" algn="l" rtl="0" eaLnBrk="1" fontAlgn="base" hangingPunct="1">
        <a:spcBef>
          <a:spcPct val="0"/>
        </a:spcBef>
        <a:spcAft>
          <a:spcPct val="0"/>
        </a:spcAft>
        <a:defRPr sz="2800">
          <a:solidFill>
            <a:schemeClr val="bg1"/>
          </a:solidFill>
          <a:latin typeface="Arial" charset="0"/>
          <a:cs typeface="Arial" charset="0"/>
        </a:defRPr>
      </a:lvl7pPr>
      <a:lvl8pPr marL="1371600" algn="l" rtl="0" eaLnBrk="1" fontAlgn="base" hangingPunct="1">
        <a:spcBef>
          <a:spcPct val="0"/>
        </a:spcBef>
        <a:spcAft>
          <a:spcPct val="0"/>
        </a:spcAft>
        <a:defRPr sz="2800">
          <a:solidFill>
            <a:schemeClr val="bg1"/>
          </a:solidFill>
          <a:latin typeface="Arial" charset="0"/>
          <a:cs typeface="Arial" charset="0"/>
        </a:defRPr>
      </a:lvl8pPr>
      <a:lvl9pPr marL="1828800" algn="l" rtl="0" eaLnBrk="1" fontAlgn="base" hangingPunct="1">
        <a:spcBef>
          <a:spcPct val="0"/>
        </a:spcBef>
        <a:spcAft>
          <a:spcPct val="0"/>
        </a:spcAft>
        <a:defRPr sz="2800">
          <a:solidFill>
            <a:schemeClr val="bg1"/>
          </a:solidFill>
          <a:latin typeface="Arial" charset="0"/>
          <a:cs typeface="Arial" charset="0"/>
        </a:defRPr>
      </a:lvl9pPr>
    </p:titleStyle>
    <p:bodyStyle>
      <a:lvl1pPr marL="0" indent="0" algn="ctr" rtl="0" eaLnBrk="1" fontAlgn="base" hangingPunct="1">
        <a:lnSpc>
          <a:spcPct val="100000"/>
        </a:lnSpc>
        <a:spcBef>
          <a:spcPts val="0"/>
        </a:spcBef>
        <a:spcAft>
          <a:spcPts val="0"/>
        </a:spcAft>
        <a:buClrTx/>
        <a:buFontTx/>
        <a:buNone/>
        <a:defRPr lang="en-US" sz="2800" kern="1200" smtClean="0">
          <a:solidFill>
            <a:schemeClr val="bg1"/>
          </a:solidFill>
          <a:latin typeface="Franklin Gothic Medium" panose="020B0603020102020204" pitchFamily="34" charset="0"/>
          <a:ea typeface="ＭＳ Ｐゴシック" charset="0"/>
          <a:cs typeface="Franklin Gothic Medium" panose="020B0603020102020204" pitchFamily="34" charset="0"/>
        </a:defRPr>
      </a:lvl1pPr>
      <a:lvl2pPr marL="0" marR="0" indent="0" algn="ctr" defTabSz="914400" rtl="0" eaLnBrk="1" fontAlgn="base" latinLnBrk="0" hangingPunct="1">
        <a:lnSpc>
          <a:spcPct val="100000"/>
        </a:lnSpc>
        <a:spcBef>
          <a:spcPts val="0"/>
        </a:spcBef>
        <a:spcAft>
          <a:spcPts val="1200"/>
        </a:spcAft>
        <a:buClr>
          <a:srgbClr val="00539B"/>
        </a:buClr>
        <a:buSzTx/>
        <a:buFont typeface="Arial" charset="0"/>
        <a:buNone/>
        <a:tabLst/>
        <a:defRPr lang="en-US" sz="2800" kern="1200" smtClean="0">
          <a:solidFill>
            <a:schemeClr val="bg1"/>
          </a:solidFill>
          <a:latin typeface="Franklin Gothic Book"/>
          <a:ea typeface="Franklin Gothic Book"/>
          <a:cs typeface="Franklin Gothic Book"/>
        </a:defRPr>
      </a:lvl2pPr>
      <a:lvl3pPr marL="360000" marR="0" indent="-180000" algn="l" defTabSz="914400" rtl="0" eaLnBrk="1" fontAlgn="base" latinLnBrk="0" hangingPunct="1">
        <a:lnSpc>
          <a:spcPct val="100000"/>
        </a:lnSpc>
        <a:spcBef>
          <a:spcPts val="0"/>
        </a:spcBef>
        <a:spcAft>
          <a:spcPts val="1200"/>
        </a:spcAft>
        <a:buClrTx/>
        <a:buSzTx/>
        <a:buFont typeface="Arial"/>
        <a:buChar char="•"/>
        <a:tabLst/>
        <a:defRPr lang="en-US" sz="2000" kern="1200" smtClean="0">
          <a:solidFill>
            <a:schemeClr val="bg1"/>
          </a:solidFill>
          <a:latin typeface="Franklin Gothic Book"/>
          <a:ea typeface="Franklin Gothic Book"/>
          <a:cs typeface="Franklin Gothic Book"/>
        </a:defRPr>
      </a:lvl3pPr>
      <a:lvl4pPr marL="540000" marR="0" indent="-1800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lang="en-US" sz="2000" kern="1200" baseline="0" smtClean="0">
          <a:solidFill>
            <a:schemeClr val="bg1"/>
          </a:solidFill>
          <a:latin typeface="Franklin Gothic Book"/>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7E3452-6CFF-C77E-5679-851A3FF819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8E08667A-8458-8479-CBF6-0CFCDFFAD8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301FD136-27A0-3992-9F75-850744A64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DAB539-A607-4715-8A6A-60EFFA2376D8}" type="datetimeFigureOut">
              <a:rPr lang="el-GR" smtClean="0"/>
              <a:t>4/6/25</a:t>
            </a:fld>
            <a:endParaRPr lang="el-GR"/>
          </a:p>
        </p:txBody>
      </p:sp>
      <p:sp>
        <p:nvSpPr>
          <p:cNvPr id="5" name="Footer Placeholder 4">
            <a:extLst>
              <a:ext uri="{FF2B5EF4-FFF2-40B4-BE49-F238E27FC236}">
                <a16:creationId xmlns:a16="http://schemas.microsoft.com/office/drawing/2014/main" id="{CA722C43-1B63-0204-0B04-44DB8D086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Slide Number Placeholder 5">
            <a:extLst>
              <a:ext uri="{FF2B5EF4-FFF2-40B4-BE49-F238E27FC236}">
                <a16:creationId xmlns:a16="http://schemas.microsoft.com/office/drawing/2014/main" id="{CB0CFCDA-1348-A1DA-4B85-CAC3EBED6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D0EBCC-07DF-44E1-9640-438E98D66AD1}" type="slidenum">
              <a:rPr lang="el-GR" smtClean="0"/>
              <a:t>‹#›</a:t>
            </a:fld>
            <a:endParaRPr lang="el-GR"/>
          </a:p>
        </p:txBody>
      </p:sp>
    </p:spTree>
    <p:extLst>
      <p:ext uri="{BB962C8B-B14F-4D97-AF65-F5344CB8AC3E}">
        <p14:creationId xmlns:p14="http://schemas.microsoft.com/office/powerpoint/2010/main" val="1739614024"/>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8B6DD9-1193-42AA-BB6B-B98DE09970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338DD71D-D2D6-49A3-9A7B-2C52227BEC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81437A0F-3A40-4599-9D9F-6AF3931462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57B40D-F1E0-4474-9111-79A45A1A0F74}" type="datetimeFigureOut">
              <a:rPr lang="hr-HR" smtClean="0"/>
              <a:t>04.06.2025.</a:t>
            </a:fld>
            <a:endParaRPr lang="hr-HR"/>
          </a:p>
        </p:txBody>
      </p:sp>
      <p:sp>
        <p:nvSpPr>
          <p:cNvPr id="5" name="Footer Placeholder 4">
            <a:extLst>
              <a:ext uri="{FF2B5EF4-FFF2-40B4-BE49-F238E27FC236}">
                <a16:creationId xmlns:a16="http://schemas.microsoft.com/office/drawing/2014/main" id="{817EC512-5F1C-4013-8410-7C91E78514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a:extLst>
              <a:ext uri="{FF2B5EF4-FFF2-40B4-BE49-F238E27FC236}">
                <a16:creationId xmlns:a16="http://schemas.microsoft.com/office/drawing/2014/main" id="{9D73A8A6-0123-47EC-9872-9BF9FF91C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67582-793E-4DF2-8EB6-3334CD142CFE}" type="slidenum">
              <a:rPr lang="hr-HR" smtClean="0"/>
              <a:t>‹#›</a:t>
            </a:fld>
            <a:endParaRPr lang="hr-HR"/>
          </a:p>
        </p:txBody>
      </p:sp>
    </p:spTree>
    <p:extLst>
      <p:ext uri="{BB962C8B-B14F-4D97-AF65-F5344CB8AC3E}">
        <p14:creationId xmlns:p14="http://schemas.microsoft.com/office/powerpoint/2010/main" val="1935205845"/>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757173" y="616494"/>
            <a:ext cx="8428391" cy="1053504"/>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757173" y="1853625"/>
            <a:ext cx="10670758" cy="4261684"/>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757174" y="6432605"/>
            <a:ext cx="1209740" cy="288870"/>
          </a:xfrm>
          <a:prstGeom prst="rect">
            <a:avLst/>
          </a:prstGeom>
        </p:spPr>
        <p:txBody>
          <a:bodyPr vert="horz" lIns="0" tIns="0" rIns="0" bIns="0" rtlCol="0" anchor="ctr" anchorCtr="0">
            <a:noAutofit/>
          </a:bodyPr>
          <a:lstStyle>
            <a:lvl1pPr algn="l">
              <a:defRPr sz="1000">
                <a:solidFill>
                  <a:schemeClr val="tx1"/>
                </a:solidFill>
              </a:defRPr>
            </a:lvl1pPr>
          </a:lstStyle>
          <a:p>
            <a:fld id="{04E92DE8-7986-4919-BE09-14B0AE0A9401}" type="datetime1">
              <a:rPr lang="fi-FI" smtClean="0"/>
              <a:t>4.6.2025</a:t>
            </a:fld>
            <a:endParaRPr lang="fi-FI"/>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1966913" y="6432605"/>
            <a:ext cx="4114800" cy="288870"/>
          </a:xfrm>
          <a:prstGeom prst="rect">
            <a:avLst/>
          </a:prstGeom>
        </p:spPr>
        <p:txBody>
          <a:bodyPr vert="horz" lIns="0" tIns="0" rIns="0" bIns="0" rtlCol="0" anchor="ctr" anchorCtr="0">
            <a:noAutofit/>
          </a:bodyPr>
          <a:lstStyle>
            <a:lvl1pPr algn="ctr">
              <a:defRPr sz="1000">
                <a:solidFill>
                  <a:schemeClr val="tx1"/>
                </a:solidFill>
              </a:defRPr>
            </a:lvl1pPr>
          </a:lstStyle>
          <a:p>
            <a:endParaRPr lang="fi-FI"/>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10993488" y="6432605"/>
            <a:ext cx="868886" cy="288870"/>
          </a:xfrm>
          <a:prstGeom prst="rect">
            <a:avLst/>
          </a:prstGeom>
        </p:spPr>
        <p:txBody>
          <a:bodyPr vert="horz" lIns="0" tIns="0" rIns="0" bIns="0" rtlCol="0" anchor="ctr" anchorCtr="0">
            <a:noAutofit/>
          </a:bodyPr>
          <a:lstStyle>
            <a:lvl1pPr algn="r">
              <a:defRPr sz="1000">
                <a:solidFill>
                  <a:schemeClr val="tx1"/>
                </a:solidFill>
              </a:defRPr>
            </a:lvl1pPr>
          </a:lstStyle>
          <a:p>
            <a:fld id="{03D2D5F4-4871-4469-8343-ED7F6811B37D}" type="slidenum">
              <a:rPr lang="fi-FI" smtClean="0"/>
              <a:pPr/>
              <a:t>‹#›</a:t>
            </a:fld>
            <a:endParaRPr lang="fi-FI"/>
          </a:p>
        </p:txBody>
      </p:sp>
      <p:pic>
        <p:nvPicPr>
          <p:cNvPr id="10" name="Kuva 9">
            <a:extLst>
              <a:ext uri="{FF2B5EF4-FFF2-40B4-BE49-F238E27FC236}">
                <a16:creationId xmlns:a16="http://schemas.microsoft.com/office/drawing/2014/main" id="{E34623DF-BFEA-4FB4-84D4-AE62F0672082}"/>
              </a:ext>
              <a:ext uri="{C183D7F6-B498-43B3-948B-1728B52AA6E4}">
                <adec:decorative xmlns:adec="http://schemas.microsoft.com/office/drawing/2017/decorative" val="1"/>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892263" y="351488"/>
            <a:ext cx="951123" cy="486751"/>
          </a:xfrm>
          <a:prstGeom prst="rect">
            <a:avLst/>
          </a:prstGeom>
        </p:spPr>
      </p:pic>
    </p:spTree>
    <p:extLst>
      <p:ext uri="{BB962C8B-B14F-4D97-AF65-F5344CB8AC3E}">
        <p14:creationId xmlns:p14="http://schemas.microsoft.com/office/powerpoint/2010/main" val="237029110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hf hdr="0" ft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26828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1pPr>
      <a:lvl2pPr marL="627063"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2pPr>
      <a:lvl3pPr marL="98583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3pPr>
      <a:lvl4pPr marL="1344613"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4pPr>
      <a:lvl5pPr marL="1703388" indent="-268288" algn="l" defTabSz="914400" rtl="0" eaLnBrk="1" latinLnBrk="0" hangingPunct="1">
        <a:lnSpc>
          <a:spcPct val="100000"/>
        </a:lnSpc>
        <a:spcBef>
          <a:spcPts val="0"/>
        </a:spcBef>
        <a:buFont typeface="Arial" panose="020B0604020202020204" pitchFamily="34" charset="0"/>
        <a:buChar char="•"/>
        <a:defRPr sz="19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BA114EBE-9190-4FA5-B6C9-1339DD9D096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7225" y="6250782"/>
            <a:ext cx="1302544" cy="372650"/>
          </a:xfrm>
          <a:prstGeom prst="rect">
            <a:avLst/>
          </a:prstGeom>
        </p:spPr>
      </p:pic>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90324" y="540541"/>
            <a:ext cx="10800000" cy="46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90550" y="1814400"/>
            <a:ext cx="10800000" cy="39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3699683" y="6371431"/>
            <a:ext cx="1440000" cy="252000"/>
          </a:xfrm>
          <a:prstGeom prst="rect">
            <a:avLst/>
          </a:prstGeom>
        </p:spPr>
        <p:txBody>
          <a:bodyPr vert="horz" lIns="91440" tIns="45720" rIns="91440" bIns="45720" rtlCol="0" anchor="ctr">
            <a:noAutofit/>
          </a:bodyPr>
          <a:lstStyle>
            <a:lvl1pPr algn="l">
              <a:lnSpc>
                <a:spcPct val="115000"/>
              </a:lnSpc>
              <a:defRPr sz="1000" b="0">
                <a:solidFill>
                  <a:schemeClr val="tx1"/>
                </a:solidFill>
              </a:defRPr>
            </a:lvl1pPr>
          </a:lstStyle>
          <a:p>
            <a:fld id="{1CD0CFBF-0871-4F4A-B205-F3B54923FE24}" type="datetimeFigureOut">
              <a:rPr lang="fr-FR" smtClean="0"/>
              <a:t>04/06/2025</a:t>
            </a:fld>
            <a:endParaRPr lang="fr-F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5284800" y="6371431"/>
            <a:ext cx="6120000" cy="252000"/>
          </a:xfrm>
          <a:prstGeom prst="rect">
            <a:avLst/>
          </a:prstGeom>
        </p:spPr>
        <p:txBody>
          <a:bodyPr vert="horz" lIns="91440" tIns="45720" rIns="91440" bIns="45720" rtlCol="0" anchor="ctr">
            <a:noAutofit/>
          </a:bodyPr>
          <a:lstStyle>
            <a:lvl1pPr algn="r">
              <a:lnSpc>
                <a:spcPct val="115000"/>
              </a:lnSpc>
              <a:defRPr sz="1000" b="0">
                <a:solidFill>
                  <a:schemeClr val="tx1"/>
                </a:solidFill>
              </a:defRPr>
            </a:lvl1pPr>
          </a:lstStyle>
          <a:p>
            <a:endParaRPr lang="fr-F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052896" y="6371431"/>
            <a:ext cx="540000" cy="252000"/>
          </a:xfrm>
          <a:prstGeom prst="rect">
            <a:avLst/>
          </a:prstGeom>
        </p:spPr>
        <p:txBody>
          <a:bodyPr vert="horz" lIns="91440" tIns="45720" rIns="91440" bIns="45720" rtlCol="0" anchor="ctr">
            <a:noAutofit/>
          </a:bodyPr>
          <a:lstStyle>
            <a:lvl1pPr algn="r">
              <a:lnSpc>
                <a:spcPct val="115000"/>
              </a:lnSpc>
              <a:defRPr sz="1000" b="1">
                <a:solidFill>
                  <a:schemeClr val="tx1"/>
                </a:solidFill>
              </a:defRPr>
            </a:lvl1pPr>
          </a:lstStyle>
          <a:p>
            <a:fld id="{D77ED290-2126-4DAE-ABD0-C113D2828939}" type="slidenum">
              <a:rPr lang="fr-FR" smtClean="0"/>
              <a:t>‹#›</a:t>
            </a:fld>
            <a:endParaRPr lang="fr-FR"/>
          </a:p>
        </p:txBody>
      </p:sp>
      <p:cxnSp>
        <p:nvCxnSpPr>
          <p:cNvPr id="9" name="Connecteur droit 8">
            <a:extLst>
              <a:ext uri="{FF2B5EF4-FFF2-40B4-BE49-F238E27FC236}">
                <a16:creationId xmlns:a16="http://schemas.microsoft.com/office/drawing/2014/main" id="{FD2BF32D-BDA1-4090-A758-37FE33B63A63}"/>
              </a:ext>
            </a:extLst>
          </p:cNvPr>
          <p:cNvCxnSpPr/>
          <p:nvPr/>
        </p:nvCxnSpPr>
        <p:spPr>
          <a:xfrm>
            <a:off x="684000" y="6169816"/>
            <a:ext cx="10821600" cy="0"/>
          </a:xfrm>
          <a:prstGeom prst="line">
            <a:avLst/>
          </a:prstGeom>
          <a:ln w="825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98396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Lst>
  <p:txStyles>
    <p:titleStyle>
      <a:lvl1pPr algn="l" defTabSz="914400" rtl="0" eaLnBrk="1" latinLnBrk="0" hangingPunct="1">
        <a:lnSpc>
          <a:spcPct val="115000"/>
        </a:lnSpc>
        <a:spcBef>
          <a:spcPct val="0"/>
        </a:spcBef>
        <a:buNone/>
        <a:defRPr sz="2200" b="1" kern="1200">
          <a:solidFill>
            <a:schemeClr val="tx1"/>
          </a:solidFill>
          <a:latin typeface="+mj-lt"/>
          <a:ea typeface="+mj-ea"/>
          <a:cs typeface="+mj-cs"/>
        </a:defRPr>
      </a:lvl1pPr>
    </p:titleStyle>
    <p:bodyStyle>
      <a:lvl1pPr marL="0" indent="0" algn="l" defTabSz="914400" rtl="0" eaLnBrk="1" latinLnBrk="0" hangingPunct="1">
        <a:lnSpc>
          <a:spcPct val="130000"/>
        </a:lnSpc>
        <a:spcBef>
          <a:spcPts val="0"/>
        </a:spcBef>
        <a:buFont typeface="Arial" panose="020B0604020202020204" pitchFamily="34" charset="0"/>
        <a:buNone/>
        <a:defRPr sz="1400" kern="1200">
          <a:solidFill>
            <a:schemeClr val="tx1"/>
          </a:solidFill>
          <a:latin typeface="+mn-lt"/>
          <a:ea typeface="+mn-ea"/>
          <a:cs typeface="+mn-cs"/>
        </a:defRPr>
      </a:lvl1pPr>
      <a:lvl2pPr marL="179388" indent="-179388" algn="l" defTabSz="914400" rtl="0" eaLnBrk="1" latinLnBrk="0" hangingPunct="1">
        <a:lnSpc>
          <a:spcPct val="130000"/>
        </a:lnSpc>
        <a:spcBef>
          <a:spcPts val="2400"/>
        </a:spcBef>
        <a:buFont typeface="+mj-lt"/>
        <a:buAutoNum type="arabicPeriod"/>
        <a:defRPr sz="1400" b="1" kern="1200">
          <a:solidFill>
            <a:schemeClr val="tx1"/>
          </a:solidFill>
          <a:latin typeface="+mn-lt"/>
          <a:ea typeface="+mn-ea"/>
          <a:cs typeface="+mn-cs"/>
        </a:defRPr>
      </a:lvl2pPr>
      <a:lvl3pPr marL="216000" indent="108000" algn="l" defTabSz="914400" rtl="0" eaLnBrk="1" latinLnBrk="0" hangingPunct="1">
        <a:lnSpc>
          <a:spcPct val="130000"/>
        </a:lnSpc>
        <a:spcBef>
          <a:spcPts val="300"/>
        </a:spcBef>
        <a:buSzPct val="120000"/>
        <a:buFont typeface="Times" panose="02020603050405020304" pitchFamily="18" charset="0"/>
        <a:buChar char="∙"/>
        <a:defRPr sz="1400" kern="1200">
          <a:solidFill>
            <a:schemeClr val="tx1"/>
          </a:solidFill>
          <a:latin typeface="+mn-lt"/>
          <a:ea typeface="+mn-ea"/>
          <a:cs typeface="+mn-cs"/>
        </a:defRPr>
      </a:lvl3pPr>
      <a:lvl4pPr marL="360000" indent="126000" algn="l" defTabSz="914400" rtl="0" eaLnBrk="1" latinLnBrk="0" hangingPunct="1">
        <a:lnSpc>
          <a:spcPct val="130000"/>
        </a:lnSpc>
        <a:spcBef>
          <a:spcPts val="300"/>
        </a:spcBef>
        <a:buFont typeface="Calibri" panose="020F0502020204030204" pitchFamily="34" charset="0"/>
        <a:buChar char="‐"/>
        <a:defRPr sz="1400" kern="1200">
          <a:solidFill>
            <a:schemeClr val="tx1"/>
          </a:solidFill>
          <a:latin typeface="+mn-lt"/>
          <a:ea typeface="+mn-ea"/>
          <a:cs typeface="+mn-cs"/>
        </a:defRPr>
      </a:lvl4pPr>
      <a:lvl5pPr marL="360000" indent="0" algn="l" defTabSz="914400" rtl="0" eaLnBrk="1" latinLnBrk="0" hangingPunct="1">
        <a:lnSpc>
          <a:spcPct val="130000"/>
        </a:lnSpc>
        <a:spcBef>
          <a:spcPts val="3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3A32810D-9C38-450F-B140-82ECD0650B8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57225" y="6250782"/>
            <a:ext cx="1302544" cy="372650"/>
          </a:xfrm>
          <a:prstGeom prst="rect">
            <a:avLst/>
          </a:prstGeom>
        </p:spPr>
      </p:pic>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590324" y="540541"/>
            <a:ext cx="10800000" cy="46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590550" y="1814400"/>
            <a:ext cx="10800000" cy="39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DD59078-F0EA-4B2B-B92A-CB1D0AA4F88E}"/>
              </a:ext>
            </a:extLst>
          </p:cNvPr>
          <p:cNvSpPr>
            <a:spLocks noGrp="1"/>
          </p:cNvSpPr>
          <p:nvPr>
            <p:ph type="dt" sz="half" idx="2"/>
          </p:nvPr>
        </p:nvSpPr>
        <p:spPr>
          <a:xfrm>
            <a:off x="3699683" y="6371431"/>
            <a:ext cx="1440000" cy="252000"/>
          </a:xfrm>
          <a:prstGeom prst="rect">
            <a:avLst/>
          </a:prstGeom>
        </p:spPr>
        <p:txBody>
          <a:bodyPr vert="horz" lIns="91440" tIns="45720" rIns="91440" bIns="45720" rtlCol="0" anchor="ctr">
            <a:noAutofit/>
          </a:bodyPr>
          <a:lstStyle>
            <a:lvl1pPr algn="l">
              <a:lnSpc>
                <a:spcPct val="115000"/>
              </a:lnSpc>
              <a:defRPr sz="1000" b="0">
                <a:solidFill>
                  <a:schemeClr val="tx1"/>
                </a:solidFill>
              </a:defRPr>
            </a:lvl1pPr>
          </a:lstStyle>
          <a:p>
            <a:fld id="{23F40A34-7E66-495A-9E06-3B17F2BD1020}" type="datetime1">
              <a:rPr lang="fr-FR" smtClean="0"/>
              <a:pPr/>
              <a:t>04/06/2025</a:t>
            </a:fld>
            <a:endParaRPr lang="fr-FR"/>
          </a:p>
        </p:txBody>
      </p:sp>
      <p:sp>
        <p:nvSpPr>
          <p:cNvPr id="5" name="Espace réservé du pied de page 4">
            <a:extLst>
              <a:ext uri="{FF2B5EF4-FFF2-40B4-BE49-F238E27FC236}">
                <a16:creationId xmlns:a16="http://schemas.microsoft.com/office/drawing/2014/main" id="{16B74129-F7BE-4703-924F-ACEA71B2544C}"/>
              </a:ext>
            </a:extLst>
          </p:cNvPr>
          <p:cNvSpPr>
            <a:spLocks noGrp="1"/>
          </p:cNvSpPr>
          <p:nvPr>
            <p:ph type="ftr" sz="quarter" idx="3"/>
          </p:nvPr>
        </p:nvSpPr>
        <p:spPr>
          <a:xfrm>
            <a:off x="5284800" y="6371431"/>
            <a:ext cx="6120000" cy="252000"/>
          </a:xfrm>
          <a:prstGeom prst="rect">
            <a:avLst/>
          </a:prstGeom>
        </p:spPr>
        <p:txBody>
          <a:bodyPr vert="horz" lIns="91440" tIns="45720" rIns="91440" bIns="45720" rtlCol="0" anchor="ctr">
            <a:noAutofit/>
          </a:bodyPr>
          <a:lstStyle>
            <a:lvl1pPr algn="r">
              <a:lnSpc>
                <a:spcPct val="115000"/>
              </a:lnSpc>
              <a:defRPr sz="1000" b="0">
                <a:solidFill>
                  <a:schemeClr val="tx1"/>
                </a:solidFill>
              </a:defRPr>
            </a:lvl1pPr>
          </a:lstStyle>
          <a:p>
            <a:r>
              <a:rPr lang="fr-FR"/>
              <a:t>Pied de page de la présentation | Décembre 2018 |</a:t>
            </a:r>
          </a:p>
        </p:txBody>
      </p:sp>
      <p:sp>
        <p:nvSpPr>
          <p:cNvPr id="6" name="Espace réservé du numéro de diapositive 5">
            <a:extLst>
              <a:ext uri="{FF2B5EF4-FFF2-40B4-BE49-F238E27FC236}">
                <a16:creationId xmlns:a16="http://schemas.microsoft.com/office/drawing/2014/main" id="{2A1B493F-9EAA-4161-9132-F480E263F13A}"/>
              </a:ext>
            </a:extLst>
          </p:cNvPr>
          <p:cNvSpPr>
            <a:spLocks noGrp="1"/>
          </p:cNvSpPr>
          <p:nvPr>
            <p:ph type="sldNum" sz="quarter" idx="4"/>
          </p:nvPr>
        </p:nvSpPr>
        <p:spPr>
          <a:xfrm>
            <a:off x="11052896" y="6371431"/>
            <a:ext cx="540000" cy="252000"/>
          </a:xfrm>
          <a:prstGeom prst="rect">
            <a:avLst/>
          </a:prstGeom>
        </p:spPr>
        <p:txBody>
          <a:bodyPr vert="horz" lIns="91440" tIns="45720" rIns="91440" bIns="45720" rtlCol="0" anchor="ctr">
            <a:noAutofit/>
          </a:bodyPr>
          <a:lstStyle>
            <a:lvl1pPr algn="r">
              <a:lnSpc>
                <a:spcPct val="115000"/>
              </a:lnSpc>
              <a:defRPr sz="1000" b="1">
                <a:solidFill>
                  <a:schemeClr val="tx1"/>
                </a:solidFill>
              </a:defRPr>
            </a:lvl1pPr>
          </a:lstStyle>
          <a:p>
            <a:fld id="{975A587B-5814-4D9B-9598-FE9CB954CB01}" type="slidenum">
              <a:rPr lang="fr-FR" smtClean="0"/>
              <a:pPr/>
              <a:t>‹#›</a:t>
            </a:fld>
            <a:endParaRPr lang="fr-FR"/>
          </a:p>
        </p:txBody>
      </p:sp>
      <p:cxnSp>
        <p:nvCxnSpPr>
          <p:cNvPr id="9" name="Connecteur droit 8">
            <a:extLst>
              <a:ext uri="{FF2B5EF4-FFF2-40B4-BE49-F238E27FC236}">
                <a16:creationId xmlns:a16="http://schemas.microsoft.com/office/drawing/2014/main" id="{FD2BF32D-BDA1-4090-A758-37FE33B63A63}"/>
              </a:ext>
            </a:extLst>
          </p:cNvPr>
          <p:cNvCxnSpPr/>
          <p:nvPr/>
        </p:nvCxnSpPr>
        <p:spPr>
          <a:xfrm>
            <a:off x="684000" y="6169816"/>
            <a:ext cx="10821600" cy="0"/>
          </a:xfrm>
          <a:prstGeom prst="line">
            <a:avLst/>
          </a:prstGeom>
          <a:ln w="825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92454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2" r:id="rId10"/>
  </p:sldLayoutIdLst>
  <p:hf hdr="0" dt="0"/>
  <p:txStyles>
    <p:titleStyle>
      <a:lvl1pPr algn="l" defTabSz="914400" rtl="0" eaLnBrk="1" latinLnBrk="0" hangingPunct="1">
        <a:lnSpc>
          <a:spcPct val="115000"/>
        </a:lnSpc>
        <a:spcBef>
          <a:spcPct val="0"/>
        </a:spcBef>
        <a:buNone/>
        <a:defRPr sz="2200" b="1" kern="1200">
          <a:solidFill>
            <a:schemeClr val="tx1"/>
          </a:solidFill>
          <a:latin typeface="+mj-lt"/>
          <a:ea typeface="+mj-ea"/>
          <a:cs typeface="+mj-cs"/>
        </a:defRPr>
      </a:lvl1pPr>
    </p:titleStyle>
    <p:bodyStyle>
      <a:lvl1pPr marL="0" indent="0" algn="l" defTabSz="914400" rtl="0" eaLnBrk="1" latinLnBrk="0" hangingPunct="1">
        <a:lnSpc>
          <a:spcPct val="130000"/>
        </a:lnSpc>
        <a:spcBef>
          <a:spcPts val="0"/>
        </a:spcBef>
        <a:buFont typeface="Arial" panose="020B0604020202020204" pitchFamily="34" charset="0"/>
        <a:buNone/>
        <a:defRPr sz="1400" kern="1200">
          <a:solidFill>
            <a:schemeClr val="tx1"/>
          </a:solidFill>
          <a:latin typeface="+mn-lt"/>
          <a:ea typeface="+mn-ea"/>
          <a:cs typeface="+mn-cs"/>
        </a:defRPr>
      </a:lvl1pPr>
      <a:lvl2pPr marL="0" indent="179388" algn="l" defTabSz="914400" rtl="0" eaLnBrk="1" latinLnBrk="0" hangingPunct="1">
        <a:lnSpc>
          <a:spcPct val="130000"/>
        </a:lnSpc>
        <a:spcBef>
          <a:spcPts val="2400"/>
        </a:spcBef>
        <a:buClr>
          <a:schemeClr val="tx1"/>
        </a:buClr>
        <a:buFont typeface="+mj-lt"/>
        <a:buAutoNum type="arabicPeriod"/>
        <a:defRPr sz="1400" b="1" kern="1200">
          <a:solidFill>
            <a:schemeClr val="tx1"/>
          </a:solidFill>
          <a:latin typeface="+mn-lt"/>
          <a:ea typeface="+mn-ea"/>
          <a:cs typeface="+mn-cs"/>
        </a:defRPr>
      </a:lvl2pPr>
      <a:lvl3pPr marL="216000" indent="108000" algn="l" defTabSz="914400" rtl="0" eaLnBrk="1" latinLnBrk="0" hangingPunct="1">
        <a:lnSpc>
          <a:spcPct val="130000"/>
        </a:lnSpc>
        <a:spcBef>
          <a:spcPts val="300"/>
        </a:spcBef>
        <a:buSzPct val="120000"/>
        <a:buFont typeface="Times" panose="02020603050405020304" pitchFamily="18" charset="0"/>
        <a:buChar char="∙"/>
        <a:defRPr sz="1400" kern="1200">
          <a:solidFill>
            <a:schemeClr val="tx1"/>
          </a:solidFill>
          <a:latin typeface="+mn-lt"/>
          <a:ea typeface="+mn-ea"/>
          <a:cs typeface="+mn-cs"/>
        </a:defRPr>
      </a:lvl3pPr>
      <a:lvl4pPr marL="360000" indent="126000" algn="l" defTabSz="914400" rtl="0" eaLnBrk="1" latinLnBrk="0" hangingPunct="1">
        <a:lnSpc>
          <a:spcPct val="130000"/>
        </a:lnSpc>
        <a:spcBef>
          <a:spcPts val="300"/>
        </a:spcBef>
        <a:buFont typeface="Calibri" panose="020F0502020204030204" pitchFamily="34" charset="0"/>
        <a:buChar char="‐"/>
        <a:defRPr sz="1400" kern="1200">
          <a:solidFill>
            <a:schemeClr val="tx1"/>
          </a:solidFill>
          <a:latin typeface="+mn-lt"/>
          <a:ea typeface="+mn-ea"/>
          <a:cs typeface="+mn-cs"/>
        </a:defRPr>
      </a:lvl4pPr>
      <a:lvl5pPr marL="360000" indent="0" algn="l" defTabSz="914400" rtl="0" eaLnBrk="1" latinLnBrk="0" hangingPunct="1">
        <a:lnSpc>
          <a:spcPct val="130000"/>
        </a:lnSpc>
        <a:spcBef>
          <a:spcPts val="3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70153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38820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 id="2147483821" r:id="rId26"/>
    <p:sldLayoutId id="2147483822" r:id="rId2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931542"/>
      </p:ext>
    </p:extLst>
  </p:cSld>
  <p:clrMap bg1="dk1" tx1="lt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9435"/>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B059F61-65F0-0102-C00D-4004C9ACB8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91D5077-C7F7-A858-7E89-A2C7481063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202D778-D9B9-8B46-2E54-5C5AD9FED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CF970E-5E47-4F45-884D-E099FD121830}" type="datetimeFigureOut">
              <a:rPr lang="nl-NL" smtClean="0"/>
              <a:t>04-06-2025</a:t>
            </a:fld>
            <a:endParaRPr lang="nl-NL" dirty="0"/>
          </a:p>
        </p:txBody>
      </p:sp>
      <p:sp>
        <p:nvSpPr>
          <p:cNvPr id="5" name="Tijdelijke aanduiding voor voettekst 4">
            <a:extLst>
              <a:ext uri="{FF2B5EF4-FFF2-40B4-BE49-F238E27FC236}">
                <a16:creationId xmlns:a16="http://schemas.microsoft.com/office/drawing/2014/main" id="{FBCDEC6D-BCFB-C36E-CE54-2787B63F23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62A4593B-BECC-612B-E7EC-0168E7A5E0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52EB01-2B5F-45B0-8AB2-39B389AE5ECC}" type="slidenum">
              <a:rPr lang="nl-NL" smtClean="0"/>
              <a:t>‹#›</a:t>
            </a:fld>
            <a:endParaRPr lang="nl-NL" dirty="0"/>
          </a:p>
        </p:txBody>
      </p:sp>
    </p:spTree>
    <p:extLst>
      <p:ext uri="{BB962C8B-B14F-4D97-AF65-F5344CB8AC3E}">
        <p14:creationId xmlns:p14="http://schemas.microsoft.com/office/powerpoint/2010/main" val="2688213352"/>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0.png"/><Relationship Id="rId1" Type="http://schemas.openxmlformats.org/officeDocument/2006/relationships/slideLayout" Target="../slideLayouts/slideLayout187.xml"/><Relationship Id="rId5" Type="http://schemas.openxmlformats.org/officeDocument/2006/relationships/image" Target="../media/image52.sv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7.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3.emf"/><Relationship Id="rId1" Type="http://schemas.openxmlformats.org/officeDocument/2006/relationships/slideLayout" Target="../slideLayouts/slideLayout187.xml"/></Relationships>
</file>

<file path=ppt/slides/_rels/slide14.xml.rels><?xml version="1.0" encoding="UTF-8" standalone="yes"?>
<Relationships xmlns="http://schemas.openxmlformats.org/package/2006/relationships"><Relationship Id="rId8" Type="http://schemas.openxmlformats.org/officeDocument/2006/relationships/hyperlink" Target="http://www.paris.fr/" TargetMode="External"/><Relationship Id="rId3" Type="http://schemas.openxmlformats.org/officeDocument/2006/relationships/image" Target="../media/image40.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8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hyperlink" Target="http://www.paris.fr/" TargetMode="External"/><Relationship Id="rId3" Type="http://schemas.openxmlformats.org/officeDocument/2006/relationships/image" Target="../media/image40.pn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8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40.pn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notesSlide" Target="../notesSlides/notesSlide6.xml"/><Relationship Id="rId16" Type="http://schemas.openxmlformats.org/officeDocument/2006/relationships/image" Target="../media/image71.png"/><Relationship Id="rId1" Type="http://schemas.openxmlformats.org/officeDocument/2006/relationships/slideLayout" Target="../slideLayouts/slideLayout182.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40.png"/><Relationship Id="rId7"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18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82.xml"/><Relationship Id="rId5" Type="http://schemas.openxmlformats.org/officeDocument/2006/relationships/image" Target="../media/image78.jpeg"/><Relationship Id="rId4" Type="http://schemas.openxmlformats.org/officeDocument/2006/relationships/hyperlink" Target="https://www.uia-initiative.eu/en/uia-cities/paris-call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82.xml"/><Relationship Id="rId5" Type="http://schemas.openxmlformats.org/officeDocument/2006/relationships/image" Target="../media/image80.jpeg"/><Relationship Id="rId4" Type="http://schemas.openxmlformats.org/officeDocument/2006/relationships/image" Target="../media/image79.jpe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0.png"/><Relationship Id="rId7"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18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82.xml"/><Relationship Id="rId5" Type="http://schemas.openxmlformats.org/officeDocument/2006/relationships/image" Target="../media/image87.jpe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82.xml"/><Relationship Id="rId5" Type="http://schemas.openxmlformats.org/officeDocument/2006/relationships/image" Target="../media/image88.jpe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82.xm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18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82.xml"/><Relationship Id="rId4" Type="http://schemas.openxmlformats.org/officeDocument/2006/relationships/image" Target="../media/image94.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8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3" Type="http://schemas.openxmlformats.org/officeDocument/2006/relationships/hyperlink" Target="https://design-clips.com/" TargetMode="External"/><Relationship Id="rId2" Type="http://schemas.openxmlformats.org/officeDocument/2006/relationships/notesSlide" Target="../notesSlides/notesSlide17.xml"/><Relationship Id="rId1" Type="http://schemas.openxmlformats.org/officeDocument/2006/relationships/slideLayout" Target="../slideLayouts/slideLayout182.xml"/><Relationship Id="rId5" Type="http://schemas.openxmlformats.org/officeDocument/2006/relationships/image" Target="../media/image40.png"/><Relationship Id="rId4" Type="http://schemas.openxmlformats.org/officeDocument/2006/relationships/hyperlink" Target="mailto:maria@design-clips.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8.xml"/><Relationship Id="rId1" Type="http://schemas.openxmlformats.org/officeDocument/2006/relationships/slideLayout" Target="../slideLayouts/slideLayout193.xml"/><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3.jpeg"/><Relationship Id="rId2" Type="http://schemas.openxmlformats.org/officeDocument/2006/relationships/notesSlide" Target="../notesSlides/notesSlide20.xml"/><Relationship Id="rId1" Type="http://schemas.openxmlformats.org/officeDocument/2006/relationships/slideLayout" Target="../slideLayouts/slideLayout198.xml"/><Relationship Id="rId6" Type="http://schemas.openxmlformats.org/officeDocument/2006/relationships/image" Target="../media/image99.png"/><Relationship Id="rId5" Type="http://schemas.openxmlformats.org/officeDocument/2006/relationships/image" Target="../media/image102.png"/><Relationship Id="rId4" Type="http://schemas.openxmlformats.org/officeDocument/2006/relationships/image" Target="../media/image10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8.xml"/></Relationships>
</file>

<file path=ppt/slides/_rels/slide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2.xml"/><Relationship Id="rId1" Type="http://schemas.openxmlformats.org/officeDocument/2006/relationships/slideLayout" Target="../slideLayouts/slideLayout198.xml"/><Relationship Id="rId5" Type="http://schemas.openxmlformats.org/officeDocument/2006/relationships/image" Target="../media/image99.pn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6.png"/><Relationship Id="rId7" Type="http://schemas.openxmlformats.org/officeDocument/2006/relationships/image" Target="../media/image109.jpeg"/><Relationship Id="rId2" Type="http://schemas.openxmlformats.org/officeDocument/2006/relationships/notesSlide" Target="../notesSlides/notesSlide23.xml"/><Relationship Id="rId1" Type="http://schemas.openxmlformats.org/officeDocument/2006/relationships/slideLayout" Target="../slideLayouts/slideLayout198.xml"/><Relationship Id="rId6" Type="http://schemas.openxmlformats.org/officeDocument/2006/relationships/image" Target="../media/image108.jpeg"/><Relationship Id="rId5" Type="http://schemas.microsoft.com/office/2007/relationships/hdphoto" Target="../media/hdphoto1.wdp"/><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198.xml"/><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8.xml"/></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198.xml"/><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198.xml"/><Relationship Id="rId5" Type="http://schemas.openxmlformats.org/officeDocument/2006/relationships/image" Target="../media/image99.png"/><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198.xml"/><Relationship Id="rId5" Type="http://schemas.openxmlformats.org/officeDocument/2006/relationships/image" Target="../media/image99.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5.jpe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jpeg"/><Relationship Id="rId2" Type="http://schemas.openxmlformats.org/officeDocument/2006/relationships/notesSlide" Target="../notesSlides/notesSlide29.xml"/><Relationship Id="rId16" Type="http://schemas.openxmlformats.org/officeDocument/2006/relationships/image" Target="../media/image99.png"/><Relationship Id="rId1" Type="http://schemas.openxmlformats.org/officeDocument/2006/relationships/slideLayout" Target="../slideLayouts/slideLayout198.xml"/><Relationship Id="rId6" Type="http://schemas.openxmlformats.org/officeDocument/2006/relationships/image" Target="../media/image118.png"/><Relationship Id="rId11" Type="http://schemas.openxmlformats.org/officeDocument/2006/relationships/image" Target="../media/image123.svg"/><Relationship Id="rId5" Type="http://schemas.openxmlformats.org/officeDocument/2006/relationships/image" Target="../media/image117.png"/><Relationship Id="rId15" Type="http://schemas.microsoft.com/office/2007/relationships/hdphoto" Target="../media/hdphoto3.wdp"/><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0.xml"/><Relationship Id="rId1" Type="http://schemas.openxmlformats.org/officeDocument/2006/relationships/slideLayout" Target="../slideLayouts/slideLayout192.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1.xml"/><Relationship Id="rId1" Type="http://schemas.openxmlformats.org/officeDocument/2006/relationships/slideLayout" Target="../slideLayouts/slideLayout198.xml"/><Relationship Id="rId5" Type="http://schemas.openxmlformats.org/officeDocument/2006/relationships/image" Target="../media/image99.png"/><Relationship Id="rId4" Type="http://schemas.openxmlformats.org/officeDocument/2006/relationships/image" Target="../media/image129.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198.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3.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06.png"/><Relationship Id="rId7"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198.xml"/><Relationship Id="rId6" Type="http://schemas.openxmlformats.org/officeDocument/2006/relationships/image" Target="../media/image134.png"/><Relationship Id="rId11" Type="http://schemas.openxmlformats.org/officeDocument/2006/relationships/image" Target="../media/image99.png"/><Relationship Id="rId5" Type="http://schemas.microsoft.com/office/2007/relationships/hdphoto" Target="../media/hdphoto4.wdp"/><Relationship Id="rId10" Type="http://schemas.openxmlformats.org/officeDocument/2006/relationships/image" Target="../media/image138.gif"/><Relationship Id="rId4" Type="http://schemas.openxmlformats.org/officeDocument/2006/relationships/image" Target="../media/image133.png"/><Relationship Id="rId9" Type="http://schemas.openxmlformats.org/officeDocument/2006/relationships/image" Target="../media/image137.png"/></Relationships>
</file>

<file path=ppt/slides/_rels/slide4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39.png"/><Relationship Id="rId7"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198.xml"/><Relationship Id="rId6" Type="http://schemas.openxmlformats.org/officeDocument/2006/relationships/image" Target="../media/image141.svg"/><Relationship Id="rId5" Type="http://schemas.openxmlformats.org/officeDocument/2006/relationships/image" Target="../media/image119.png"/><Relationship Id="rId4" Type="http://schemas.openxmlformats.org/officeDocument/2006/relationships/image" Target="../media/image140.png"/></Relationships>
</file>

<file path=ppt/slides/_rels/slide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198.xml"/><Relationship Id="rId5" Type="http://schemas.openxmlformats.org/officeDocument/2006/relationships/image" Target="../media/image99.png"/><Relationship Id="rId4" Type="http://schemas.openxmlformats.org/officeDocument/2006/relationships/image" Target="../media/image106.png"/></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43.png"/><Relationship Id="rId7"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198.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47.jpeg"/><Relationship Id="rId7"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198.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jpeg"/></Relationships>
</file>

<file path=ppt/slides/_rels/slide4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38.xml"/><Relationship Id="rId1" Type="http://schemas.openxmlformats.org/officeDocument/2006/relationships/slideLayout" Target="../slideLayouts/slideLayout198.xml"/><Relationship Id="rId5" Type="http://schemas.openxmlformats.org/officeDocument/2006/relationships/image" Target="../media/image99.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9.xml"/><Relationship Id="rId1" Type="http://schemas.openxmlformats.org/officeDocument/2006/relationships/slideLayout" Target="../slideLayouts/slideLayout198.xml"/><Relationship Id="rId5" Type="http://schemas.openxmlformats.org/officeDocument/2006/relationships/image" Target="../media/image99.png"/><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81.xml"/></Relationships>
</file>

<file path=ppt/slides/_rels/slide5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0.xml"/><Relationship Id="rId1" Type="http://schemas.openxmlformats.org/officeDocument/2006/relationships/slideLayout" Target="../slideLayouts/slideLayout198.xml"/><Relationship Id="rId5" Type="http://schemas.openxmlformats.org/officeDocument/2006/relationships/image" Target="../media/image99.png"/><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198.xml"/><Relationship Id="rId5" Type="http://schemas.openxmlformats.org/officeDocument/2006/relationships/image" Target="../media/image99.png"/><Relationship Id="rId4" Type="http://schemas.openxmlformats.org/officeDocument/2006/relationships/image" Target="../media/image154.jpeg"/></Relationships>
</file>

<file path=ppt/slides/_rels/slide5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2.xml"/><Relationship Id="rId1" Type="http://schemas.openxmlformats.org/officeDocument/2006/relationships/slideLayout" Target="../slideLayouts/slideLayout198.xml"/><Relationship Id="rId5" Type="http://schemas.openxmlformats.org/officeDocument/2006/relationships/image" Target="../media/image99.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7" Type="http://schemas.microsoft.com/office/2007/relationships/hdphoto" Target="../media/hdphoto5.wdp"/><Relationship Id="rId2" Type="http://schemas.openxmlformats.org/officeDocument/2006/relationships/notesSlide" Target="../notesSlides/notesSlide43.xml"/><Relationship Id="rId1" Type="http://schemas.openxmlformats.org/officeDocument/2006/relationships/slideLayout" Target="../slideLayouts/slideLayout198.xml"/><Relationship Id="rId6" Type="http://schemas.openxmlformats.org/officeDocument/2006/relationships/image" Target="../media/image156.png"/><Relationship Id="rId5" Type="http://schemas.openxmlformats.org/officeDocument/2006/relationships/image" Target="../media/image99.png"/><Relationship Id="rId4" Type="http://schemas.openxmlformats.org/officeDocument/2006/relationships/image" Target="../media/image155.pn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198.xml"/><Relationship Id="rId6" Type="http://schemas.microsoft.com/office/2007/relationships/hdphoto" Target="../media/hdphoto6.wdp"/><Relationship Id="rId5" Type="http://schemas.openxmlformats.org/officeDocument/2006/relationships/image" Target="../media/image157.png"/><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5.xml"/><Relationship Id="rId1" Type="http://schemas.openxmlformats.org/officeDocument/2006/relationships/slideLayout" Target="../slideLayouts/slideLayout193.xml"/><Relationship Id="rId5" Type="http://schemas.openxmlformats.org/officeDocument/2006/relationships/image" Target="../media/image99.png"/><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6.xml"/><Relationship Id="rId1" Type="http://schemas.openxmlformats.org/officeDocument/2006/relationships/slideLayout" Target="../slideLayouts/slideLayout198.xml"/><Relationship Id="rId5" Type="http://schemas.openxmlformats.org/officeDocument/2006/relationships/image" Target="../media/image99.png"/><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7.xml"/><Relationship Id="rId1" Type="http://schemas.openxmlformats.org/officeDocument/2006/relationships/slideLayout" Target="../slideLayouts/slideLayout198.xml"/><Relationship Id="rId5" Type="http://schemas.openxmlformats.org/officeDocument/2006/relationships/image" Target="../media/image99.png"/><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198.xml"/><Relationship Id="rId5" Type="http://schemas.openxmlformats.org/officeDocument/2006/relationships/image" Target="../media/image161.png"/><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198.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7.xml"/></Relationships>
</file>

<file path=ppt/slides/_rels/slide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33.xml"/><Relationship Id="rId4" Type="http://schemas.openxmlformats.org/officeDocument/2006/relationships/image" Target="../media/image164.png"/></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33.xml"/><Relationship Id="rId5" Type="http://schemas.openxmlformats.org/officeDocument/2006/relationships/image" Target="../media/image168.png"/><Relationship Id="rId4" Type="http://schemas.openxmlformats.org/officeDocument/2006/relationships/image" Target="../media/image167.png"/></Relationships>
</file>

<file path=ppt/slides/_rels/slide6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33.xml"/></Relationships>
</file>

<file path=ppt/slides/_rels/slide6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33.xml"/><Relationship Id="rId4" Type="http://schemas.openxmlformats.org/officeDocument/2006/relationships/image" Target="../media/image165.png"/></Relationships>
</file>

<file path=ppt/slides/_rels/slide6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33.xml"/><Relationship Id="rId4" Type="http://schemas.openxmlformats.org/officeDocument/2006/relationships/image" Target="../media/image167.png"/></Relationships>
</file>

<file path=ppt/slides/_rels/slide6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33.xml"/></Relationships>
</file>

<file path=ppt/slides/_rels/slide6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74.jpeg"/><Relationship Id="rId1" Type="http://schemas.openxmlformats.org/officeDocument/2006/relationships/slideLayout" Target="../slideLayouts/slideLayout133.xml"/></Relationships>
</file>

<file path=ppt/slides/_rels/slide6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133.xml"/></Relationships>
</file>

<file path=ppt/slides/_rels/slide6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33.xml"/></Relationships>
</file>

<file path=ppt/slides/_rels/slide6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33.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87.xml"/><Relationship Id="rId4" Type="http://schemas.openxmlformats.org/officeDocument/2006/relationships/image" Target="../media/image41.png"/></Relationships>
</file>

<file path=ppt/slides/_rels/slide7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33.xml"/></Relationships>
</file>

<file path=ppt/slides/_rels/slide7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8.jpeg"/><Relationship Id="rId1" Type="http://schemas.openxmlformats.org/officeDocument/2006/relationships/slideLayout" Target="../slideLayouts/slideLayout133.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9.png"/><Relationship Id="rId1" Type="http://schemas.openxmlformats.org/officeDocument/2006/relationships/slideLayout" Target="../slideLayouts/slideLayout1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3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01.jpeg"/><Relationship Id="rId2" Type="http://schemas.openxmlformats.org/officeDocument/2006/relationships/diagramData" Target="../diagrams/data4.xml"/><Relationship Id="rId1" Type="http://schemas.openxmlformats.org/officeDocument/2006/relationships/slideLayout" Target="../slideLayouts/slideLayout13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33.xml"/><Relationship Id="rId5" Type="http://schemas.openxmlformats.org/officeDocument/2006/relationships/image" Target="../media/image165.png"/><Relationship Id="rId4" Type="http://schemas.openxmlformats.org/officeDocument/2006/relationships/image" Target="../media/image169.png"/></Relationships>
</file>

<file path=ppt/slides/_rels/slide7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0.xml"/><Relationship Id="rId1" Type="http://schemas.openxmlformats.org/officeDocument/2006/relationships/slideLayout" Target="../slideLayouts/slideLayout145.xml"/><Relationship Id="rId11" Type="http://schemas.openxmlformats.org/officeDocument/2006/relationships/image" Target="../media/image1000.png"/><Relationship Id="rId10" Type="http://schemas.openxmlformats.org/officeDocument/2006/relationships/customXml" Target="../ink/ink2.xml"/><Relationship Id="rId9" Type="http://schemas.openxmlformats.org/officeDocument/2006/relationships/image" Target="../media/image900.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image" Target="../media/image42.jpeg"/><Relationship Id="rId1" Type="http://schemas.openxmlformats.org/officeDocument/2006/relationships/slideLayout" Target="../slideLayouts/slideLayout18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80.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08.png"/><Relationship Id="rId12" Type="http://schemas.microsoft.com/office/2007/relationships/hdphoto" Target="../media/hdphoto11.wdp"/><Relationship Id="rId2" Type="http://schemas.openxmlformats.org/officeDocument/2006/relationships/notesSlide" Target="../notesSlides/notesSlide51.xml"/><Relationship Id="rId1" Type="http://schemas.openxmlformats.org/officeDocument/2006/relationships/slideLayout" Target="../slideLayouts/slideLayout156.xml"/><Relationship Id="rId6" Type="http://schemas.microsoft.com/office/2007/relationships/hdphoto" Target="../media/hdphoto8.wdp"/><Relationship Id="rId11" Type="http://schemas.openxmlformats.org/officeDocument/2006/relationships/image" Target="../media/image210.png"/><Relationship Id="rId5" Type="http://schemas.openxmlformats.org/officeDocument/2006/relationships/image" Target="../media/image207.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09.png"/><Relationship Id="rId14" Type="http://schemas.microsoft.com/office/2007/relationships/hdphoto" Target="../media/hdphoto12.wdp"/></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3.xml"/><Relationship Id="rId1" Type="http://schemas.openxmlformats.org/officeDocument/2006/relationships/slideLayout" Target="../slideLayouts/slideLayout15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4.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jpeg"/><Relationship Id="rId7" Type="http://schemas.openxmlformats.org/officeDocument/2006/relationships/image" Target="../media/image226.svg"/><Relationship Id="rId2" Type="http://schemas.openxmlformats.org/officeDocument/2006/relationships/notesSlide" Target="../notesSlides/notesSlide54.xml"/><Relationship Id="rId1" Type="http://schemas.openxmlformats.org/officeDocument/2006/relationships/slideLayout" Target="../slideLayouts/slideLayout150.xml"/><Relationship Id="rId6" Type="http://schemas.openxmlformats.org/officeDocument/2006/relationships/image" Target="../media/image225.png"/><Relationship Id="rId11" Type="http://schemas.openxmlformats.org/officeDocument/2006/relationships/image" Target="../media/image230.svg"/><Relationship Id="rId5" Type="http://schemas.openxmlformats.org/officeDocument/2006/relationships/image" Target="../media/image224.sv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svg"/></Relationships>
</file>

<file path=ppt/slides/_rels/slide85.xml.rels><?xml version="1.0" encoding="UTF-8" standalone="yes"?>
<Relationships xmlns="http://schemas.openxmlformats.org/package/2006/relationships"><Relationship Id="rId8" Type="http://schemas.openxmlformats.org/officeDocument/2006/relationships/image" Target="../media/image234.svg"/><Relationship Id="rId13" Type="http://schemas.openxmlformats.org/officeDocument/2006/relationships/image" Target="../media/image239.png"/><Relationship Id="rId3" Type="http://schemas.openxmlformats.org/officeDocument/2006/relationships/image" Target="../media/image231.png"/><Relationship Id="rId7" Type="http://schemas.openxmlformats.org/officeDocument/2006/relationships/image" Target="../media/image233.png"/><Relationship Id="rId12" Type="http://schemas.openxmlformats.org/officeDocument/2006/relationships/image" Target="../media/image238.svg"/><Relationship Id="rId2" Type="http://schemas.openxmlformats.org/officeDocument/2006/relationships/notesSlide" Target="../notesSlides/notesSlide55.xml"/><Relationship Id="rId1" Type="http://schemas.openxmlformats.org/officeDocument/2006/relationships/slideLayout" Target="../slideLayouts/slideLayout150.xml"/><Relationship Id="rId6" Type="http://schemas.openxmlformats.org/officeDocument/2006/relationships/image" Target="../media/image228.svg"/><Relationship Id="rId11" Type="http://schemas.openxmlformats.org/officeDocument/2006/relationships/image" Target="../media/image237.png"/><Relationship Id="rId5" Type="http://schemas.openxmlformats.org/officeDocument/2006/relationships/image" Target="../media/image227.png"/><Relationship Id="rId10" Type="http://schemas.openxmlformats.org/officeDocument/2006/relationships/image" Target="../media/image236.svg"/><Relationship Id="rId4" Type="http://schemas.openxmlformats.org/officeDocument/2006/relationships/image" Target="../media/image232.svg"/><Relationship Id="rId9" Type="http://schemas.openxmlformats.org/officeDocument/2006/relationships/image" Target="../media/image235.png"/><Relationship Id="rId14" Type="http://schemas.openxmlformats.org/officeDocument/2006/relationships/image" Target="../media/image240.sv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0.xml"/></Relationships>
</file>

<file path=ppt/slides/_rels/slide8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57.xml"/><Relationship Id="rId1" Type="http://schemas.openxmlformats.org/officeDocument/2006/relationships/slideLayout" Target="../slideLayouts/slideLayout150.xml"/><Relationship Id="rId4" Type="http://schemas.openxmlformats.org/officeDocument/2006/relationships/image" Target="../media/image242.png"/></Relationships>
</file>

<file path=ppt/slides/_rels/slide8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58.xml"/><Relationship Id="rId1" Type="http://schemas.openxmlformats.org/officeDocument/2006/relationships/slideLayout" Target="../slideLayouts/slideLayout150.xml"/><Relationship Id="rId5" Type="http://schemas.openxmlformats.org/officeDocument/2006/relationships/image" Target="../media/image245.png"/><Relationship Id="rId4" Type="http://schemas.openxmlformats.org/officeDocument/2006/relationships/image" Target="../media/image244.png"/></Relationships>
</file>

<file path=ppt/slides/_rels/slide89.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hyperlink" Target="http://www.google.co.uk/url?sa=i&amp;rct=j&amp;q=ebrd&amp;source=images&amp;cd=&amp;cad=rja&amp;docid=aTy6XV0kVk7ZCM&amp;tbnid=CxHy3R2BLlrLFM:&amp;ved=0CAUQjRw&amp;url=http://euobserver.com/opinion/115831&amp;ei=EW3dUYLbOOqW0AWDgYGoCQ&amp;bvm=bv.48705608,d.d2k&amp;psig=AFQjCNEYaixv_3V1m1Gf4gdLi0FvhbY8eA&amp;ust=1373551855427961" TargetMode="External"/><Relationship Id="rId7" Type="http://schemas.openxmlformats.org/officeDocument/2006/relationships/image" Target="../media/image247.png"/><Relationship Id="rId2" Type="http://schemas.openxmlformats.org/officeDocument/2006/relationships/notesSlide" Target="../notesSlides/notesSlide59.xml"/><Relationship Id="rId1" Type="http://schemas.openxmlformats.org/officeDocument/2006/relationships/slideLayout" Target="../slideLayouts/slideLayout154.xml"/><Relationship Id="rId6" Type="http://schemas.openxmlformats.org/officeDocument/2006/relationships/hyperlink" Target="mailto:remetap@ebrd.com" TargetMode="External"/><Relationship Id="rId11" Type="http://schemas.openxmlformats.org/officeDocument/2006/relationships/image" Target="../media/image251.png"/><Relationship Id="rId5" Type="http://schemas.openxmlformats.org/officeDocument/2006/relationships/hyperlink" Target="mailto:milicici@ebrd.com" TargetMode="External"/><Relationship Id="rId10" Type="http://schemas.openxmlformats.org/officeDocument/2006/relationships/image" Target="../media/image250.png"/><Relationship Id="rId4" Type="http://schemas.openxmlformats.org/officeDocument/2006/relationships/image" Target="../media/image246.jpeg"/><Relationship Id="rId9" Type="http://schemas.openxmlformats.org/officeDocument/2006/relationships/image" Target="../media/image249.png"/></Relationships>
</file>

<file path=ppt/slides/_rels/slide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87.xml"/><Relationship Id="rId5" Type="http://schemas.openxmlformats.org/officeDocument/2006/relationships/image" Target="../media/image49.png"/><Relationship Id="rId4" Type="http://schemas.openxmlformats.org/officeDocument/2006/relationships/image" Target="../media/image4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9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0.xml"/><Relationship Id="rId1" Type="http://schemas.openxmlformats.org/officeDocument/2006/relationships/slideLayout" Target="../slideLayouts/slideLayout164.xml"/></Relationships>
</file>

<file path=ppt/slides/_rels/slide9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61.xml"/><Relationship Id="rId1" Type="http://schemas.openxmlformats.org/officeDocument/2006/relationships/slideLayout" Target="../slideLayouts/slideLayout150.xml"/></Relationships>
</file>

<file path=ppt/slides/_rels/slide93.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254.jpeg"/><Relationship Id="rId7" Type="http://schemas.openxmlformats.org/officeDocument/2006/relationships/image" Target="../media/image258.svg"/><Relationship Id="rId2" Type="http://schemas.openxmlformats.org/officeDocument/2006/relationships/notesSlide" Target="../notesSlides/notesSlide62.xml"/><Relationship Id="rId1" Type="http://schemas.openxmlformats.org/officeDocument/2006/relationships/slideLayout" Target="../slideLayouts/slideLayout152.xml"/><Relationship Id="rId6" Type="http://schemas.openxmlformats.org/officeDocument/2006/relationships/image" Target="../media/image257.png"/><Relationship Id="rId11" Type="http://schemas.openxmlformats.org/officeDocument/2006/relationships/image" Target="../media/image262.svg"/><Relationship Id="rId5" Type="http://schemas.openxmlformats.org/officeDocument/2006/relationships/image" Target="../media/image256.svg"/><Relationship Id="rId10" Type="http://schemas.openxmlformats.org/officeDocument/2006/relationships/image" Target="../media/image261.png"/><Relationship Id="rId4" Type="http://schemas.openxmlformats.org/officeDocument/2006/relationships/image" Target="../media/image255.png"/><Relationship Id="rId9" Type="http://schemas.openxmlformats.org/officeDocument/2006/relationships/image" Target="../media/image260.sv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ter with plants on the side&#10;&#10;Description automatically generated with medium confidence">
            <a:extLst>
              <a:ext uri="{FF2B5EF4-FFF2-40B4-BE49-F238E27FC236}">
                <a16:creationId xmlns:a16="http://schemas.microsoft.com/office/drawing/2014/main" id="{BEC2416F-48AC-5532-5377-89B7AC396B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77170" y="644692"/>
            <a:ext cx="12429367" cy="8650921"/>
          </a:xfrm>
          <a:prstGeom prst="rect">
            <a:avLst/>
          </a:prstGeom>
        </p:spPr>
      </p:pic>
      <p:pic>
        <p:nvPicPr>
          <p:cNvPr id="13" name="Picture 12">
            <a:extLst>
              <a:ext uri="{FF2B5EF4-FFF2-40B4-BE49-F238E27FC236}">
                <a16:creationId xmlns:a16="http://schemas.microsoft.com/office/drawing/2014/main" id="{DD488D26-6499-F7C8-78B3-79139E1D89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4294967295"/>
          </p:nvPr>
        </p:nvSpPr>
        <p:spPr>
          <a:xfrm>
            <a:off x="7256670" y="4424900"/>
            <a:ext cx="4933849" cy="765653"/>
          </a:xfrm>
          <a:prstGeom prst="rect">
            <a:avLst/>
          </a:prstGeom>
        </p:spPr>
        <p:txBody>
          <a:bodyPr lIns="91440" tIns="45720" rIns="91440" bIns="45720" anchor="t"/>
          <a:lstStyle/>
          <a:p>
            <a:pPr marL="0" indent="0" algn="r">
              <a:spcBef>
                <a:spcPts val="0"/>
              </a:spcBef>
              <a:buNone/>
            </a:pPr>
            <a:r>
              <a:rPr lang="en-US" sz="2400" b="1" dirty="0">
                <a:solidFill>
                  <a:srgbClr val="4B7BBC"/>
                </a:solidFill>
                <a:latin typeface="Ubuntu"/>
                <a:cs typeface="Arial"/>
              </a:rPr>
              <a:t>Webinar #5: </a:t>
            </a:r>
            <a:r>
              <a:rPr lang="en-GB" sz="2400" b="1" dirty="0">
                <a:solidFill>
                  <a:srgbClr val="4B7BBC"/>
                </a:solidFill>
                <a:latin typeface="Ubuntu"/>
                <a:cs typeface="Arial"/>
              </a:rPr>
              <a:t>Engaging Citizens and Businesses for Nature Restoration</a:t>
            </a:r>
            <a:endParaRPr lang="en-US" sz="6000" b="1" dirty="0"/>
          </a:p>
        </p:txBody>
      </p:sp>
      <p:sp>
        <p:nvSpPr>
          <p:cNvPr id="4" name="Title 1">
            <a:extLst>
              <a:ext uri="{FF2B5EF4-FFF2-40B4-BE49-F238E27FC236}">
                <a16:creationId xmlns:a16="http://schemas.microsoft.com/office/drawing/2014/main" id="{75FDB215-936C-9F35-305A-6E461B9C3DB4}"/>
              </a:ext>
            </a:extLst>
          </p:cNvPr>
          <p:cNvSpPr txBox="1">
            <a:spLocks/>
          </p:cNvSpPr>
          <p:nvPr/>
        </p:nvSpPr>
        <p:spPr>
          <a:xfrm>
            <a:off x="9518352" y="5603231"/>
            <a:ext cx="2672165" cy="1087463"/>
          </a:xfrm>
          <a:prstGeom prst="rect">
            <a:avLst/>
          </a:prstGeom>
        </p:spPr>
        <p:txBody>
          <a:bodyPr vert="horz" lIns="121920" tIns="60960" rIns="121920" bIns="60960" rtlCol="0" anchor="ctr">
            <a:noAutofit/>
          </a:bodyPr>
          <a:lstStyle>
            <a:lvl1pPr algn="r" defTabSz="914400" rtl="0" eaLnBrk="1" latinLnBrk="0" hangingPunct="1">
              <a:spcBef>
                <a:spcPct val="0"/>
              </a:spcBef>
              <a:buNone/>
              <a:defRPr sz="3600" b="1" kern="1200">
                <a:solidFill>
                  <a:schemeClr val="bg1"/>
                </a:solidFill>
                <a:latin typeface="Ubuntu" panose="020B0504030602030204" pitchFamily="34" charset="0"/>
                <a:ea typeface="+mj-ea"/>
                <a:cs typeface="Arial" panose="020B0604020202020204" pitchFamily="34" charset="0"/>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srgbClr val="4B7BBC"/>
                </a:solidFill>
                <a:effectLst/>
                <a:uLnTx/>
                <a:uFillTx/>
                <a:latin typeface="Ubuntu"/>
                <a:ea typeface="+mj-ea"/>
                <a:cs typeface="Arial"/>
              </a:rPr>
              <a:t>Leon Kapetas</a:t>
            </a:r>
            <a:r>
              <a:rPr kumimoji="0" lang="en-US" sz="1600" b="0" i="0" u="none" strike="noStrike" kern="1200" cap="none" spc="0" normalizeH="0" baseline="0" noProof="0">
                <a:ln>
                  <a:noFill/>
                </a:ln>
                <a:solidFill>
                  <a:srgbClr val="4B7BBC"/>
                </a:solidFill>
                <a:effectLst/>
                <a:uLnTx/>
                <a:uFillTx/>
                <a:latin typeface="Ubuntu"/>
                <a:ea typeface="+mj-ea"/>
                <a:cs typeface="Arial"/>
              </a:rPr>
              <a:t> </a:t>
            </a:r>
            <a:endParaRPr kumimoji="0" lang="nl-NL" sz="1600" b="0" i="0" u="none" strike="noStrike" kern="1200" cap="none" spc="0" normalizeH="0" baseline="0" noProof="0">
              <a:ln>
                <a:noFill/>
              </a:ln>
              <a:solidFill>
                <a:srgbClr val="4B7BBC"/>
              </a:solidFill>
              <a:effectLst/>
              <a:uLnTx/>
              <a:uFillTx/>
              <a:latin typeface="Ubuntu"/>
              <a:ea typeface="+mj-ea"/>
              <a:cs typeface="Arial"/>
            </a:endParaRPr>
          </a:p>
          <a:p>
            <a:pPr marL="0" marR="0" lvl="0" indent="0" algn="r" defTabSz="1219170"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0" normalizeH="0" baseline="0" noProof="0">
                <a:ln>
                  <a:noFill/>
                </a:ln>
                <a:solidFill>
                  <a:srgbClr val="4B7BBC"/>
                </a:solidFill>
                <a:effectLst/>
                <a:uLnTx/>
                <a:uFillTx/>
                <a:latin typeface="Ubuntu"/>
                <a:ea typeface="+mj-ea"/>
                <a:cs typeface="Arial"/>
              </a:rPr>
              <a:t>External Expert EUI</a:t>
            </a:r>
          </a:p>
          <a:p>
            <a:pPr marL="0" marR="0" lvl="0" indent="0" algn="r" defTabSz="1219170" rtl="0" eaLnBrk="1" fontAlgn="auto" latinLnBrk="0" hangingPunct="1">
              <a:lnSpc>
                <a:spcPct val="100000"/>
              </a:lnSpc>
              <a:spcBef>
                <a:spcPct val="0"/>
              </a:spcBef>
              <a:spcAft>
                <a:spcPts val="0"/>
              </a:spcAft>
              <a:buClrTx/>
              <a:buSzTx/>
              <a:buFontTx/>
              <a:buNone/>
              <a:tabLst/>
              <a:defRPr/>
            </a:pPr>
            <a:r>
              <a:rPr lang="en-GB" sz="1600" b="0">
                <a:solidFill>
                  <a:srgbClr val="4B7BBC"/>
                </a:solidFill>
                <a:latin typeface="Ubuntu"/>
                <a:cs typeface="Arial"/>
              </a:rPr>
              <a:t>Resilient Cities Network</a:t>
            </a:r>
            <a:endParaRPr kumimoji="0" lang="nl-NL" sz="1600" b="0" i="0" u="none" strike="noStrike" kern="1200" cap="none" spc="0" normalizeH="0" baseline="0" noProof="0">
              <a:ln>
                <a:noFill/>
              </a:ln>
              <a:solidFill>
                <a:srgbClr val="4B7BBC"/>
              </a:solidFill>
              <a:effectLst/>
              <a:uLnTx/>
              <a:uFillTx/>
              <a:latin typeface="Ubuntu"/>
              <a:ea typeface="+mj-ea"/>
              <a:cs typeface="Arial"/>
            </a:endParaRPr>
          </a:p>
          <a:p>
            <a:pPr marL="0" marR="0" lvl="0" indent="0" algn="r" defTabSz="1219170" rtl="0" eaLnBrk="1" fontAlgn="auto" latinLnBrk="0" hangingPunct="1">
              <a:lnSpc>
                <a:spcPct val="100000"/>
              </a:lnSpc>
              <a:spcBef>
                <a:spcPct val="0"/>
              </a:spcBef>
              <a:spcAft>
                <a:spcPts val="0"/>
              </a:spcAft>
              <a:buClrTx/>
              <a:buSzTx/>
              <a:buFontTx/>
              <a:buNone/>
              <a:tabLst/>
              <a:defRPr/>
            </a:pPr>
            <a:endParaRPr kumimoji="0" lang="nl-NL" sz="1600" b="0" i="0" u="none" strike="noStrike" kern="1200" cap="none" spc="0" normalizeH="0" baseline="0" noProof="0">
              <a:ln>
                <a:noFill/>
              </a:ln>
              <a:solidFill>
                <a:srgbClr val="4B7BBC"/>
              </a:solidFill>
              <a:effectLst/>
              <a:uLnTx/>
              <a:uFillTx/>
              <a:latin typeface="Ubuntu"/>
              <a:ea typeface="+mj-ea"/>
              <a:cs typeface="Arial"/>
            </a:endParaRPr>
          </a:p>
        </p:txBody>
      </p:sp>
      <p:sp>
        <p:nvSpPr>
          <p:cNvPr id="5" name="Title 1">
            <a:extLst>
              <a:ext uri="{FF2B5EF4-FFF2-40B4-BE49-F238E27FC236}">
                <a16:creationId xmlns:a16="http://schemas.microsoft.com/office/drawing/2014/main" id="{AD68CACE-7FB7-623B-A9C1-4ECD2822475C}"/>
              </a:ext>
            </a:extLst>
          </p:cNvPr>
          <p:cNvSpPr txBox="1">
            <a:spLocks/>
          </p:cNvSpPr>
          <p:nvPr/>
        </p:nvSpPr>
        <p:spPr>
          <a:xfrm>
            <a:off x="7208002" y="2358284"/>
            <a:ext cx="4688389" cy="2304256"/>
          </a:xfrm>
          <a:prstGeom prst="rect">
            <a:avLst/>
          </a:prstGeom>
        </p:spPr>
        <p:txBody>
          <a:bodyPr>
            <a:noAutofit/>
          </a:bodyPr>
          <a:lstStyle>
            <a:lvl1pPr algn="ctr" defTabSz="914400" rtl="0" eaLnBrk="1" latinLnBrk="0" hangingPunct="1">
              <a:spcBef>
                <a:spcPct val="0"/>
              </a:spcBef>
              <a:buNone/>
              <a:defRPr sz="4400" b="1" kern="1200">
                <a:solidFill>
                  <a:srgbClr val="F34F24"/>
                </a:solidFill>
                <a:latin typeface="Arial" panose="020B0604020202020204" pitchFamily="34" charset="0"/>
                <a:ea typeface="+mj-ea"/>
                <a:cs typeface="Arial" panose="020B0604020202020204" pitchFamily="34" charset="0"/>
              </a:defRPr>
            </a:lvl1pPr>
          </a:lstStyle>
          <a:p>
            <a:pPr marL="0" marR="0" lvl="0" indent="0" algn="r" defTabSz="1219170" rtl="0" eaLnBrk="1" fontAlgn="auto" latinLnBrk="0" hangingPunct="1">
              <a:lnSpc>
                <a:spcPct val="100000"/>
              </a:lnSpc>
              <a:spcBef>
                <a:spcPct val="0"/>
              </a:spcBef>
              <a:spcAft>
                <a:spcPts val="0"/>
              </a:spcAft>
              <a:buClrTx/>
              <a:buSzTx/>
              <a:buFontTx/>
              <a:buNone/>
              <a:tabLst/>
              <a:defRPr/>
            </a:pPr>
            <a:r>
              <a:rPr kumimoji="0" lang="en-GB" sz="4267" b="1" i="0" u="none" strike="noStrike" kern="1200" cap="none" spc="0" normalizeH="0" baseline="0" noProof="0">
                <a:ln>
                  <a:noFill/>
                </a:ln>
                <a:solidFill>
                  <a:srgbClr val="F34F24"/>
                </a:solidFill>
                <a:effectLst/>
                <a:uLnTx/>
                <a:uFillTx/>
                <a:latin typeface="Ubuntu" panose="020B0504030602030204" pitchFamily="34" charset="0"/>
                <a:ea typeface="+mj-ea"/>
                <a:cs typeface="Arial" panose="020B0604020202020204" pitchFamily="34" charset="0"/>
              </a:rPr>
              <a:t>Nature Restoration Law webinar series</a:t>
            </a:r>
          </a:p>
        </p:txBody>
      </p:sp>
    </p:spTree>
    <p:extLst>
      <p:ext uri="{BB962C8B-B14F-4D97-AF65-F5344CB8AC3E}">
        <p14:creationId xmlns:p14="http://schemas.microsoft.com/office/powerpoint/2010/main" val="142850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1FC26-E3DE-2A61-DC53-320993BD485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DBAA664-0E53-6B29-37B4-E61C9E78B8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223" y="1481008"/>
            <a:ext cx="3958889" cy="3951298"/>
          </a:xfrm>
          <a:prstGeom prst="rect">
            <a:avLst/>
          </a:prstGeom>
        </p:spPr>
      </p:pic>
      <p:sp>
        <p:nvSpPr>
          <p:cNvPr id="12" name="TextBox 11">
            <a:extLst>
              <a:ext uri="{FF2B5EF4-FFF2-40B4-BE49-F238E27FC236}">
                <a16:creationId xmlns:a16="http://schemas.microsoft.com/office/drawing/2014/main" id="{650A5BCE-6A55-F2B5-E363-0D83C5A52070}"/>
              </a:ext>
            </a:extLst>
          </p:cNvPr>
          <p:cNvSpPr txBox="1"/>
          <p:nvPr/>
        </p:nvSpPr>
        <p:spPr>
          <a:xfrm>
            <a:off x="449593" y="443405"/>
            <a:ext cx="80054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Project type: Green roof on a school building </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3" name="Straight Connector 12">
            <a:extLst>
              <a:ext uri="{FF2B5EF4-FFF2-40B4-BE49-F238E27FC236}">
                <a16:creationId xmlns:a16="http://schemas.microsoft.com/office/drawing/2014/main" id="{D2B6D806-3BC2-1135-CE40-6AE8FADB27C1}"/>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83128FE-31BD-A83B-BF0A-C3711E8BF78B}"/>
              </a:ext>
            </a:extLst>
          </p:cNvPr>
          <p:cNvSpPr txBox="1"/>
          <p:nvPr/>
        </p:nvSpPr>
        <p:spPr>
          <a:xfrm>
            <a:off x="376799" y="5752693"/>
            <a:ext cx="15351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2024</a:t>
            </a:r>
          </a:p>
        </p:txBody>
      </p:sp>
      <p:sp>
        <p:nvSpPr>
          <p:cNvPr id="35" name="TextBox 34">
            <a:extLst>
              <a:ext uri="{FF2B5EF4-FFF2-40B4-BE49-F238E27FC236}">
                <a16:creationId xmlns:a16="http://schemas.microsoft.com/office/drawing/2014/main" id="{F697E78A-3D0A-638C-0687-1544E2BD664D}"/>
              </a:ext>
            </a:extLst>
          </p:cNvPr>
          <p:cNvSpPr txBox="1"/>
          <p:nvPr/>
        </p:nvSpPr>
        <p:spPr>
          <a:xfrm>
            <a:off x="6525753" y="2043840"/>
            <a:ext cx="46845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4DDD0"/>
                </a:solidFill>
                <a:effectLst/>
                <a:uLnTx/>
                <a:uFillTx/>
                <a:latin typeface="Aptos" panose="02110004020202020204"/>
                <a:ea typeface="+mn-ea"/>
                <a:cs typeface="+mn-cs"/>
              </a:rPr>
              <a:t>The City has done a significant effort to revitalize it hand-in-hand with local organizations</a:t>
            </a:r>
          </a:p>
        </p:txBody>
      </p:sp>
      <p:sp>
        <p:nvSpPr>
          <p:cNvPr id="10" name="TextBox 9">
            <a:extLst>
              <a:ext uri="{FF2B5EF4-FFF2-40B4-BE49-F238E27FC236}">
                <a16:creationId xmlns:a16="http://schemas.microsoft.com/office/drawing/2014/main" id="{681245C7-D764-CCCC-1931-630FC552FE7A}"/>
              </a:ext>
            </a:extLst>
          </p:cNvPr>
          <p:cNvSpPr txBox="1"/>
          <p:nvPr/>
        </p:nvSpPr>
        <p:spPr>
          <a:xfrm>
            <a:off x="6650244" y="2833142"/>
            <a:ext cx="4373166"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mn-cs"/>
              </a:rPr>
              <a:t>A promising future:</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Local organizations are actively involved in the project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It’s an ongoing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 multi-level approach is anticipated to be followed for the next projects based on such experience</a:t>
            </a:r>
          </a:p>
        </p:txBody>
      </p:sp>
      <p:pic>
        <p:nvPicPr>
          <p:cNvPr id="15" name="Picture 14">
            <a:extLst>
              <a:ext uri="{FF2B5EF4-FFF2-40B4-BE49-F238E27FC236}">
                <a16:creationId xmlns:a16="http://schemas.microsoft.com/office/drawing/2014/main" id="{9081BA3C-FFB6-EAE1-2038-D36A244591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grpSp>
        <p:nvGrpSpPr>
          <p:cNvPr id="20" name="Group 19">
            <a:extLst>
              <a:ext uri="{FF2B5EF4-FFF2-40B4-BE49-F238E27FC236}">
                <a16:creationId xmlns:a16="http://schemas.microsoft.com/office/drawing/2014/main" id="{19D61C1D-3D7E-A028-2696-3370D220596D}"/>
              </a:ext>
            </a:extLst>
          </p:cNvPr>
          <p:cNvGrpSpPr/>
          <p:nvPr/>
        </p:nvGrpSpPr>
        <p:grpSpPr>
          <a:xfrm>
            <a:off x="6525753" y="1243805"/>
            <a:ext cx="474406" cy="474406"/>
            <a:chOff x="6525753" y="1243805"/>
            <a:chExt cx="474406" cy="474406"/>
          </a:xfrm>
        </p:grpSpPr>
        <p:sp>
          <p:nvSpPr>
            <p:cNvPr id="32" name="Rounded Rectangle 31">
              <a:extLst>
                <a:ext uri="{FF2B5EF4-FFF2-40B4-BE49-F238E27FC236}">
                  <a16:creationId xmlns:a16="http://schemas.microsoft.com/office/drawing/2014/main" id="{B7BADBE4-9A29-1821-D051-ECEBA64D3A5A}"/>
                </a:ext>
              </a:extLst>
            </p:cNvPr>
            <p:cNvSpPr/>
            <p:nvPr/>
          </p:nvSpPr>
          <p:spPr>
            <a:xfrm>
              <a:off x="6525753" y="1243805"/>
              <a:ext cx="474406" cy="474406"/>
            </a:xfrm>
            <a:prstGeom prst="roundRect">
              <a:avLst/>
            </a:prstGeom>
            <a:solidFill>
              <a:srgbClr val="64DDD0"/>
            </a:solidFill>
            <a:ln>
              <a:solidFill>
                <a:srgbClr val="64DD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srgbClr val="77FFEB"/>
                </a:solidFill>
                <a:effectLst/>
                <a:uLnTx/>
                <a:uFillTx/>
                <a:latin typeface="Aptos" panose="02110004020202020204"/>
                <a:ea typeface="+mn-ea"/>
                <a:cs typeface="+mn-cs"/>
              </a:endParaRPr>
            </a:p>
          </p:txBody>
        </p:sp>
        <p:pic>
          <p:nvPicPr>
            <p:cNvPr id="19" name="Graphic 18" descr="Star with solid fill">
              <a:extLst>
                <a:ext uri="{FF2B5EF4-FFF2-40B4-BE49-F238E27FC236}">
                  <a16:creationId xmlns:a16="http://schemas.microsoft.com/office/drawing/2014/main" id="{EB783D15-BE6A-7FB3-75A4-309E3A68E2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1074" y="1259126"/>
              <a:ext cx="443764" cy="443764"/>
            </a:xfrm>
            <a:prstGeom prst="rect">
              <a:avLst/>
            </a:prstGeom>
          </p:spPr>
        </p:pic>
      </p:grpSp>
      <p:sp>
        <p:nvSpPr>
          <p:cNvPr id="21" name="Freeform 20">
            <a:extLst>
              <a:ext uri="{FF2B5EF4-FFF2-40B4-BE49-F238E27FC236}">
                <a16:creationId xmlns:a16="http://schemas.microsoft.com/office/drawing/2014/main" id="{55E56CDC-0985-6C13-5F6B-CC58F4A88980}"/>
              </a:ext>
            </a:extLst>
          </p:cNvPr>
          <p:cNvSpPr/>
          <p:nvPr/>
        </p:nvSpPr>
        <p:spPr>
          <a:xfrm>
            <a:off x="1021157" y="2065523"/>
            <a:ext cx="2701426" cy="2719992"/>
          </a:xfrm>
          <a:custGeom>
            <a:avLst/>
            <a:gdLst>
              <a:gd name="connsiteX0" fmla="*/ 139249 w 2701426"/>
              <a:gd name="connsiteY0" fmla="*/ 0 h 2719992"/>
              <a:gd name="connsiteX1" fmla="*/ 1253239 w 2701426"/>
              <a:gd name="connsiteY1" fmla="*/ 334197 h 2719992"/>
              <a:gd name="connsiteX2" fmla="*/ 1216106 w 2701426"/>
              <a:gd name="connsiteY2" fmla="*/ 450237 h 2719992"/>
              <a:gd name="connsiteX3" fmla="*/ 2701426 w 2701426"/>
              <a:gd name="connsiteY3" fmla="*/ 956174 h 2719992"/>
              <a:gd name="connsiteX4" fmla="*/ 2562177 w 2701426"/>
              <a:gd name="connsiteY4" fmla="*/ 1336788 h 2719992"/>
              <a:gd name="connsiteX5" fmla="*/ 1438904 w 2701426"/>
              <a:gd name="connsiteY5" fmla="*/ 970099 h 2719992"/>
              <a:gd name="connsiteX6" fmla="*/ 1383204 w 2701426"/>
              <a:gd name="connsiteY6" fmla="*/ 1146481 h 2719992"/>
              <a:gd name="connsiteX7" fmla="*/ 1299655 w 2701426"/>
              <a:gd name="connsiteY7" fmla="*/ 1262522 h 2719992"/>
              <a:gd name="connsiteX8" fmla="*/ 659111 w 2701426"/>
              <a:gd name="connsiteY8" fmla="*/ 2227980 h 2719992"/>
              <a:gd name="connsiteX9" fmla="*/ 872626 w 2701426"/>
              <a:gd name="connsiteY9" fmla="*/ 2381153 h 2719992"/>
              <a:gd name="connsiteX10" fmla="*/ 645186 w 2701426"/>
              <a:gd name="connsiteY10" fmla="*/ 2719992 h 2719992"/>
              <a:gd name="connsiteX11" fmla="*/ 0 w 2701426"/>
              <a:gd name="connsiteY11" fmla="*/ 2265113 h 2719992"/>
              <a:gd name="connsiteX12" fmla="*/ 283139 w 2701426"/>
              <a:gd name="connsiteY12" fmla="*/ 1838083 h 2719992"/>
              <a:gd name="connsiteX13" fmla="*/ 408463 w 2701426"/>
              <a:gd name="connsiteY13" fmla="*/ 1907707 h 2719992"/>
              <a:gd name="connsiteX14" fmla="*/ 979383 w 2701426"/>
              <a:gd name="connsiteY14" fmla="*/ 1021157 h 2719992"/>
              <a:gd name="connsiteX15" fmla="*/ 1053649 w 2701426"/>
              <a:gd name="connsiteY15" fmla="*/ 946891 h 2719992"/>
              <a:gd name="connsiteX16" fmla="*/ 807643 w 2701426"/>
              <a:gd name="connsiteY16" fmla="*/ 891192 h 2719992"/>
              <a:gd name="connsiteX17" fmla="*/ 459521 w 2701426"/>
              <a:gd name="connsiteY17" fmla="*/ 626619 h 2719992"/>
              <a:gd name="connsiteX18" fmla="*/ 501296 w 2701426"/>
              <a:gd name="connsiteY18" fmla="*/ 510579 h 2719992"/>
              <a:gd name="connsiteX19" fmla="*/ 204232 w 2701426"/>
              <a:gd name="connsiteY19" fmla="*/ 427029 h 2719992"/>
              <a:gd name="connsiteX20" fmla="*/ 32492 w 2701426"/>
              <a:gd name="connsiteY20" fmla="*/ 292422 h 2719992"/>
              <a:gd name="connsiteX21" fmla="*/ 139249 w 2701426"/>
              <a:gd name="connsiteY21" fmla="*/ 0 h 271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01426" h="2719992">
                <a:moveTo>
                  <a:pt x="139249" y="0"/>
                </a:moveTo>
                <a:lnTo>
                  <a:pt x="1253239" y="334197"/>
                </a:lnTo>
                <a:lnTo>
                  <a:pt x="1216106" y="450237"/>
                </a:lnTo>
                <a:lnTo>
                  <a:pt x="2701426" y="956174"/>
                </a:lnTo>
                <a:lnTo>
                  <a:pt x="2562177" y="1336788"/>
                </a:lnTo>
                <a:lnTo>
                  <a:pt x="1438904" y="970099"/>
                </a:lnTo>
                <a:lnTo>
                  <a:pt x="1383204" y="1146481"/>
                </a:lnTo>
                <a:lnTo>
                  <a:pt x="1299655" y="1262522"/>
                </a:lnTo>
                <a:lnTo>
                  <a:pt x="659111" y="2227980"/>
                </a:lnTo>
                <a:lnTo>
                  <a:pt x="872626" y="2381153"/>
                </a:lnTo>
                <a:lnTo>
                  <a:pt x="645186" y="2719992"/>
                </a:lnTo>
                <a:lnTo>
                  <a:pt x="0" y="2265113"/>
                </a:lnTo>
                <a:lnTo>
                  <a:pt x="283139" y="1838083"/>
                </a:lnTo>
                <a:lnTo>
                  <a:pt x="408463" y="1907707"/>
                </a:lnTo>
                <a:lnTo>
                  <a:pt x="979383" y="1021157"/>
                </a:lnTo>
                <a:lnTo>
                  <a:pt x="1053649" y="946891"/>
                </a:lnTo>
                <a:lnTo>
                  <a:pt x="807643" y="891192"/>
                </a:lnTo>
                <a:lnTo>
                  <a:pt x="459521" y="626619"/>
                </a:lnTo>
                <a:lnTo>
                  <a:pt x="501296" y="510579"/>
                </a:lnTo>
                <a:lnTo>
                  <a:pt x="204232" y="427029"/>
                </a:lnTo>
                <a:lnTo>
                  <a:pt x="32492" y="292422"/>
                </a:lnTo>
                <a:lnTo>
                  <a:pt x="139249" y="0"/>
                </a:lnTo>
                <a:close/>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7543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30236-D8F5-1654-6AEB-35CE100B4028}"/>
            </a:ext>
          </a:extLst>
        </p:cNvPr>
        <p:cNvGrpSpPr/>
        <p:nvPr/>
      </p:nvGrpSpPr>
      <p:grpSpPr>
        <a:xfrm>
          <a:off x="0" y="0"/>
          <a:ext cx="0" cy="0"/>
          <a:chOff x="0" y="0"/>
          <a:chExt cx="0" cy="0"/>
        </a:xfrm>
      </p:grpSpPr>
      <p:sp>
        <p:nvSpPr>
          <p:cNvPr id="3" name="Google Shape;1107;p146">
            <a:extLst>
              <a:ext uri="{FF2B5EF4-FFF2-40B4-BE49-F238E27FC236}">
                <a16:creationId xmlns:a16="http://schemas.microsoft.com/office/drawing/2014/main" id="{D046489B-AF77-6E98-9034-930B51BE564B}"/>
              </a:ext>
            </a:extLst>
          </p:cNvPr>
          <p:cNvSpPr txBox="1"/>
          <p:nvPr/>
        </p:nvSpPr>
        <p:spPr>
          <a:xfrm>
            <a:off x="4653758" y="2501129"/>
            <a:ext cx="3077078"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Times"/>
                <a:sym typeface="Times"/>
              </a:rPr>
              <a:t>How </a:t>
            </a:r>
            <a:r>
              <a:rPr kumimoji="0" lang="en" sz="7200" b="0" i="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Times"/>
                <a:sym typeface="Times"/>
              </a:rPr>
              <a:t>?</a:t>
            </a:r>
            <a:endParaRPr kumimoji="0" sz="7200" b="0" i="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Times"/>
              <a:sym typeface="Times"/>
            </a:endParaRPr>
          </a:p>
        </p:txBody>
      </p:sp>
      <p:pic>
        <p:nvPicPr>
          <p:cNvPr id="4" name="Picture 3">
            <a:extLst>
              <a:ext uri="{FF2B5EF4-FFF2-40B4-BE49-F238E27FC236}">
                <a16:creationId xmlns:a16="http://schemas.microsoft.com/office/drawing/2014/main" id="{58C3DA0E-1BCA-4377-7D24-0E51708286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Tree>
    <p:extLst>
      <p:ext uri="{BB962C8B-B14F-4D97-AF65-F5344CB8AC3E}">
        <p14:creationId xmlns:p14="http://schemas.microsoft.com/office/powerpoint/2010/main" val="1074846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92A4377A-B841-CE3D-4552-85C620536F05}"/>
              </a:ext>
            </a:extLst>
          </p:cNvPr>
          <p:cNvGrpSpPr/>
          <p:nvPr/>
        </p:nvGrpSpPr>
        <p:grpSpPr>
          <a:xfrm>
            <a:off x="479797" y="2910343"/>
            <a:ext cx="455105" cy="3109657"/>
            <a:chOff x="479797" y="2206041"/>
            <a:chExt cx="455105" cy="3109657"/>
          </a:xfrm>
        </p:grpSpPr>
        <p:sp>
          <p:nvSpPr>
            <p:cNvPr id="7" name="Rectangle 6">
              <a:extLst>
                <a:ext uri="{FF2B5EF4-FFF2-40B4-BE49-F238E27FC236}">
                  <a16:creationId xmlns:a16="http://schemas.microsoft.com/office/drawing/2014/main" id="{DCD64DC6-BEF9-6926-23E8-130989992137}"/>
                </a:ext>
              </a:extLst>
            </p:cNvPr>
            <p:cNvSpPr/>
            <p:nvPr/>
          </p:nvSpPr>
          <p:spPr>
            <a:xfrm>
              <a:off x="479798" y="3744468"/>
              <a:ext cx="455104" cy="1571230"/>
            </a:xfrm>
            <a:prstGeom prst="rect">
              <a:avLst/>
            </a:prstGeom>
            <a:solidFill>
              <a:srgbClr val="9F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BB1A608A-0DDF-7420-FE6B-049602C564C9}"/>
                </a:ext>
              </a:extLst>
            </p:cNvPr>
            <p:cNvSpPr/>
            <p:nvPr/>
          </p:nvSpPr>
          <p:spPr>
            <a:xfrm>
              <a:off x="479798" y="2206041"/>
              <a:ext cx="455104" cy="1484320"/>
            </a:xfrm>
            <a:prstGeom prst="rect">
              <a:avLst/>
            </a:prstGeom>
            <a:solidFill>
              <a:srgbClr val="9F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E5F96A9A-78DD-BEFA-E4FA-05CD63E16356}"/>
                </a:ext>
              </a:extLst>
            </p:cNvPr>
            <p:cNvSpPr txBox="1"/>
            <p:nvPr/>
          </p:nvSpPr>
          <p:spPr>
            <a:xfrm rot="16200000">
              <a:off x="-67516" y="4330028"/>
              <a:ext cx="14947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PF Premier Text" charset="0"/>
                  <a:ea typeface="PF Premier Text" charset="0"/>
                  <a:cs typeface="PF Premier Text" charset="0"/>
                </a:rPr>
                <a:t>PROMISE</a:t>
              </a:r>
            </a:p>
          </p:txBody>
        </p:sp>
        <p:sp>
          <p:nvSpPr>
            <p:cNvPr id="10" name="TextBox 9">
              <a:extLst>
                <a:ext uri="{FF2B5EF4-FFF2-40B4-BE49-F238E27FC236}">
                  <a16:creationId xmlns:a16="http://schemas.microsoft.com/office/drawing/2014/main" id="{E14674C6-EE04-49D3-641A-E01C28DEF88D}"/>
                </a:ext>
              </a:extLst>
            </p:cNvPr>
            <p:cNvSpPr txBox="1"/>
            <p:nvPr/>
          </p:nvSpPr>
          <p:spPr>
            <a:xfrm rot="16200000">
              <a:off x="266443" y="2904132"/>
              <a:ext cx="8479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PF Premier Text" charset="0"/>
                  <a:ea typeface="PF Premier Text" charset="0"/>
                  <a:cs typeface="PF Premier Text" charset="0"/>
                </a:rPr>
                <a:t>GOAL</a:t>
              </a:r>
              <a:endParaRPr kumimoji="0" lang="en-US" sz="1400" b="0" i="0" u="none" strike="noStrike" kern="1200" cap="none" spc="0" normalizeH="0" baseline="0" noProof="0" dirty="0">
                <a:ln>
                  <a:noFill/>
                </a:ln>
                <a:solidFill>
                  <a:srgbClr val="FFFFFF"/>
                </a:solidFill>
                <a:effectLst/>
                <a:uLnTx/>
                <a:uFillTx/>
                <a:latin typeface="PF Premier Text" charset="0"/>
                <a:ea typeface="PF Premier Text" charset="0"/>
                <a:cs typeface="PF Premier Text" charset="0"/>
              </a:endParaRPr>
            </a:p>
          </p:txBody>
        </p:sp>
      </p:grpSp>
      <p:graphicFrame>
        <p:nvGraphicFramePr>
          <p:cNvPr id="2" name="Table 1">
            <a:extLst>
              <a:ext uri="{FF2B5EF4-FFF2-40B4-BE49-F238E27FC236}">
                <a16:creationId xmlns:a16="http://schemas.microsoft.com/office/drawing/2014/main" id="{E9F64A01-361E-D909-12A5-52C388C2F8FF}"/>
              </a:ext>
            </a:extLst>
          </p:cNvPr>
          <p:cNvGraphicFramePr>
            <a:graphicFrameLocks noGrp="1"/>
          </p:cNvGraphicFramePr>
          <p:nvPr/>
        </p:nvGraphicFramePr>
        <p:xfrm>
          <a:off x="479797" y="2487061"/>
          <a:ext cx="9558704" cy="3527322"/>
        </p:xfrm>
        <a:graphic>
          <a:graphicData uri="http://schemas.openxmlformats.org/drawingml/2006/table">
            <a:tbl>
              <a:tblPr/>
              <a:tblGrid>
                <a:gridCol w="455105">
                  <a:extLst>
                    <a:ext uri="{9D8B030D-6E8A-4147-A177-3AD203B41FA5}">
                      <a16:colId xmlns:a16="http://schemas.microsoft.com/office/drawing/2014/main" val="20000"/>
                    </a:ext>
                  </a:extLst>
                </a:gridCol>
                <a:gridCol w="2294784">
                  <a:extLst>
                    <a:ext uri="{9D8B030D-6E8A-4147-A177-3AD203B41FA5}">
                      <a16:colId xmlns:a16="http://schemas.microsoft.com/office/drawing/2014/main" val="20001"/>
                    </a:ext>
                  </a:extLst>
                </a:gridCol>
                <a:gridCol w="2269605">
                  <a:extLst>
                    <a:ext uri="{9D8B030D-6E8A-4147-A177-3AD203B41FA5}">
                      <a16:colId xmlns:a16="http://schemas.microsoft.com/office/drawing/2014/main" val="20002"/>
                    </a:ext>
                  </a:extLst>
                </a:gridCol>
                <a:gridCol w="2269605">
                  <a:extLst>
                    <a:ext uri="{9D8B030D-6E8A-4147-A177-3AD203B41FA5}">
                      <a16:colId xmlns:a16="http://schemas.microsoft.com/office/drawing/2014/main" val="20003"/>
                    </a:ext>
                  </a:extLst>
                </a:gridCol>
                <a:gridCol w="2269605">
                  <a:extLst>
                    <a:ext uri="{9D8B030D-6E8A-4147-A177-3AD203B41FA5}">
                      <a16:colId xmlns:a16="http://schemas.microsoft.com/office/drawing/2014/main" val="20004"/>
                    </a:ext>
                  </a:extLst>
                </a:gridCol>
              </a:tblGrid>
              <a:tr h="425650">
                <a:tc>
                  <a:txBody>
                    <a:bodyPr/>
                    <a:lstStyle/>
                    <a:p>
                      <a:br>
                        <a:rPr lang="en-US" sz="1200" dirty="0">
                          <a:effectLst/>
                          <a:latin typeface="+mn-lt"/>
                          <a:ea typeface="Helvetica" charset="0"/>
                          <a:cs typeface="Helvetica" charset="0"/>
                        </a:rPr>
                      </a:br>
                      <a:endParaRPr lang="en-US" sz="1200" dirty="0">
                        <a:effectLst/>
                        <a:latin typeface="+mn-lt"/>
                        <a:ea typeface="Helvetica" charset="0"/>
                        <a:cs typeface="Helvetica" charset="0"/>
                      </a:endParaRP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8B800"/>
                      </a:solidFill>
                      <a:prstDash val="solid"/>
                      <a:round/>
                      <a:headEnd type="none" w="med" len="med"/>
                      <a:tailEnd type="none" w="med" len="med"/>
                    </a:lnB>
                  </a:tcPr>
                </a:tc>
                <a:tc>
                  <a:txBody>
                    <a:bodyPr/>
                    <a:lstStyle/>
                    <a:p>
                      <a:r>
                        <a:rPr lang="en-US" sz="1200" dirty="0">
                          <a:effectLst/>
                          <a:latin typeface="+mn-lt"/>
                          <a:ea typeface="Helvetica" charset="0"/>
                          <a:cs typeface="Helvetica" charset="0"/>
                        </a:rPr>
                        <a:t>INFORM</a:t>
                      </a: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8B800"/>
                      </a:solidFill>
                      <a:prstDash val="solid"/>
                      <a:round/>
                      <a:headEnd type="none" w="med" len="med"/>
                      <a:tailEnd type="none" w="med" len="med"/>
                    </a:lnB>
                  </a:tcPr>
                </a:tc>
                <a:tc>
                  <a:txBody>
                    <a:bodyPr/>
                    <a:lstStyle/>
                    <a:p>
                      <a:r>
                        <a:rPr lang="en-US" sz="1200" dirty="0">
                          <a:effectLst/>
                          <a:latin typeface="+mn-lt"/>
                          <a:ea typeface="Helvetica" charset="0"/>
                          <a:cs typeface="Helvetica" charset="0"/>
                        </a:rPr>
                        <a:t>CONSULT</a:t>
                      </a: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8B800"/>
                      </a:solidFill>
                      <a:prstDash val="solid"/>
                      <a:round/>
                      <a:headEnd type="none" w="med" len="med"/>
                      <a:tailEnd type="none" w="med" len="med"/>
                    </a:lnB>
                  </a:tcPr>
                </a:tc>
                <a:tc>
                  <a:txBody>
                    <a:bodyPr/>
                    <a:lstStyle/>
                    <a:p>
                      <a:r>
                        <a:rPr lang="en-US" sz="1200" dirty="0">
                          <a:effectLst/>
                          <a:latin typeface="+mn-lt"/>
                          <a:ea typeface="Helvetica" charset="0"/>
                          <a:cs typeface="Helvetica" charset="0"/>
                        </a:rPr>
                        <a:t>INVOLVE</a:t>
                      </a: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8B800"/>
                      </a:solidFill>
                      <a:prstDash val="solid"/>
                      <a:round/>
                      <a:headEnd type="none" w="med" len="med"/>
                      <a:tailEnd type="none" w="med" len="med"/>
                    </a:lnB>
                  </a:tcPr>
                </a:tc>
                <a:tc>
                  <a:txBody>
                    <a:bodyPr/>
                    <a:lstStyle/>
                    <a:p>
                      <a:r>
                        <a:rPr lang="en-US" sz="1200">
                          <a:effectLst/>
                          <a:latin typeface="+mn-lt"/>
                          <a:ea typeface="Helvetica" charset="0"/>
                          <a:cs typeface="Helvetica" charset="0"/>
                        </a:rPr>
                        <a:t>COLLABORATE</a:t>
                      </a: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8B800"/>
                      </a:solidFill>
                      <a:prstDash val="solid"/>
                      <a:round/>
                      <a:headEnd type="none" w="med" len="med"/>
                      <a:tailEnd type="none" w="med" len="med"/>
                    </a:lnB>
                  </a:tcPr>
                </a:tc>
                <a:extLst>
                  <a:ext uri="{0D108BD9-81ED-4DB2-BD59-A6C34878D82A}">
                    <a16:rowId xmlns:a16="http://schemas.microsoft.com/office/drawing/2014/main" val="10000"/>
                  </a:ext>
                </a:extLst>
              </a:tr>
              <a:tr h="1495514">
                <a:tc>
                  <a:txBody>
                    <a:bodyPr/>
                    <a:lstStyle/>
                    <a:p>
                      <a:endParaRPr lang="en-US" sz="1200" dirty="0">
                        <a:solidFill>
                          <a:srgbClr val="FFFFFF"/>
                        </a:solidFill>
                        <a:effectLst/>
                        <a:latin typeface="+mn-lt"/>
                        <a:ea typeface="Helvetica" charset="0"/>
                        <a:cs typeface="Helvetica" charset="0"/>
                      </a:endParaRP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8B800"/>
                      </a:solidFill>
                      <a:prstDash val="solid"/>
                      <a:round/>
                      <a:headEnd type="none" w="med" len="med"/>
                      <a:tailEnd type="none" w="med" len="med"/>
                    </a:lnT>
                    <a:lnB w="6350" cap="flat" cmpd="sng" algn="ctr">
                      <a:solidFill>
                        <a:srgbClr val="F8B800"/>
                      </a:solidFill>
                      <a:prstDash val="solid"/>
                      <a:round/>
                      <a:headEnd type="none" w="med" len="med"/>
                      <a:tailEnd type="none" w="med" len="med"/>
                    </a:lnB>
                  </a:tcPr>
                </a:tc>
                <a:tc>
                  <a:txBody>
                    <a:bodyPr/>
                    <a:lstStyle/>
                    <a:p>
                      <a:r>
                        <a:rPr lang="en-US" sz="1200" dirty="0">
                          <a:effectLst/>
                          <a:latin typeface="+mn-lt"/>
                          <a:ea typeface="Helvetica" charset="0"/>
                          <a:cs typeface="Helvetica" charset="0"/>
                        </a:rPr>
                        <a:t>To provide the public with balanced and objective information to assist them in understanding the problem, alternatives, opportunities and/or solutions.</a:t>
                      </a: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8B800"/>
                      </a:solidFill>
                      <a:prstDash val="solid"/>
                      <a:round/>
                      <a:headEnd type="none" w="med" len="med"/>
                      <a:tailEnd type="none" w="med" len="med"/>
                    </a:lnT>
                    <a:lnB w="6350" cap="flat" cmpd="sng" algn="ctr">
                      <a:solidFill>
                        <a:srgbClr val="F8B800"/>
                      </a:solidFill>
                      <a:prstDash val="solid"/>
                      <a:round/>
                      <a:headEnd type="none" w="med" len="med"/>
                      <a:tailEnd type="none" w="med" len="med"/>
                    </a:lnB>
                  </a:tcPr>
                </a:tc>
                <a:tc>
                  <a:txBody>
                    <a:bodyPr/>
                    <a:lstStyle/>
                    <a:p>
                      <a:r>
                        <a:rPr lang="en-US" sz="1200">
                          <a:effectLst/>
                          <a:latin typeface="+mn-lt"/>
                          <a:ea typeface="Helvetica" charset="0"/>
                          <a:cs typeface="Helvetica" charset="0"/>
                        </a:rPr>
                        <a:t>To obtain public feedback on analysis, alternatives and/or decisions.</a:t>
                      </a: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8B800"/>
                      </a:solidFill>
                      <a:prstDash val="solid"/>
                      <a:round/>
                      <a:headEnd type="none" w="med" len="med"/>
                      <a:tailEnd type="none" w="med" len="med"/>
                    </a:lnT>
                    <a:lnB w="6350" cap="flat" cmpd="sng" algn="ctr">
                      <a:solidFill>
                        <a:srgbClr val="F8B800"/>
                      </a:solidFill>
                      <a:prstDash val="solid"/>
                      <a:round/>
                      <a:headEnd type="none" w="med" len="med"/>
                      <a:tailEnd type="none" w="med" len="med"/>
                    </a:lnB>
                  </a:tcPr>
                </a:tc>
                <a:tc>
                  <a:txBody>
                    <a:bodyPr/>
                    <a:lstStyle/>
                    <a:p>
                      <a:r>
                        <a:rPr lang="en-US" sz="1200">
                          <a:effectLst/>
                          <a:latin typeface="+mn-lt"/>
                          <a:ea typeface="Helvetica" charset="0"/>
                          <a:cs typeface="Helvetica" charset="0"/>
                        </a:rPr>
                        <a:t>To work directly with the public throughout the process to ensure that public concerns and aspirations are consistenly understood and considered. </a:t>
                      </a: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8B800"/>
                      </a:solidFill>
                      <a:prstDash val="solid"/>
                      <a:round/>
                      <a:headEnd type="none" w="med" len="med"/>
                      <a:tailEnd type="none" w="med" len="med"/>
                    </a:lnT>
                    <a:lnB w="6350" cap="flat" cmpd="sng" algn="ctr">
                      <a:solidFill>
                        <a:srgbClr val="F8B800"/>
                      </a:solidFill>
                      <a:prstDash val="solid"/>
                      <a:round/>
                      <a:headEnd type="none" w="med" len="med"/>
                      <a:tailEnd type="none" w="med" len="med"/>
                    </a:lnB>
                  </a:tcPr>
                </a:tc>
                <a:tc>
                  <a:txBody>
                    <a:bodyPr/>
                    <a:lstStyle/>
                    <a:p>
                      <a:r>
                        <a:rPr lang="en-US" sz="1200">
                          <a:effectLst/>
                          <a:latin typeface="+mn-lt"/>
                          <a:ea typeface="Helvetica" charset="0"/>
                          <a:cs typeface="Helvetica" charset="0"/>
                        </a:rPr>
                        <a:t>To partner with the public in each aspect of the decision including the development of alternatives and the identification of the preferred solution.</a:t>
                      </a: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8B800"/>
                      </a:solidFill>
                      <a:prstDash val="solid"/>
                      <a:round/>
                      <a:headEnd type="none" w="med" len="med"/>
                      <a:tailEnd type="none" w="med" len="med"/>
                    </a:lnT>
                    <a:lnB w="6350" cap="flat" cmpd="sng" algn="ctr">
                      <a:solidFill>
                        <a:srgbClr val="F8B800"/>
                      </a:solidFill>
                      <a:prstDash val="solid"/>
                      <a:round/>
                      <a:headEnd type="none" w="med" len="med"/>
                      <a:tailEnd type="none" w="med" len="med"/>
                    </a:lnB>
                  </a:tcPr>
                </a:tc>
                <a:extLst>
                  <a:ext uri="{0D108BD9-81ED-4DB2-BD59-A6C34878D82A}">
                    <a16:rowId xmlns:a16="http://schemas.microsoft.com/office/drawing/2014/main" val="10001"/>
                  </a:ext>
                </a:extLst>
              </a:tr>
              <a:tr h="1606158">
                <a:tc>
                  <a:txBody>
                    <a:bodyPr/>
                    <a:lstStyle/>
                    <a:p>
                      <a:endParaRPr lang="en-US" sz="1200" dirty="0">
                        <a:solidFill>
                          <a:srgbClr val="FFFFFF"/>
                        </a:solidFill>
                        <a:effectLst/>
                        <a:latin typeface="+mn-lt"/>
                        <a:ea typeface="Helvetica" charset="0"/>
                        <a:cs typeface="Helvetica" charset="0"/>
                      </a:endParaRP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8B8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dirty="0">
                          <a:effectLst/>
                          <a:latin typeface="+mn-lt"/>
                          <a:ea typeface="Helvetica" charset="0"/>
                          <a:cs typeface="Helvetica" charset="0"/>
                        </a:rPr>
                        <a:t>We will keep you informed.</a:t>
                      </a: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8B8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dirty="0">
                          <a:effectLst/>
                          <a:latin typeface="+mn-lt"/>
                          <a:ea typeface="Helvetica" charset="0"/>
                          <a:cs typeface="Helvetica" charset="0"/>
                        </a:rPr>
                        <a:t>We will keep you informed, listen to and acknowledge concerns and aspirations, and provide feedback on how public input influenced the decision.</a:t>
                      </a: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8B8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dirty="0">
                          <a:effectLst/>
                          <a:latin typeface="+mn-lt"/>
                          <a:ea typeface="Helvetica" charset="0"/>
                          <a:cs typeface="Helvetica" charset="0"/>
                        </a:rPr>
                        <a:t>We will work with you to ensure that your concerns and aspirations are directly reflected in the alternatives developed and provide feedback on how public input influenced the decision.</a:t>
                      </a: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8B8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en-US" sz="1200" dirty="0">
                          <a:effectLst/>
                          <a:latin typeface="+mn-lt"/>
                          <a:ea typeface="Helvetica" charset="0"/>
                          <a:cs typeface="Helvetica" charset="0"/>
                        </a:rPr>
                        <a:t>We will look to you for advice and innovation in formulating solutions and incorporate your advice and recommendations into the decisions to the maximum extent possible</a:t>
                      </a:r>
                    </a:p>
                  </a:txBody>
                  <a:tcPr marL="21135" marR="21135" marT="21135" marB="21135">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8B8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2">
            <a:extLst>
              <a:ext uri="{FF2B5EF4-FFF2-40B4-BE49-F238E27FC236}">
                <a16:creationId xmlns:a16="http://schemas.microsoft.com/office/drawing/2014/main" id="{18792BC4-F118-5E32-5AD2-D58CC283F715}"/>
              </a:ext>
            </a:extLst>
          </p:cNvPr>
          <p:cNvSpPr/>
          <p:nvPr/>
        </p:nvSpPr>
        <p:spPr>
          <a:xfrm>
            <a:off x="449593" y="6148710"/>
            <a:ext cx="8327667"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a:ea typeface="PF Din Text Comp Pro Thin" charset="0"/>
                <a:cs typeface="PF Din Text Comp Pro Thin" charset="0"/>
              </a:rPr>
              <a:t>*Source: IAP2 ( International Association of Public Participation)</a:t>
            </a:r>
          </a:p>
        </p:txBody>
      </p:sp>
      <p:grpSp>
        <p:nvGrpSpPr>
          <p:cNvPr id="24" name="Group 23">
            <a:extLst>
              <a:ext uri="{FF2B5EF4-FFF2-40B4-BE49-F238E27FC236}">
                <a16:creationId xmlns:a16="http://schemas.microsoft.com/office/drawing/2014/main" id="{9EEE7BAE-B16C-04EE-29A2-F59C6D5ACEE4}"/>
              </a:ext>
            </a:extLst>
          </p:cNvPr>
          <p:cNvGrpSpPr/>
          <p:nvPr/>
        </p:nvGrpSpPr>
        <p:grpSpPr>
          <a:xfrm>
            <a:off x="783969" y="1721362"/>
            <a:ext cx="9254532" cy="631372"/>
            <a:chOff x="1296524" y="1209170"/>
            <a:chExt cx="9254532" cy="631372"/>
          </a:xfrm>
        </p:grpSpPr>
        <p:sp>
          <p:nvSpPr>
            <p:cNvPr id="4" name="Arrow: Right 7">
              <a:extLst>
                <a:ext uri="{FF2B5EF4-FFF2-40B4-BE49-F238E27FC236}">
                  <a16:creationId xmlns:a16="http://schemas.microsoft.com/office/drawing/2014/main" id="{D64DBE01-E145-3E66-5C15-579CD5402744}"/>
                </a:ext>
              </a:extLst>
            </p:cNvPr>
            <p:cNvSpPr/>
            <p:nvPr/>
          </p:nvSpPr>
          <p:spPr>
            <a:xfrm>
              <a:off x="1296524" y="1209170"/>
              <a:ext cx="9254532" cy="631372"/>
            </a:xfrm>
            <a:prstGeom prst="rightArrow">
              <a:avLst/>
            </a:prstGeom>
            <a:gradFill flip="none" rotWithShape="1">
              <a:gsLst>
                <a:gs pos="86012">
                  <a:srgbClr val="C1E5D8"/>
                </a:gs>
                <a:gs pos="0">
                  <a:srgbClr val="9FDACF"/>
                </a:gs>
                <a:gs pos="48000">
                  <a:srgbClr val="9FDACF"/>
                </a:gs>
                <a:gs pos="100000">
                  <a:srgbClr val="FFFFFF"/>
                </a:gs>
              </a:gsLst>
              <a:lin ang="108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a:ea typeface=""/>
                <a:cs typeface=""/>
              </a:endParaRPr>
            </a:p>
          </p:txBody>
        </p:sp>
        <p:sp>
          <p:nvSpPr>
            <p:cNvPr id="5" name="TextBox 4">
              <a:extLst>
                <a:ext uri="{FF2B5EF4-FFF2-40B4-BE49-F238E27FC236}">
                  <a16:creationId xmlns:a16="http://schemas.microsoft.com/office/drawing/2014/main" id="{E5DBE5A3-76D8-AB36-CAA2-6EF25EBB6DDB}"/>
                </a:ext>
              </a:extLst>
            </p:cNvPr>
            <p:cNvSpPr txBox="1"/>
            <p:nvPr/>
          </p:nvSpPr>
          <p:spPr>
            <a:xfrm>
              <a:off x="4431197" y="1355579"/>
              <a:ext cx="43408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ptos" panose="02110004020202020204"/>
                  <a:ea typeface="+mn-ea"/>
                  <a:cs typeface="+mn-cs"/>
                </a:rPr>
                <a:t>Increasing impact on the decision </a:t>
              </a:r>
            </a:p>
          </p:txBody>
        </p:sp>
      </p:grpSp>
      <p:sp>
        <p:nvSpPr>
          <p:cNvPr id="13" name="TextBox 12">
            <a:extLst>
              <a:ext uri="{FF2B5EF4-FFF2-40B4-BE49-F238E27FC236}">
                <a16:creationId xmlns:a16="http://schemas.microsoft.com/office/drawing/2014/main" id="{00E3D9CC-C249-5F11-CC22-D2922378B5CC}"/>
              </a:ext>
            </a:extLst>
          </p:cNvPr>
          <p:cNvSpPr txBox="1"/>
          <p:nvPr/>
        </p:nvSpPr>
        <p:spPr>
          <a:xfrm>
            <a:off x="449593" y="443405"/>
            <a:ext cx="80054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Levels of citizen engagement – Spectrum of public participation*</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4" name="Straight Connector 13">
            <a:extLst>
              <a:ext uri="{FF2B5EF4-FFF2-40B4-BE49-F238E27FC236}">
                <a16:creationId xmlns:a16="http://schemas.microsoft.com/office/drawing/2014/main" id="{3E7F3E3C-6F40-C8DC-41CB-F85C050C248D}"/>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8E847F-DC1F-2789-AF80-803C0EE8677F}"/>
              </a:ext>
            </a:extLst>
          </p:cNvPr>
          <p:cNvSpPr txBox="1"/>
          <p:nvPr/>
        </p:nvSpPr>
        <p:spPr>
          <a:xfrm>
            <a:off x="528604" y="1023759"/>
            <a:ext cx="113353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ptos" panose="02110004020202020204"/>
                <a:ea typeface="Helvetica" charset="0"/>
                <a:cs typeface="Helvetica" charset="0"/>
              </a:rPr>
              <a:t>4 levels of participation commonly followed for infrastructure projects</a:t>
            </a:r>
            <a:endParaRPr kumimoji="0" lang="en-US" sz="1600" b="0" i="0" u="none" strike="noStrike" kern="1200" cap="none" spc="0" normalizeH="0" baseline="0" noProof="0" dirty="0">
              <a:ln>
                <a:noFill/>
              </a:ln>
              <a:solidFill>
                <a:prstClr val="black"/>
              </a:solidFill>
              <a:effectLst/>
              <a:uLnTx/>
              <a:uFillTx/>
              <a:latin typeface="Aptos" panose="02110004020202020204"/>
              <a:ea typeface="Helvetica" charset="0"/>
              <a:cs typeface="Helvetica" charset="0"/>
            </a:endParaRPr>
          </a:p>
        </p:txBody>
      </p:sp>
      <p:pic>
        <p:nvPicPr>
          <p:cNvPr id="25" name="Picture 24">
            <a:extLst>
              <a:ext uri="{FF2B5EF4-FFF2-40B4-BE49-F238E27FC236}">
                <a16:creationId xmlns:a16="http://schemas.microsoft.com/office/drawing/2014/main" id="{526DA5D3-5A11-3726-E228-A5B23B6389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Tree>
    <p:extLst>
      <p:ext uri="{BB962C8B-B14F-4D97-AF65-F5344CB8AC3E}">
        <p14:creationId xmlns:p14="http://schemas.microsoft.com/office/powerpoint/2010/main" val="3996111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1C194A9E-3559-10C9-6D2E-F6A464B55688}"/>
              </a:ext>
            </a:extLst>
          </p:cNvPr>
          <p:cNvCxnSpPr/>
          <p:nvPr/>
        </p:nvCxnSpPr>
        <p:spPr>
          <a:xfrm>
            <a:off x="5419973" y="1853985"/>
            <a:ext cx="0" cy="1144445"/>
          </a:xfrm>
          <a:prstGeom prst="line">
            <a:avLst/>
          </a:prstGeom>
          <a:ln>
            <a:solidFill>
              <a:srgbClr val="FFC000"/>
            </a:solidFill>
            <a:prstDash val="sysDot"/>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51355B6-5E6F-CDCA-5CDE-E7036C7F7E85}"/>
              </a:ext>
            </a:extLst>
          </p:cNvPr>
          <p:cNvSpPr txBox="1"/>
          <p:nvPr/>
        </p:nvSpPr>
        <p:spPr>
          <a:xfrm>
            <a:off x="449593" y="443405"/>
            <a:ext cx="80054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Citizen Engagement Processes</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 name="Straight Connector 3">
            <a:extLst>
              <a:ext uri="{FF2B5EF4-FFF2-40B4-BE49-F238E27FC236}">
                <a16:creationId xmlns:a16="http://schemas.microsoft.com/office/drawing/2014/main" id="{48E05AB6-3B05-16A7-09C9-E2A1161A828F}"/>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CF13397-2151-C54A-C15E-5EAB4E6DF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7700" y="2979274"/>
            <a:ext cx="1424547" cy="1373670"/>
          </a:xfrm>
          <a:prstGeom prst="rect">
            <a:avLst/>
          </a:prstGeom>
        </p:spPr>
      </p:pic>
      <p:sp>
        <p:nvSpPr>
          <p:cNvPr id="7" name="TextBox 6">
            <a:extLst>
              <a:ext uri="{FF2B5EF4-FFF2-40B4-BE49-F238E27FC236}">
                <a16:creationId xmlns:a16="http://schemas.microsoft.com/office/drawing/2014/main" id="{369AC8CB-0BEE-536B-7CDD-EE3D86E9070A}"/>
              </a:ext>
            </a:extLst>
          </p:cNvPr>
          <p:cNvSpPr txBox="1"/>
          <p:nvPr/>
        </p:nvSpPr>
        <p:spPr>
          <a:xfrm>
            <a:off x="6303328" y="3357592"/>
            <a:ext cx="9261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Planning</a:t>
            </a:r>
          </a:p>
        </p:txBody>
      </p:sp>
      <p:sp>
        <p:nvSpPr>
          <p:cNvPr id="8" name="TextBox 7">
            <a:extLst>
              <a:ext uri="{FF2B5EF4-FFF2-40B4-BE49-F238E27FC236}">
                <a16:creationId xmlns:a16="http://schemas.microsoft.com/office/drawing/2014/main" id="{FCE6E0C5-D901-8E81-6C59-768AE3800239}"/>
              </a:ext>
            </a:extLst>
          </p:cNvPr>
          <p:cNvSpPr txBox="1"/>
          <p:nvPr/>
        </p:nvSpPr>
        <p:spPr>
          <a:xfrm>
            <a:off x="4783064" y="4397693"/>
            <a:ext cx="1663220" cy="307777"/>
          </a:xfrm>
          <a:prstGeom prst="rect">
            <a:avLst/>
          </a:prstGeom>
          <a:noFill/>
        </p:spPr>
        <p:txBody>
          <a:bodyPr wrap="square" rtlCol="0">
            <a:spAutoFit/>
          </a:bodyPr>
          <a:lstStyle>
            <a:defPPr>
              <a:defRPr lang="el-GR"/>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Implementation</a:t>
            </a:r>
          </a:p>
        </p:txBody>
      </p:sp>
      <p:sp>
        <p:nvSpPr>
          <p:cNvPr id="9" name="TextBox 8">
            <a:extLst>
              <a:ext uri="{FF2B5EF4-FFF2-40B4-BE49-F238E27FC236}">
                <a16:creationId xmlns:a16="http://schemas.microsoft.com/office/drawing/2014/main" id="{F0B2EFF9-A78C-3466-F449-FA89D3F14255}"/>
              </a:ext>
            </a:extLst>
          </p:cNvPr>
          <p:cNvSpPr txBox="1"/>
          <p:nvPr/>
        </p:nvSpPr>
        <p:spPr>
          <a:xfrm>
            <a:off x="3533876" y="3357592"/>
            <a:ext cx="10882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Evaluation</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8AFE963E-9F9D-082C-C619-31D8C08EB3D5}"/>
              </a:ext>
            </a:extLst>
          </p:cNvPr>
          <p:cNvSpPr/>
          <p:nvPr/>
        </p:nvSpPr>
        <p:spPr>
          <a:xfrm>
            <a:off x="3457819" y="2720005"/>
            <a:ext cx="3771706" cy="20956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5" name="Group 44">
            <a:extLst>
              <a:ext uri="{FF2B5EF4-FFF2-40B4-BE49-F238E27FC236}">
                <a16:creationId xmlns:a16="http://schemas.microsoft.com/office/drawing/2014/main" id="{DDAA7061-2055-C3AE-73C0-5A2388D8DACC}"/>
              </a:ext>
            </a:extLst>
          </p:cNvPr>
          <p:cNvGrpSpPr/>
          <p:nvPr/>
        </p:nvGrpSpPr>
        <p:grpSpPr>
          <a:xfrm>
            <a:off x="7559477" y="1770635"/>
            <a:ext cx="1876307" cy="821574"/>
            <a:chOff x="7315066" y="2172655"/>
            <a:chExt cx="1876307" cy="821574"/>
          </a:xfrm>
        </p:grpSpPr>
        <p:sp>
          <p:nvSpPr>
            <p:cNvPr id="11" name="Rectangular Callout 10">
              <a:extLst>
                <a:ext uri="{FF2B5EF4-FFF2-40B4-BE49-F238E27FC236}">
                  <a16:creationId xmlns:a16="http://schemas.microsoft.com/office/drawing/2014/main" id="{5557A667-10DB-26C7-2317-D8F18E773C8E}"/>
                </a:ext>
              </a:extLst>
            </p:cNvPr>
            <p:cNvSpPr/>
            <p:nvPr/>
          </p:nvSpPr>
          <p:spPr>
            <a:xfrm>
              <a:off x="7315066" y="2172655"/>
              <a:ext cx="1876307" cy="821574"/>
            </a:xfrm>
            <a:prstGeom prst="wedgeRectCallout">
              <a:avLst>
                <a:gd name="adj1" fmla="val -40682"/>
                <a:gd name="adj2" fmla="val 92982"/>
              </a:avLst>
            </a:prstGeom>
            <a:solidFill>
              <a:srgbClr val="9F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A7A03091-3236-D7AD-3120-9222EB457F81}"/>
                </a:ext>
              </a:extLst>
            </p:cNvPr>
            <p:cNvSpPr txBox="1"/>
            <p:nvPr/>
          </p:nvSpPr>
          <p:spPr>
            <a:xfrm>
              <a:off x="7490652" y="2284555"/>
              <a:ext cx="152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Understanding community’s needs</a:t>
              </a:r>
            </a:p>
          </p:txBody>
        </p:sp>
      </p:grpSp>
      <p:sp>
        <p:nvSpPr>
          <p:cNvPr id="13" name="Rectangular Callout 12">
            <a:extLst>
              <a:ext uri="{FF2B5EF4-FFF2-40B4-BE49-F238E27FC236}">
                <a16:creationId xmlns:a16="http://schemas.microsoft.com/office/drawing/2014/main" id="{C3880DEE-1958-B7E8-90C4-E9DE4349EB69}"/>
              </a:ext>
            </a:extLst>
          </p:cNvPr>
          <p:cNvSpPr/>
          <p:nvPr/>
        </p:nvSpPr>
        <p:spPr>
          <a:xfrm rot="10800000">
            <a:off x="6096000" y="5803859"/>
            <a:ext cx="1876307" cy="821574"/>
          </a:xfrm>
          <a:prstGeom prst="wedgeRectCallout">
            <a:avLst>
              <a:gd name="adj1" fmla="val 46223"/>
              <a:gd name="adj2" fmla="val 165215"/>
            </a:avLst>
          </a:prstGeom>
          <a:solidFill>
            <a:srgbClr val="9F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ular Callout 13">
            <a:extLst>
              <a:ext uri="{FF2B5EF4-FFF2-40B4-BE49-F238E27FC236}">
                <a16:creationId xmlns:a16="http://schemas.microsoft.com/office/drawing/2014/main" id="{6EEEE835-B66E-B068-2BC2-0531269D7343}"/>
              </a:ext>
            </a:extLst>
          </p:cNvPr>
          <p:cNvSpPr/>
          <p:nvPr/>
        </p:nvSpPr>
        <p:spPr>
          <a:xfrm>
            <a:off x="1055374" y="4075789"/>
            <a:ext cx="1876307" cy="942115"/>
          </a:xfrm>
          <a:prstGeom prst="wedgeRectCallout">
            <a:avLst>
              <a:gd name="adj1" fmla="val 83218"/>
              <a:gd name="adj2" fmla="val -45678"/>
            </a:avLst>
          </a:prstGeom>
          <a:solidFill>
            <a:srgbClr val="9F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A4B913CB-D927-E5A0-1D33-E004F422EE17}"/>
              </a:ext>
            </a:extLst>
          </p:cNvPr>
          <p:cNvSpPr txBox="1"/>
          <p:nvPr/>
        </p:nvSpPr>
        <p:spPr>
          <a:xfrm>
            <a:off x="1230960" y="4254335"/>
            <a:ext cx="15251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Collaborate with citizens - Sharing responsibilities</a:t>
            </a:r>
          </a:p>
        </p:txBody>
      </p:sp>
      <p:sp>
        <p:nvSpPr>
          <p:cNvPr id="16" name="Rectangular Callout 15">
            <a:extLst>
              <a:ext uri="{FF2B5EF4-FFF2-40B4-BE49-F238E27FC236}">
                <a16:creationId xmlns:a16="http://schemas.microsoft.com/office/drawing/2014/main" id="{B82A146D-6D8E-7BDF-8736-7B5805564C9E}"/>
              </a:ext>
            </a:extLst>
          </p:cNvPr>
          <p:cNvSpPr/>
          <p:nvPr/>
        </p:nvSpPr>
        <p:spPr>
          <a:xfrm rot="10800000">
            <a:off x="7381814" y="4460001"/>
            <a:ext cx="1876307" cy="821574"/>
          </a:xfrm>
          <a:prstGeom prst="wedgeRectCallout">
            <a:avLst>
              <a:gd name="adj1" fmla="val 43558"/>
              <a:gd name="adj2" fmla="val 97752"/>
            </a:avLst>
          </a:prstGeom>
          <a:solidFill>
            <a:srgbClr val="9F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Rectangular Callout 42">
            <a:extLst>
              <a:ext uri="{FF2B5EF4-FFF2-40B4-BE49-F238E27FC236}">
                <a16:creationId xmlns:a16="http://schemas.microsoft.com/office/drawing/2014/main" id="{A1CC31F6-B1AD-A0AB-EEEF-83A970E3A201}"/>
              </a:ext>
            </a:extLst>
          </p:cNvPr>
          <p:cNvSpPr/>
          <p:nvPr/>
        </p:nvSpPr>
        <p:spPr>
          <a:xfrm>
            <a:off x="8671917" y="2705357"/>
            <a:ext cx="1876307" cy="821574"/>
          </a:xfrm>
          <a:prstGeom prst="wedgeRectCallout">
            <a:avLst>
              <a:gd name="adj1" fmla="val -101993"/>
              <a:gd name="adj2" fmla="val 46308"/>
            </a:avLst>
          </a:prstGeom>
          <a:solidFill>
            <a:srgbClr val="9F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82F0D1F0-0FC6-67F4-0CC3-5D9F1FFED3E2}"/>
              </a:ext>
            </a:extLst>
          </p:cNvPr>
          <p:cNvSpPr txBox="1"/>
          <p:nvPr/>
        </p:nvSpPr>
        <p:spPr>
          <a:xfrm>
            <a:off x="8847503" y="2974963"/>
            <a:ext cx="15251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Informing citizens</a:t>
            </a:r>
          </a:p>
        </p:txBody>
      </p:sp>
      <p:sp>
        <p:nvSpPr>
          <p:cNvPr id="18" name="Rectangular Callout 17">
            <a:extLst>
              <a:ext uri="{FF2B5EF4-FFF2-40B4-BE49-F238E27FC236}">
                <a16:creationId xmlns:a16="http://schemas.microsoft.com/office/drawing/2014/main" id="{5A40BD13-C6C4-7088-8508-FC3C56589BE9}"/>
              </a:ext>
            </a:extLst>
          </p:cNvPr>
          <p:cNvSpPr/>
          <p:nvPr/>
        </p:nvSpPr>
        <p:spPr>
          <a:xfrm rot="10800000">
            <a:off x="4054865" y="6030632"/>
            <a:ext cx="1876307" cy="594802"/>
          </a:xfrm>
          <a:prstGeom prst="wedgeRectCallout">
            <a:avLst>
              <a:gd name="adj1" fmla="val -29303"/>
              <a:gd name="adj2" fmla="val 108967"/>
            </a:avLst>
          </a:prstGeom>
          <a:solidFill>
            <a:srgbClr val="9F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2BD6D49C-BC08-9D4E-ECF6-A29E83842CF5}"/>
              </a:ext>
            </a:extLst>
          </p:cNvPr>
          <p:cNvSpPr txBox="1"/>
          <p:nvPr/>
        </p:nvSpPr>
        <p:spPr>
          <a:xfrm>
            <a:off x="6282347" y="5936502"/>
            <a:ext cx="15251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Project phasing, raising public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5FF1FE59-902A-B873-63B1-0BA21887CC54}"/>
              </a:ext>
            </a:extLst>
          </p:cNvPr>
          <p:cNvSpPr txBox="1"/>
          <p:nvPr/>
        </p:nvSpPr>
        <p:spPr>
          <a:xfrm>
            <a:off x="7972307" y="5294582"/>
            <a:ext cx="15251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DACF"/>
                </a:solidFill>
                <a:effectLst/>
                <a:uLnTx/>
                <a:uFillTx/>
                <a:latin typeface="Aptos" panose="02110004020202020204"/>
                <a:ea typeface="+mn-ea"/>
                <a:cs typeface="+mn-cs"/>
              </a:rPr>
              <a:t>Co-creation</a:t>
            </a:r>
          </a:p>
        </p:txBody>
      </p:sp>
      <p:sp>
        <p:nvSpPr>
          <p:cNvPr id="21" name="TextBox 20">
            <a:extLst>
              <a:ext uri="{FF2B5EF4-FFF2-40B4-BE49-F238E27FC236}">
                <a16:creationId xmlns:a16="http://schemas.microsoft.com/office/drawing/2014/main" id="{310E067E-5B70-B461-B48F-39E2D3C5B9C7}"/>
              </a:ext>
            </a:extLst>
          </p:cNvPr>
          <p:cNvSpPr txBox="1"/>
          <p:nvPr/>
        </p:nvSpPr>
        <p:spPr>
          <a:xfrm>
            <a:off x="1291101" y="5936502"/>
            <a:ext cx="22877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DACF"/>
                </a:solidFill>
                <a:effectLst/>
                <a:uLnTx/>
                <a:uFillTx/>
                <a:latin typeface="Aptos" panose="02110004020202020204"/>
                <a:ea typeface="+mn-ea"/>
                <a:cs typeface="+mn-cs"/>
              </a:rPr>
              <a:t>Co-implementation</a:t>
            </a:r>
          </a:p>
        </p:txBody>
      </p:sp>
      <p:sp>
        <p:nvSpPr>
          <p:cNvPr id="22" name="TextBox 21">
            <a:extLst>
              <a:ext uri="{FF2B5EF4-FFF2-40B4-BE49-F238E27FC236}">
                <a16:creationId xmlns:a16="http://schemas.microsoft.com/office/drawing/2014/main" id="{514D8904-8B45-A5D1-DAB3-325ED4157E3F}"/>
              </a:ext>
            </a:extLst>
          </p:cNvPr>
          <p:cNvSpPr txBox="1"/>
          <p:nvPr/>
        </p:nvSpPr>
        <p:spPr>
          <a:xfrm>
            <a:off x="144918" y="5039728"/>
            <a:ext cx="18060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FDACF"/>
                </a:solidFill>
                <a:effectLst/>
                <a:uLnTx/>
                <a:uFillTx/>
                <a:latin typeface="Aptos" panose="02110004020202020204"/>
                <a:ea typeface="+mn-ea"/>
                <a:cs typeface="+mn-cs"/>
              </a:rPr>
              <a:t>Co- ownership </a:t>
            </a:r>
          </a:p>
        </p:txBody>
      </p:sp>
      <p:sp>
        <p:nvSpPr>
          <p:cNvPr id="23" name="Isosceles Triangle 6">
            <a:extLst>
              <a:ext uri="{FF2B5EF4-FFF2-40B4-BE49-F238E27FC236}">
                <a16:creationId xmlns:a16="http://schemas.microsoft.com/office/drawing/2014/main" id="{A6B726FB-F01F-06FD-3A16-83BD949610F6}"/>
              </a:ext>
            </a:extLst>
          </p:cNvPr>
          <p:cNvSpPr/>
          <p:nvPr/>
        </p:nvSpPr>
        <p:spPr>
          <a:xfrm rot="5400000">
            <a:off x="5343545" y="2907768"/>
            <a:ext cx="219191" cy="194984"/>
          </a:xfrm>
          <a:prstGeom prst="triangle">
            <a:avLst/>
          </a:prstGeom>
          <a:solidFill>
            <a:srgbClr val="9FDAC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panose="020B0604020202020204"/>
              <a:ea typeface=""/>
              <a:cs typeface=""/>
            </a:endParaRPr>
          </a:p>
        </p:txBody>
      </p:sp>
      <p:sp>
        <p:nvSpPr>
          <p:cNvPr id="24" name="TextBox 23">
            <a:extLst>
              <a:ext uri="{FF2B5EF4-FFF2-40B4-BE49-F238E27FC236}">
                <a16:creationId xmlns:a16="http://schemas.microsoft.com/office/drawing/2014/main" id="{68797B17-BCA6-8FBE-9247-0277472A58B7}"/>
              </a:ext>
            </a:extLst>
          </p:cNvPr>
          <p:cNvSpPr txBox="1"/>
          <p:nvPr/>
        </p:nvSpPr>
        <p:spPr>
          <a:xfrm>
            <a:off x="528604" y="1023759"/>
            <a:ext cx="113353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Helvetica" charset="0"/>
                <a:cs typeface="Helvetica" charset="0"/>
              </a:rPr>
              <a:t>Citizen engagement activities may be implemented in some or all of the steps of the project cycle </a:t>
            </a:r>
          </a:p>
        </p:txBody>
      </p:sp>
      <p:sp>
        <p:nvSpPr>
          <p:cNvPr id="25" name="TextBox 24">
            <a:extLst>
              <a:ext uri="{FF2B5EF4-FFF2-40B4-BE49-F238E27FC236}">
                <a16:creationId xmlns:a16="http://schemas.microsoft.com/office/drawing/2014/main" id="{5B0ADA9E-F20B-1CE6-E13F-C49F9869E542}"/>
              </a:ext>
            </a:extLst>
          </p:cNvPr>
          <p:cNvSpPr txBox="1"/>
          <p:nvPr/>
        </p:nvSpPr>
        <p:spPr>
          <a:xfrm>
            <a:off x="4283129" y="6210588"/>
            <a:ext cx="15251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Educating citizens</a:t>
            </a:r>
          </a:p>
        </p:txBody>
      </p:sp>
      <p:sp>
        <p:nvSpPr>
          <p:cNvPr id="26" name="TextBox 25">
            <a:extLst>
              <a:ext uri="{FF2B5EF4-FFF2-40B4-BE49-F238E27FC236}">
                <a16:creationId xmlns:a16="http://schemas.microsoft.com/office/drawing/2014/main" id="{BEB369F4-B389-7181-C14B-4A0E68A0D169}"/>
              </a:ext>
            </a:extLst>
          </p:cNvPr>
          <p:cNvSpPr txBox="1"/>
          <p:nvPr/>
        </p:nvSpPr>
        <p:spPr>
          <a:xfrm>
            <a:off x="4783064" y="1737560"/>
            <a:ext cx="1535138" cy="52322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Start of the project</a:t>
            </a:r>
          </a:p>
        </p:txBody>
      </p:sp>
      <p:sp>
        <p:nvSpPr>
          <p:cNvPr id="44" name="TextBox 43">
            <a:extLst>
              <a:ext uri="{FF2B5EF4-FFF2-40B4-BE49-F238E27FC236}">
                <a16:creationId xmlns:a16="http://schemas.microsoft.com/office/drawing/2014/main" id="{572F1A32-FDF8-9941-1038-AB28CFB4869B}"/>
              </a:ext>
            </a:extLst>
          </p:cNvPr>
          <p:cNvSpPr txBox="1"/>
          <p:nvPr/>
        </p:nvSpPr>
        <p:spPr>
          <a:xfrm>
            <a:off x="7559477" y="4707682"/>
            <a:ext cx="15251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Consulting citizens</a:t>
            </a:r>
          </a:p>
        </p:txBody>
      </p:sp>
      <p:grpSp>
        <p:nvGrpSpPr>
          <p:cNvPr id="49" name="Group 48">
            <a:extLst>
              <a:ext uri="{FF2B5EF4-FFF2-40B4-BE49-F238E27FC236}">
                <a16:creationId xmlns:a16="http://schemas.microsoft.com/office/drawing/2014/main" id="{F636056E-ADB9-B468-15E6-B81E8EEFADB6}"/>
              </a:ext>
            </a:extLst>
          </p:cNvPr>
          <p:cNvGrpSpPr/>
          <p:nvPr/>
        </p:nvGrpSpPr>
        <p:grpSpPr>
          <a:xfrm>
            <a:off x="2690954" y="5086604"/>
            <a:ext cx="1876307" cy="821575"/>
            <a:chOff x="2309100" y="4818171"/>
            <a:chExt cx="1876307" cy="821575"/>
          </a:xfrm>
        </p:grpSpPr>
        <p:sp>
          <p:nvSpPr>
            <p:cNvPr id="47" name="Rectangular Callout 46">
              <a:extLst>
                <a:ext uri="{FF2B5EF4-FFF2-40B4-BE49-F238E27FC236}">
                  <a16:creationId xmlns:a16="http://schemas.microsoft.com/office/drawing/2014/main" id="{876F72BC-1C28-666D-964D-2ED6AC56036D}"/>
                </a:ext>
              </a:extLst>
            </p:cNvPr>
            <p:cNvSpPr/>
            <p:nvPr/>
          </p:nvSpPr>
          <p:spPr>
            <a:xfrm rot="10800000">
              <a:off x="2309100" y="4818171"/>
              <a:ext cx="1876307" cy="821575"/>
            </a:xfrm>
            <a:prstGeom prst="wedgeRectCallout">
              <a:avLst>
                <a:gd name="adj1" fmla="val -39784"/>
                <a:gd name="adj2" fmla="val 88623"/>
              </a:avLst>
            </a:prstGeom>
            <a:solidFill>
              <a:srgbClr val="9F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TextBox 47">
              <a:extLst>
                <a:ext uri="{FF2B5EF4-FFF2-40B4-BE49-F238E27FC236}">
                  <a16:creationId xmlns:a16="http://schemas.microsoft.com/office/drawing/2014/main" id="{5D4FECBD-66DC-39CF-F288-01906615BB53}"/>
                </a:ext>
              </a:extLst>
            </p:cNvPr>
            <p:cNvSpPr txBox="1"/>
            <p:nvPr/>
          </p:nvSpPr>
          <p:spPr>
            <a:xfrm>
              <a:off x="2537363" y="5050261"/>
              <a:ext cx="15251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Involving citizens </a:t>
              </a:r>
            </a:p>
          </p:txBody>
        </p:sp>
      </p:grpSp>
      <p:sp>
        <p:nvSpPr>
          <p:cNvPr id="50" name="Rectangular Callout 49">
            <a:extLst>
              <a:ext uri="{FF2B5EF4-FFF2-40B4-BE49-F238E27FC236}">
                <a16:creationId xmlns:a16="http://schemas.microsoft.com/office/drawing/2014/main" id="{96F2FEA3-34DC-DAC4-A32D-650D9C428324}"/>
              </a:ext>
            </a:extLst>
          </p:cNvPr>
          <p:cNvSpPr/>
          <p:nvPr/>
        </p:nvSpPr>
        <p:spPr>
          <a:xfrm>
            <a:off x="2731170" y="1573335"/>
            <a:ext cx="1876307" cy="942115"/>
          </a:xfrm>
          <a:prstGeom prst="wedgeRectCallout">
            <a:avLst>
              <a:gd name="adj1" fmla="val 40773"/>
              <a:gd name="adj2" fmla="val 86863"/>
            </a:avLst>
          </a:prstGeom>
          <a:solidFill>
            <a:srgbClr val="9F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1" name="TextBox 50">
            <a:extLst>
              <a:ext uri="{FF2B5EF4-FFF2-40B4-BE49-F238E27FC236}">
                <a16:creationId xmlns:a16="http://schemas.microsoft.com/office/drawing/2014/main" id="{CD6525C0-E9AE-4FD0-F52F-3B0A22157D24}"/>
              </a:ext>
            </a:extLst>
          </p:cNvPr>
          <p:cNvSpPr txBox="1"/>
          <p:nvPr/>
        </p:nvSpPr>
        <p:spPr>
          <a:xfrm>
            <a:off x="2906756" y="1732246"/>
            <a:ext cx="15251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Refining &amp; Improving project elements</a:t>
            </a:r>
          </a:p>
        </p:txBody>
      </p:sp>
      <p:sp>
        <p:nvSpPr>
          <p:cNvPr id="52" name="Rectangular Callout 51">
            <a:extLst>
              <a:ext uri="{FF2B5EF4-FFF2-40B4-BE49-F238E27FC236}">
                <a16:creationId xmlns:a16="http://schemas.microsoft.com/office/drawing/2014/main" id="{53D4958D-C90C-E8F2-9C8C-9F598F042A66}"/>
              </a:ext>
            </a:extLst>
          </p:cNvPr>
          <p:cNvSpPr/>
          <p:nvPr/>
        </p:nvSpPr>
        <p:spPr>
          <a:xfrm>
            <a:off x="1291101" y="2681806"/>
            <a:ext cx="1876307" cy="942115"/>
          </a:xfrm>
          <a:prstGeom prst="wedgeRectCallout">
            <a:avLst>
              <a:gd name="adj1" fmla="val 87935"/>
              <a:gd name="adj2" fmla="val 16940"/>
            </a:avLst>
          </a:prstGeom>
          <a:solidFill>
            <a:srgbClr val="9FD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3" name="TextBox 52">
            <a:extLst>
              <a:ext uri="{FF2B5EF4-FFF2-40B4-BE49-F238E27FC236}">
                <a16:creationId xmlns:a16="http://schemas.microsoft.com/office/drawing/2014/main" id="{47D53522-709A-1950-5471-B60CFC7D57A2}"/>
              </a:ext>
            </a:extLst>
          </p:cNvPr>
          <p:cNvSpPr txBox="1"/>
          <p:nvPr/>
        </p:nvSpPr>
        <p:spPr>
          <a:xfrm>
            <a:off x="1466687" y="2860352"/>
            <a:ext cx="152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Receiving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feedback</a:t>
            </a:r>
          </a:p>
        </p:txBody>
      </p:sp>
      <p:pic>
        <p:nvPicPr>
          <p:cNvPr id="54" name="Picture 53">
            <a:extLst>
              <a:ext uri="{FF2B5EF4-FFF2-40B4-BE49-F238E27FC236}">
                <a16:creationId xmlns:a16="http://schemas.microsoft.com/office/drawing/2014/main" id="{C9B02812-B7D4-6243-C65D-5AC0656F09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Tree>
    <p:extLst>
      <p:ext uri="{BB962C8B-B14F-4D97-AF65-F5344CB8AC3E}">
        <p14:creationId xmlns:p14="http://schemas.microsoft.com/office/powerpoint/2010/main" val="393818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11DFC-A75A-A82F-661A-AB78F49C8BD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2BBA87-0FF0-9E3C-41E3-4BDC684913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
        <p:nvSpPr>
          <p:cNvPr id="4" name="TextBox 3">
            <a:extLst>
              <a:ext uri="{FF2B5EF4-FFF2-40B4-BE49-F238E27FC236}">
                <a16:creationId xmlns:a16="http://schemas.microsoft.com/office/drawing/2014/main" id="{CA1B8F98-C4FF-F2A4-0A06-7256B120E6F1}"/>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nature-based schoolyard implementation in Paris – OASIS Schoolyards project</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928877FA-3150-D4B4-DFDC-A98EAABC0077}"/>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F828FEEF-F8B9-D73A-BBBC-006B2F11A714}"/>
              </a:ext>
            </a:extLst>
          </p:cNvPr>
          <p:cNvSpPr txBox="1"/>
          <p:nvPr/>
        </p:nvSpPr>
        <p:spPr>
          <a:xfrm>
            <a:off x="637659" y="1709400"/>
            <a:ext cx="5960490" cy="3693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How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it</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was</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initiated</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as a pilot: </a:t>
            </a:r>
          </a:p>
        </p:txBody>
      </p:sp>
      <p:sp>
        <p:nvSpPr>
          <p:cNvPr id="10" name="TextBox 9">
            <a:extLst>
              <a:ext uri="{FF2B5EF4-FFF2-40B4-BE49-F238E27FC236}">
                <a16:creationId xmlns:a16="http://schemas.microsoft.com/office/drawing/2014/main" id="{F5471DF3-69FE-6096-9417-87C2BAF0A1E2}"/>
              </a:ext>
            </a:extLst>
          </p:cNvPr>
          <p:cNvSpPr txBox="1"/>
          <p:nvPr/>
        </p:nvSpPr>
        <p:spPr>
          <a:xfrm>
            <a:off x="637658" y="2072363"/>
            <a:ext cx="4770587"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A goal of the Paris </a:t>
            </a:r>
            <a:r>
              <a:rPr kumimoji="0" lang="fr-FR" sz="16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mn-cs"/>
              </a:rPr>
              <a:t>Climate</a:t>
            </a:r>
            <a:r>
              <a:rPr kumimoji="0" lang="fr-FR" sz="16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 Plan &amp; Action Plan of the </a:t>
            </a:r>
            <a:r>
              <a:rPr kumimoji="0" lang="fr-FR" sz="16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mn-cs"/>
              </a:rPr>
              <a:t>Resilient</a:t>
            </a:r>
            <a:r>
              <a:rPr kumimoji="0" lang="fr-FR" sz="16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 </a:t>
            </a:r>
            <a:r>
              <a:rPr kumimoji="0" lang="fr-FR" sz="16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mn-cs"/>
              </a:rPr>
              <a:t>Strategy</a:t>
            </a:r>
            <a:r>
              <a:rPr kumimoji="0" lang="fr-FR" sz="16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 of Paris</a:t>
            </a:r>
          </a:p>
        </p:txBody>
      </p:sp>
      <p:pic>
        <p:nvPicPr>
          <p:cNvPr id="21" name="Picture 20">
            <a:extLst>
              <a:ext uri="{FF2B5EF4-FFF2-40B4-BE49-F238E27FC236}">
                <a16:creationId xmlns:a16="http://schemas.microsoft.com/office/drawing/2014/main" id="{1B1A27A2-3585-51CA-0553-89115315F6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9520" y="1654907"/>
            <a:ext cx="5224593" cy="3548185"/>
          </a:xfrm>
          <a:prstGeom prst="rect">
            <a:avLst/>
          </a:prstGeom>
        </p:spPr>
      </p:pic>
      <p:sp>
        <p:nvSpPr>
          <p:cNvPr id="22" name="TextBox 21">
            <a:extLst>
              <a:ext uri="{FF2B5EF4-FFF2-40B4-BE49-F238E27FC236}">
                <a16:creationId xmlns:a16="http://schemas.microsoft.com/office/drawing/2014/main" id="{6939DB4C-C589-09C0-DC5D-A30B97CE009C}"/>
              </a:ext>
            </a:extLst>
          </p:cNvPr>
          <p:cNvSpPr txBox="1"/>
          <p:nvPr/>
        </p:nvSpPr>
        <p:spPr>
          <a:xfrm>
            <a:off x="10848548" y="4941482"/>
            <a:ext cx="11879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100" b="0" i="0" u="none" strike="noStrike" kern="1200" cap="none" spc="0" normalizeH="0" baseline="0" noProof="0" dirty="0">
                <a:ln>
                  <a:noFill/>
                </a:ln>
                <a:solidFill>
                  <a:prstClr val="white"/>
                </a:solidFill>
                <a:effectLst/>
                <a:uLnTx/>
                <a:uFillTx/>
                <a:latin typeface="Aptos" panose="02110004020202020204"/>
                <a:ea typeface="+mn-ea"/>
                <a:cs typeface="+mn-cs"/>
              </a:rPr>
              <a:t>©CAUE75</a:t>
            </a:r>
          </a:p>
        </p:txBody>
      </p:sp>
      <p:pic>
        <p:nvPicPr>
          <p:cNvPr id="28" name="Picture 27">
            <a:extLst>
              <a:ext uri="{FF2B5EF4-FFF2-40B4-BE49-F238E27FC236}">
                <a16:creationId xmlns:a16="http://schemas.microsoft.com/office/drawing/2014/main" id="{E292B686-CFC1-58CE-D93D-345B0CECD8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9176" y="5406657"/>
            <a:ext cx="380277" cy="190709"/>
          </a:xfrm>
          <a:prstGeom prst="rect">
            <a:avLst/>
          </a:prstGeom>
        </p:spPr>
      </p:pic>
      <p:pic>
        <p:nvPicPr>
          <p:cNvPr id="29" name="Image 10">
            <a:extLst>
              <a:ext uri="{FF2B5EF4-FFF2-40B4-BE49-F238E27FC236}">
                <a16:creationId xmlns:a16="http://schemas.microsoft.com/office/drawing/2014/main" id="{713C4C15-D094-ED30-3935-158DD40A94A3}"/>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52826" y="5411715"/>
            <a:ext cx="502775" cy="158439"/>
          </a:xfrm>
          <a:prstGeom prst="rect">
            <a:avLst/>
          </a:prstGeom>
          <a:noFill/>
          <a:ln>
            <a:noFill/>
          </a:ln>
        </p:spPr>
      </p:pic>
      <p:pic>
        <p:nvPicPr>
          <p:cNvPr id="30" name="Image 11" descr="envoi logo oasis couleur 06-06">
            <a:extLst>
              <a:ext uri="{FF2B5EF4-FFF2-40B4-BE49-F238E27FC236}">
                <a16:creationId xmlns:a16="http://schemas.microsoft.com/office/drawing/2014/main" id="{68499B34-AB57-655A-8A3A-6784B7BD79D7}"/>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816603" y="5371332"/>
            <a:ext cx="262795" cy="333361"/>
          </a:xfrm>
          <a:prstGeom prst="rect">
            <a:avLst/>
          </a:prstGeom>
          <a:noFill/>
          <a:ln>
            <a:noFill/>
          </a:ln>
        </p:spPr>
      </p:pic>
      <p:pic>
        <p:nvPicPr>
          <p:cNvPr id="31" name="Image 15" descr="cid:image001.png@01D4A8CC.79BEF720">
            <a:hlinkClick r:id="rId8"/>
            <a:extLst>
              <a:ext uri="{FF2B5EF4-FFF2-40B4-BE49-F238E27FC236}">
                <a16:creationId xmlns:a16="http://schemas.microsoft.com/office/drawing/2014/main" id="{397209FC-A09B-24E7-6B7E-A47EB93BE185}"/>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266548" y="5362927"/>
            <a:ext cx="351937" cy="278171"/>
          </a:xfrm>
          <a:prstGeom prst="rect">
            <a:avLst/>
          </a:prstGeom>
          <a:noFill/>
          <a:ln>
            <a:noFill/>
          </a:ln>
        </p:spPr>
      </p:pic>
      <p:sp>
        <p:nvSpPr>
          <p:cNvPr id="32" name="ZoneTexte 2">
            <a:extLst>
              <a:ext uri="{FF2B5EF4-FFF2-40B4-BE49-F238E27FC236}">
                <a16:creationId xmlns:a16="http://schemas.microsoft.com/office/drawing/2014/main" id="{F7BE34F2-D180-6610-8B20-7B542E77ACA9}"/>
              </a:ext>
            </a:extLst>
          </p:cNvPr>
          <p:cNvSpPr txBox="1"/>
          <p:nvPr/>
        </p:nvSpPr>
        <p:spPr>
          <a:xfrm>
            <a:off x="637659" y="4486089"/>
            <a:ext cx="5960490" cy="3693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Project objectives: </a:t>
            </a:r>
          </a:p>
        </p:txBody>
      </p:sp>
      <p:sp>
        <p:nvSpPr>
          <p:cNvPr id="33" name="TextBox 32">
            <a:extLst>
              <a:ext uri="{FF2B5EF4-FFF2-40B4-BE49-F238E27FC236}">
                <a16:creationId xmlns:a16="http://schemas.microsoft.com/office/drawing/2014/main" id="{D22FAAC1-B9FC-393B-38FE-7756F0A331FA}"/>
              </a:ext>
            </a:extLst>
          </p:cNvPr>
          <p:cNvSpPr txBox="1"/>
          <p:nvPr/>
        </p:nvSpPr>
        <p:spPr>
          <a:xfrm>
            <a:off x="637658" y="4945192"/>
            <a:ext cx="4770587" cy="116955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Ensure appropriate places for children of all abilities that promote their healthy development and wellbeing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mn-cs"/>
              </a:rPr>
              <a:t>Integrate</a:t>
            </a:r>
            <a:r>
              <a:rPr kumimoji="0" lang="fr-FR" sz="14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 more nature for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Encourage citizen engagement and active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Create climate adaptive and cooler schoolyards</a:t>
            </a:r>
          </a:p>
        </p:txBody>
      </p:sp>
      <p:sp>
        <p:nvSpPr>
          <p:cNvPr id="38" name="ZoneTexte 2">
            <a:extLst>
              <a:ext uri="{FF2B5EF4-FFF2-40B4-BE49-F238E27FC236}">
                <a16:creationId xmlns:a16="http://schemas.microsoft.com/office/drawing/2014/main" id="{834AF08C-E8BE-9688-A438-B291286C3F64}"/>
              </a:ext>
            </a:extLst>
          </p:cNvPr>
          <p:cNvSpPr txBox="1"/>
          <p:nvPr/>
        </p:nvSpPr>
        <p:spPr>
          <a:xfrm>
            <a:off x="637659" y="2851786"/>
            <a:ext cx="5960490" cy="3693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How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was</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the pilot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funded</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p>
        </p:txBody>
      </p:sp>
      <p:sp>
        <p:nvSpPr>
          <p:cNvPr id="39" name="TextBox 38">
            <a:extLst>
              <a:ext uri="{FF2B5EF4-FFF2-40B4-BE49-F238E27FC236}">
                <a16:creationId xmlns:a16="http://schemas.microsoft.com/office/drawing/2014/main" id="{3AEF9E9A-8115-CE71-9E1C-D969C66A08EC}"/>
              </a:ext>
            </a:extLst>
          </p:cNvPr>
          <p:cNvSpPr txBox="1"/>
          <p:nvPr/>
        </p:nvSpPr>
        <p:spPr>
          <a:xfrm>
            <a:off x="637658" y="3175941"/>
            <a:ext cx="4770587"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2019-2023 « Urban Innovative Action » Project (ERDF)</a:t>
            </a:r>
          </a:p>
        </p:txBody>
      </p:sp>
    </p:spTree>
    <p:extLst>
      <p:ext uri="{BB962C8B-B14F-4D97-AF65-F5344CB8AC3E}">
        <p14:creationId xmlns:p14="http://schemas.microsoft.com/office/powerpoint/2010/main" val="3207189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7838B-DB79-D9DF-B0FD-EA83CD99CD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35F56A-A554-6FB0-44C8-8CD21F5321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
        <p:nvSpPr>
          <p:cNvPr id="4" name="TextBox 3">
            <a:extLst>
              <a:ext uri="{FF2B5EF4-FFF2-40B4-BE49-F238E27FC236}">
                <a16:creationId xmlns:a16="http://schemas.microsoft.com/office/drawing/2014/main" id="{2C118872-8857-E81C-5985-614A3A20FB56}"/>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nature-based schoolyard implementation in Paris – OASIS Schoolyards project</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70F60C09-DDCA-0F73-D07E-40FB95E00A6E}"/>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5E3933BB-2D73-AAA0-3C2E-1CCA86066336}"/>
              </a:ext>
            </a:extLst>
          </p:cNvPr>
          <p:cNvSpPr txBox="1"/>
          <p:nvPr/>
        </p:nvSpPr>
        <p:spPr>
          <a:xfrm>
            <a:off x="637659" y="1709400"/>
            <a:ext cx="5960490" cy="3693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How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it</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was</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initiated</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as a pilot: </a:t>
            </a:r>
          </a:p>
        </p:txBody>
      </p:sp>
      <p:sp>
        <p:nvSpPr>
          <p:cNvPr id="10" name="TextBox 9">
            <a:extLst>
              <a:ext uri="{FF2B5EF4-FFF2-40B4-BE49-F238E27FC236}">
                <a16:creationId xmlns:a16="http://schemas.microsoft.com/office/drawing/2014/main" id="{46C1ABDB-09E1-5B29-8D04-2F099FF22BA9}"/>
              </a:ext>
            </a:extLst>
          </p:cNvPr>
          <p:cNvSpPr txBox="1"/>
          <p:nvPr/>
        </p:nvSpPr>
        <p:spPr>
          <a:xfrm>
            <a:off x="637658" y="2072363"/>
            <a:ext cx="4770587"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A goal of the Paris </a:t>
            </a:r>
            <a:r>
              <a:rPr kumimoji="0" lang="fr-FR" sz="16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mn-cs"/>
              </a:rPr>
              <a:t>Climate</a:t>
            </a:r>
            <a:r>
              <a:rPr kumimoji="0" lang="fr-FR" sz="16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 Plan &amp; Action Plan of the </a:t>
            </a:r>
            <a:r>
              <a:rPr kumimoji="0" lang="fr-FR" sz="16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mn-cs"/>
              </a:rPr>
              <a:t>Resilient</a:t>
            </a:r>
            <a:r>
              <a:rPr kumimoji="0" lang="fr-FR" sz="16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 </a:t>
            </a:r>
            <a:r>
              <a:rPr kumimoji="0" lang="fr-FR" sz="16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mn-cs"/>
              </a:rPr>
              <a:t>Strategy</a:t>
            </a:r>
            <a:r>
              <a:rPr kumimoji="0" lang="fr-FR" sz="16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 of Paris</a:t>
            </a:r>
          </a:p>
        </p:txBody>
      </p:sp>
      <p:pic>
        <p:nvPicPr>
          <p:cNvPr id="21" name="Picture 20">
            <a:extLst>
              <a:ext uri="{FF2B5EF4-FFF2-40B4-BE49-F238E27FC236}">
                <a16:creationId xmlns:a16="http://schemas.microsoft.com/office/drawing/2014/main" id="{63FCE8D6-3D73-E0B4-29BF-F7B9056973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9520" y="1654907"/>
            <a:ext cx="5224593" cy="3548185"/>
          </a:xfrm>
          <a:prstGeom prst="rect">
            <a:avLst/>
          </a:prstGeom>
        </p:spPr>
      </p:pic>
      <p:sp>
        <p:nvSpPr>
          <p:cNvPr id="22" name="TextBox 21">
            <a:extLst>
              <a:ext uri="{FF2B5EF4-FFF2-40B4-BE49-F238E27FC236}">
                <a16:creationId xmlns:a16="http://schemas.microsoft.com/office/drawing/2014/main" id="{8A7E0FC4-94A1-BF3E-C391-348112E86789}"/>
              </a:ext>
            </a:extLst>
          </p:cNvPr>
          <p:cNvSpPr txBox="1"/>
          <p:nvPr/>
        </p:nvSpPr>
        <p:spPr>
          <a:xfrm>
            <a:off x="10848548" y="4941482"/>
            <a:ext cx="11879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100" b="0" i="0" u="none" strike="noStrike" kern="1200" cap="none" spc="0" normalizeH="0" baseline="0" noProof="0" dirty="0">
                <a:ln>
                  <a:noFill/>
                </a:ln>
                <a:solidFill>
                  <a:prstClr val="white"/>
                </a:solidFill>
                <a:effectLst/>
                <a:uLnTx/>
                <a:uFillTx/>
                <a:latin typeface="Aptos" panose="02110004020202020204"/>
                <a:ea typeface="+mn-ea"/>
                <a:cs typeface="+mn-cs"/>
              </a:rPr>
              <a:t>©CAUE75</a:t>
            </a:r>
          </a:p>
        </p:txBody>
      </p:sp>
      <p:pic>
        <p:nvPicPr>
          <p:cNvPr id="28" name="Picture 27">
            <a:extLst>
              <a:ext uri="{FF2B5EF4-FFF2-40B4-BE49-F238E27FC236}">
                <a16:creationId xmlns:a16="http://schemas.microsoft.com/office/drawing/2014/main" id="{2891193C-0C3E-21D7-BFD9-A035C87F09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9176" y="5406657"/>
            <a:ext cx="380277" cy="190709"/>
          </a:xfrm>
          <a:prstGeom prst="rect">
            <a:avLst/>
          </a:prstGeom>
        </p:spPr>
      </p:pic>
      <p:pic>
        <p:nvPicPr>
          <p:cNvPr id="29" name="Image 10">
            <a:extLst>
              <a:ext uri="{FF2B5EF4-FFF2-40B4-BE49-F238E27FC236}">
                <a16:creationId xmlns:a16="http://schemas.microsoft.com/office/drawing/2014/main" id="{B5B5DD9F-130D-2EEB-E05C-BC3EBA6CA713}"/>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52826" y="5411715"/>
            <a:ext cx="502775" cy="158439"/>
          </a:xfrm>
          <a:prstGeom prst="rect">
            <a:avLst/>
          </a:prstGeom>
          <a:noFill/>
          <a:ln>
            <a:noFill/>
          </a:ln>
        </p:spPr>
      </p:pic>
      <p:pic>
        <p:nvPicPr>
          <p:cNvPr id="30" name="Image 11" descr="envoi logo oasis couleur 06-06">
            <a:extLst>
              <a:ext uri="{FF2B5EF4-FFF2-40B4-BE49-F238E27FC236}">
                <a16:creationId xmlns:a16="http://schemas.microsoft.com/office/drawing/2014/main" id="{5B9B3015-D1D3-33AD-D2C3-497A0B7D3CB9}"/>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816603" y="5371332"/>
            <a:ext cx="262795" cy="333361"/>
          </a:xfrm>
          <a:prstGeom prst="rect">
            <a:avLst/>
          </a:prstGeom>
          <a:noFill/>
          <a:ln>
            <a:noFill/>
          </a:ln>
        </p:spPr>
      </p:pic>
      <p:pic>
        <p:nvPicPr>
          <p:cNvPr id="31" name="Image 15" descr="cid:image001.png@01D4A8CC.79BEF720">
            <a:hlinkClick r:id="rId8"/>
            <a:extLst>
              <a:ext uri="{FF2B5EF4-FFF2-40B4-BE49-F238E27FC236}">
                <a16:creationId xmlns:a16="http://schemas.microsoft.com/office/drawing/2014/main" id="{3287F02A-A9D4-5125-19FD-B9CE66C45F4B}"/>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266548" y="5362927"/>
            <a:ext cx="351937" cy="278171"/>
          </a:xfrm>
          <a:prstGeom prst="rect">
            <a:avLst/>
          </a:prstGeom>
          <a:noFill/>
          <a:ln>
            <a:noFill/>
          </a:ln>
        </p:spPr>
      </p:pic>
      <p:sp>
        <p:nvSpPr>
          <p:cNvPr id="32" name="ZoneTexte 2">
            <a:extLst>
              <a:ext uri="{FF2B5EF4-FFF2-40B4-BE49-F238E27FC236}">
                <a16:creationId xmlns:a16="http://schemas.microsoft.com/office/drawing/2014/main" id="{7B76E806-6AC4-273D-206F-60A4D1FDD089}"/>
              </a:ext>
            </a:extLst>
          </p:cNvPr>
          <p:cNvSpPr txBox="1"/>
          <p:nvPr/>
        </p:nvSpPr>
        <p:spPr>
          <a:xfrm>
            <a:off x="637659" y="4486089"/>
            <a:ext cx="5960490" cy="3693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Project objectives: </a:t>
            </a:r>
          </a:p>
        </p:txBody>
      </p:sp>
      <p:sp>
        <p:nvSpPr>
          <p:cNvPr id="33" name="TextBox 32">
            <a:extLst>
              <a:ext uri="{FF2B5EF4-FFF2-40B4-BE49-F238E27FC236}">
                <a16:creationId xmlns:a16="http://schemas.microsoft.com/office/drawing/2014/main" id="{323DE199-EA07-B66D-BF6B-1FACA88482C5}"/>
              </a:ext>
            </a:extLst>
          </p:cNvPr>
          <p:cNvSpPr txBox="1"/>
          <p:nvPr/>
        </p:nvSpPr>
        <p:spPr>
          <a:xfrm>
            <a:off x="637658" y="4945192"/>
            <a:ext cx="4770587" cy="116955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Ensure appropriate places for children of all abilities that promote their healthy development and wellbeing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err="1">
                <a:ln>
                  <a:noFill/>
                </a:ln>
                <a:solidFill>
                  <a:prstClr val="black"/>
                </a:solidFill>
                <a:effectLst/>
                <a:uLnTx/>
                <a:uFillTx/>
                <a:latin typeface="Aptos" panose="02110004020202020204"/>
                <a:ea typeface="Verdana" panose="020B0604030504040204" pitchFamily="34" charset="0"/>
                <a:cs typeface="+mn-cs"/>
              </a:rPr>
              <a:t>Integrate</a:t>
            </a:r>
            <a:r>
              <a:rPr kumimoji="0" lang="fr-FR" sz="14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 more nature for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Encourage citizen engagement and active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Create climate adaptive and cooler schoolyards</a:t>
            </a:r>
          </a:p>
        </p:txBody>
      </p:sp>
      <p:sp>
        <p:nvSpPr>
          <p:cNvPr id="38" name="ZoneTexte 2">
            <a:extLst>
              <a:ext uri="{FF2B5EF4-FFF2-40B4-BE49-F238E27FC236}">
                <a16:creationId xmlns:a16="http://schemas.microsoft.com/office/drawing/2014/main" id="{FEAFB737-5E77-99B2-56FC-AE2B4E5A054A}"/>
              </a:ext>
            </a:extLst>
          </p:cNvPr>
          <p:cNvSpPr txBox="1"/>
          <p:nvPr/>
        </p:nvSpPr>
        <p:spPr>
          <a:xfrm>
            <a:off x="637659" y="2851786"/>
            <a:ext cx="5960490" cy="3693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How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was</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the pilot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funded</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p>
        </p:txBody>
      </p:sp>
      <p:sp>
        <p:nvSpPr>
          <p:cNvPr id="39" name="TextBox 38">
            <a:extLst>
              <a:ext uri="{FF2B5EF4-FFF2-40B4-BE49-F238E27FC236}">
                <a16:creationId xmlns:a16="http://schemas.microsoft.com/office/drawing/2014/main" id="{753099FC-752A-8B3B-BF11-74907751A026}"/>
              </a:ext>
            </a:extLst>
          </p:cNvPr>
          <p:cNvSpPr txBox="1"/>
          <p:nvPr/>
        </p:nvSpPr>
        <p:spPr>
          <a:xfrm>
            <a:off x="637658" y="3175941"/>
            <a:ext cx="4770587" cy="5847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ptos" panose="02110004020202020204"/>
                <a:ea typeface="Verdana" panose="020B0604030504040204" pitchFamily="34" charset="0"/>
                <a:cs typeface="+mn-cs"/>
              </a:rPr>
              <a:t>2019-2023 « Urban Innovative Action » Project (ERDF)</a:t>
            </a:r>
          </a:p>
        </p:txBody>
      </p:sp>
      <p:grpSp>
        <p:nvGrpSpPr>
          <p:cNvPr id="40" name="Group 39">
            <a:extLst>
              <a:ext uri="{FF2B5EF4-FFF2-40B4-BE49-F238E27FC236}">
                <a16:creationId xmlns:a16="http://schemas.microsoft.com/office/drawing/2014/main" id="{31E45AA5-55A4-8C9D-3A2E-667ADDFE2C9F}"/>
              </a:ext>
            </a:extLst>
          </p:cNvPr>
          <p:cNvGrpSpPr/>
          <p:nvPr/>
        </p:nvGrpSpPr>
        <p:grpSpPr>
          <a:xfrm>
            <a:off x="5328778" y="4108209"/>
            <a:ext cx="2201757" cy="964078"/>
            <a:chOff x="7315066" y="2172655"/>
            <a:chExt cx="1876307" cy="821574"/>
          </a:xfrm>
          <a:solidFill>
            <a:srgbClr val="FFFF00"/>
          </a:solidFill>
        </p:grpSpPr>
        <p:sp>
          <p:nvSpPr>
            <p:cNvPr id="41" name="Rectangular Callout 40">
              <a:extLst>
                <a:ext uri="{FF2B5EF4-FFF2-40B4-BE49-F238E27FC236}">
                  <a16:creationId xmlns:a16="http://schemas.microsoft.com/office/drawing/2014/main" id="{5225B0E4-BDD0-3ACA-9591-ED6C24323257}"/>
                </a:ext>
              </a:extLst>
            </p:cNvPr>
            <p:cNvSpPr/>
            <p:nvPr/>
          </p:nvSpPr>
          <p:spPr>
            <a:xfrm>
              <a:off x="7315066" y="2172655"/>
              <a:ext cx="1876307" cy="821574"/>
            </a:xfrm>
            <a:prstGeom prst="wedgeRectCallout">
              <a:avLst>
                <a:gd name="adj1" fmla="val -40682"/>
                <a:gd name="adj2" fmla="val 9298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C0EE7659-4651-7740-C4C4-3D3BBACBB35E}"/>
                </a:ext>
              </a:extLst>
            </p:cNvPr>
            <p:cNvSpPr txBox="1"/>
            <p:nvPr/>
          </p:nvSpPr>
          <p:spPr>
            <a:xfrm>
              <a:off x="7392931" y="2284555"/>
              <a:ext cx="1798441" cy="550794"/>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Entry point for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Children’s health &amp; wellbeing </a:t>
              </a:r>
            </a:p>
          </p:txBody>
        </p:sp>
      </p:grpSp>
    </p:spTree>
    <p:extLst>
      <p:ext uri="{BB962C8B-B14F-4D97-AF65-F5344CB8AC3E}">
        <p14:creationId xmlns:p14="http://schemas.microsoft.com/office/powerpoint/2010/main" val="1903413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F702B-5EE9-71CD-CD55-27714E5D6CC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AE3861D-17E0-2700-6786-3BA4D3F4E7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
        <p:nvSpPr>
          <p:cNvPr id="4" name="TextBox 3">
            <a:extLst>
              <a:ext uri="{FF2B5EF4-FFF2-40B4-BE49-F238E27FC236}">
                <a16:creationId xmlns:a16="http://schemas.microsoft.com/office/drawing/2014/main" id="{97F3B1F9-2E43-CB94-2B32-6DB250A89CCD}"/>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nature-based schoolyard implementation in Paris – OASIS Schoolyards project</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356E23B3-C0D9-713E-9EB8-BF48C0F8D8A6}"/>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411D654-B2CC-6BA0-C49E-1A734D2EE8E5}"/>
              </a:ext>
            </a:extLst>
          </p:cNvPr>
          <p:cNvSpPr txBox="1"/>
          <p:nvPr/>
        </p:nvSpPr>
        <p:spPr>
          <a:xfrm>
            <a:off x="449593" y="1068621"/>
            <a:ext cx="8005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Project Roadmap</a:t>
            </a:r>
            <a:endPar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7" name="Straight Connector 6">
            <a:extLst>
              <a:ext uri="{FF2B5EF4-FFF2-40B4-BE49-F238E27FC236}">
                <a16:creationId xmlns:a16="http://schemas.microsoft.com/office/drawing/2014/main" id="{503B0CCD-D8BD-ACE2-860F-9942C7718582}"/>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E905EE-2FC8-DC5D-C998-EFA0010A9F20}"/>
              </a:ext>
            </a:extLst>
          </p:cNvPr>
          <p:cNvCxnSpPr>
            <a:cxnSpLocks/>
            <a:endCxn id="17" idx="2"/>
          </p:cNvCxnSpPr>
          <p:nvPr/>
        </p:nvCxnSpPr>
        <p:spPr>
          <a:xfrm flipV="1">
            <a:off x="1431723" y="3605827"/>
            <a:ext cx="2673853" cy="121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58372D7-BFA0-E177-C77C-0C18F8DC6D24}"/>
              </a:ext>
            </a:extLst>
          </p:cNvPr>
          <p:cNvSpPr/>
          <p:nvPr/>
        </p:nvSpPr>
        <p:spPr>
          <a:xfrm>
            <a:off x="1284418" y="3532174"/>
            <a:ext cx="147305" cy="147305"/>
          </a:xfrm>
          <a:prstGeom prst="ellipse">
            <a:avLst/>
          </a:prstGeom>
          <a:solidFill>
            <a:srgbClr val="FFAA4B"/>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306D659C-76DC-E4BC-74F6-28F32BD2BAA7}"/>
              </a:ext>
            </a:extLst>
          </p:cNvPr>
          <p:cNvSpPr txBox="1"/>
          <p:nvPr/>
        </p:nvSpPr>
        <p:spPr>
          <a:xfrm>
            <a:off x="449593" y="3763387"/>
            <a:ext cx="16713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AA4B"/>
                </a:solidFill>
                <a:effectLst/>
                <a:uLnTx/>
                <a:uFillTx/>
                <a:latin typeface="PF Premier Text Medium" panose="02000606050000020004" pitchFamily="50" charset="0"/>
                <a:ea typeface="+mn-ea"/>
                <a:cs typeface="+mn-cs"/>
              </a:rPr>
              <a:t>Preparatory phase – Project Coordination &amp; Building synergies</a:t>
            </a:r>
            <a:endParaRPr kumimoji="0" lang="en-GB" sz="1200" b="0" i="0" u="none" strike="noStrike" kern="1200" cap="none" spc="0" normalizeH="0" baseline="0" noProof="0" dirty="0">
              <a:ln>
                <a:noFill/>
              </a:ln>
              <a:solidFill>
                <a:srgbClr val="FFAA4B"/>
              </a:solidFill>
              <a:effectLst/>
              <a:uLnTx/>
              <a:uFillTx/>
              <a:latin typeface="PF Premier Text Medium" panose="02000606050000020004" pitchFamily="50" charset="0"/>
              <a:ea typeface="+mn-ea"/>
              <a:cs typeface="+mn-cs"/>
            </a:endParaRPr>
          </a:p>
        </p:txBody>
      </p:sp>
      <p:sp>
        <p:nvSpPr>
          <p:cNvPr id="17" name="Oval 16">
            <a:extLst>
              <a:ext uri="{FF2B5EF4-FFF2-40B4-BE49-F238E27FC236}">
                <a16:creationId xmlns:a16="http://schemas.microsoft.com/office/drawing/2014/main" id="{26B52F55-912C-C6B6-12F6-91D8BA1CB95E}"/>
              </a:ext>
            </a:extLst>
          </p:cNvPr>
          <p:cNvSpPr/>
          <p:nvPr/>
        </p:nvSpPr>
        <p:spPr>
          <a:xfrm>
            <a:off x="4105576" y="3532174"/>
            <a:ext cx="147305" cy="147305"/>
          </a:xfrm>
          <a:prstGeom prst="ellipse">
            <a:avLst/>
          </a:prstGeom>
          <a:solidFill>
            <a:srgbClr val="FF6585"/>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E3B57237-A4DB-824A-60E4-1DC75ED693BB}"/>
              </a:ext>
            </a:extLst>
          </p:cNvPr>
          <p:cNvSpPr txBox="1"/>
          <p:nvPr/>
        </p:nvSpPr>
        <p:spPr>
          <a:xfrm>
            <a:off x="4643833" y="3763387"/>
            <a:ext cx="14521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C7474"/>
                </a:solidFill>
                <a:effectLst/>
                <a:uLnTx/>
                <a:uFillTx/>
                <a:latin typeface="PF Premier Text Medium" panose="02000606050000020004" pitchFamily="50" charset="0"/>
                <a:ea typeface="+mn-ea"/>
                <a:cs typeface="+mn-cs"/>
              </a:rPr>
              <a:t>Final Design Proposal</a:t>
            </a:r>
            <a:r>
              <a:rPr kumimoji="0" lang="en-GB" sz="1200" b="0" i="0" u="none" strike="noStrike" kern="1200" cap="none" spc="0" normalizeH="0" baseline="0" noProof="0" dirty="0">
                <a:ln>
                  <a:noFill/>
                </a:ln>
                <a:solidFill>
                  <a:srgbClr val="5C7474"/>
                </a:solidFill>
                <a:effectLst/>
                <a:uLnTx/>
                <a:uFillTx/>
                <a:latin typeface="PF Premier Text Medium" panose="02000606050000020004" pitchFamily="50" charset="0"/>
                <a:ea typeface="+mn-ea"/>
                <a:cs typeface="+mn-cs"/>
              </a:rPr>
              <a:t> &amp; Experts Approval</a:t>
            </a:r>
            <a:endParaRPr kumimoji="0" lang="en-US" sz="1200" b="0" i="0" u="none" strike="noStrike" kern="1200" cap="none" spc="0" normalizeH="0" baseline="0" noProof="0" dirty="0">
              <a:ln>
                <a:noFill/>
              </a:ln>
              <a:solidFill>
                <a:srgbClr val="5C7474"/>
              </a:solidFill>
              <a:effectLst/>
              <a:uLnTx/>
              <a:uFillTx/>
              <a:latin typeface="PF Premier Text Medium" panose="02000606050000020004" pitchFamily="50" charset="0"/>
              <a:ea typeface="+mn-ea"/>
              <a:cs typeface="+mn-cs"/>
            </a:endParaRPr>
          </a:p>
        </p:txBody>
      </p:sp>
      <p:sp>
        <p:nvSpPr>
          <p:cNvPr id="19" name="Oval 18">
            <a:extLst>
              <a:ext uri="{FF2B5EF4-FFF2-40B4-BE49-F238E27FC236}">
                <a16:creationId xmlns:a16="http://schemas.microsoft.com/office/drawing/2014/main" id="{E6A3DDAD-C73B-259C-8EBD-51147FD22539}"/>
              </a:ext>
            </a:extLst>
          </p:cNvPr>
          <p:cNvSpPr/>
          <p:nvPr/>
        </p:nvSpPr>
        <p:spPr>
          <a:xfrm>
            <a:off x="5250321" y="3532174"/>
            <a:ext cx="147305" cy="147305"/>
          </a:xfrm>
          <a:prstGeom prst="ellipse">
            <a:avLst/>
          </a:prstGeom>
          <a:solidFill>
            <a:srgbClr val="5C7474"/>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0" name="Straight Connector 19">
            <a:extLst>
              <a:ext uri="{FF2B5EF4-FFF2-40B4-BE49-F238E27FC236}">
                <a16:creationId xmlns:a16="http://schemas.microsoft.com/office/drawing/2014/main" id="{AF4B3DB8-AD6F-91CD-D49D-505993AE476E}"/>
              </a:ext>
            </a:extLst>
          </p:cNvPr>
          <p:cNvCxnSpPr>
            <a:cxnSpLocks/>
            <a:stCxn id="17" idx="6"/>
            <a:endCxn id="19" idx="2"/>
          </p:cNvCxnSpPr>
          <p:nvPr/>
        </p:nvCxnSpPr>
        <p:spPr>
          <a:xfrm>
            <a:off x="4252881" y="3605827"/>
            <a:ext cx="99744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21E55F-B38F-549C-2813-A369C039209F}"/>
              </a:ext>
            </a:extLst>
          </p:cNvPr>
          <p:cNvCxnSpPr>
            <a:cxnSpLocks/>
            <a:stCxn id="19" idx="6"/>
          </p:cNvCxnSpPr>
          <p:nvPr/>
        </p:nvCxnSpPr>
        <p:spPr>
          <a:xfrm>
            <a:off x="5397626" y="3605827"/>
            <a:ext cx="2976707" cy="399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07D055B-2985-465C-196B-5F04E33E5EAD}"/>
              </a:ext>
            </a:extLst>
          </p:cNvPr>
          <p:cNvSpPr txBox="1"/>
          <p:nvPr/>
        </p:nvSpPr>
        <p:spPr>
          <a:xfrm>
            <a:off x="6527899" y="3763387"/>
            <a:ext cx="13296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2CABE"/>
                </a:solidFill>
                <a:effectLst/>
                <a:uLnTx/>
                <a:uFillTx/>
                <a:latin typeface="PF Premier Text Medium" panose="02000606050000020004" pitchFamily="50" charset="0"/>
                <a:ea typeface="+mn-ea"/>
                <a:cs typeface="+mn-cs"/>
              </a:rPr>
              <a:t>Detailed 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2CABE"/>
                </a:solidFill>
                <a:effectLst/>
                <a:uLnTx/>
                <a:uFillTx/>
                <a:latin typeface="PF Premier Text Medium" panose="02000606050000020004" pitchFamily="50" charset="0"/>
                <a:ea typeface="+mn-ea"/>
                <a:cs typeface="+mn-cs"/>
              </a:rPr>
              <a:t>&amp; Procurement </a:t>
            </a:r>
            <a:endParaRPr kumimoji="0" lang="en-GB" sz="1200" b="0" i="0" u="none" strike="noStrike" kern="1200" cap="none" spc="0" normalizeH="0" baseline="0" noProof="0" dirty="0">
              <a:ln>
                <a:noFill/>
              </a:ln>
              <a:solidFill>
                <a:srgbClr val="52CABE"/>
              </a:solidFill>
              <a:effectLst/>
              <a:uLnTx/>
              <a:uFillTx/>
              <a:latin typeface="PF Premier Text Medium" panose="02000606050000020004" pitchFamily="50" charset="0"/>
              <a:ea typeface="+mn-ea"/>
              <a:cs typeface="+mn-cs"/>
            </a:endParaRPr>
          </a:p>
        </p:txBody>
      </p:sp>
      <p:sp>
        <p:nvSpPr>
          <p:cNvPr id="25" name="Oval 24">
            <a:extLst>
              <a:ext uri="{FF2B5EF4-FFF2-40B4-BE49-F238E27FC236}">
                <a16:creationId xmlns:a16="http://schemas.microsoft.com/office/drawing/2014/main" id="{8FBEA320-E738-35E5-9A72-5E084BF01EDF}"/>
              </a:ext>
            </a:extLst>
          </p:cNvPr>
          <p:cNvSpPr/>
          <p:nvPr/>
        </p:nvSpPr>
        <p:spPr>
          <a:xfrm>
            <a:off x="7119091" y="3532174"/>
            <a:ext cx="147305" cy="147305"/>
          </a:xfrm>
          <a:prstGeom prst="ellipse">
            <a:avLst/>
          </a:prstGeom>
          <a:solidFill>
            <a:srgbClr val="52CABE"/>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603EFD4F-13FE-6E40-5164-538DC3B5B57E}"/>
              </a:ext>
            </a:extLst>
          </p:cNvPr>
          <p:cNvSpPr txBox="1"/>
          <p:nvPr/>
        </p:nvSpPr>
        <p:spPr>
          <a:xfrm>
            <a:off x="7745029" y="3763387"/>
            <a:ext cx="133095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2CABE"/>
                </a:solidFill>
                <a:effectLst/>
                <a:uLnTx/>
                <a:uFillTx/>
                <a:latin typeface="PF Premier Text Medium" panose="02000606050000020004" pitchFamily="50" charset="0"/>
                <a:ea typeface="+mn-ea"/>
                <a:cs typeface="+mn-cs"/>
              </a:rPr>
              <a:t>Construction</a:t>
            </a:r>
            <a:endParaRPr kumimoji="0" lang="en-GB" sz="1200" b="0" i="0" u="none" strike="noStrike" kern="1200" cap="none" spc="0" normalizeH="0" baseline="0" noProof="0" dirty="0">
              <a:ln>
                <a:noFill/>
              </a:ln>
              <a:solidFill>
                <a:srgbClr val="52CABE"/>
              </a:solidFill>
              <a:effectLst/>
              <a:uLnTx/>
              <a:uFillTx/>
              <a:latin typeface="PF Premier Text Medium" panose="02000606050000020004" pitchFamily="50" charset="0"/>
              <a:ea typeface="+mn-ea"/>
              <a:cs typeface="+mn-cs"/>
            </a:endParaRPr>
          </a:p>
        </p:txBody>
      </p:sp>
      <p:sp>
        <p:nvSpPr>
          <p:cNvPr id="27" name="Oval 26">
            <a:extLst>
              <a:ext uri="{FF2B5EF4-FFF2-40B4-BE49-F238E27FC236}">
                <a16:creationId xmlns:a16="http://schemas.microsoft.com/office/drawing/2014/main" id="{22222039-82F3-A413-68A5-6C8BFB6D4601}"/>
              </a:ext>
            </a:extLst>
          </p:cNvPr>
          <p:cNvSpPr/>
          <p:nvPr/>
        </p:nvSpPr>
        <p:spPr>
          <a:xfrm>
            <a:off x="8336855" y="3532174"/>
            <a:ext cx="147305" cy="147305"/>
          </a:xfrm>
          <a:prstGeom prst="ellipse">
            <a:avLst/>
          </a:prstGeom>
          <a:solidFill>
            <a:srgbClr val="52CABE"/>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A425258A-1390-EF4E-E3B1-EC12701E7F05}"/>
              </a:ext>
            </a:extLst>
          </p:cNvPr>
          <p:cNvSpPr txBox="1"/>
          <p:nvPr/>
        </p:nvSpPr>
        <p:spPr>
          <a:xfrm>
            <a:off x="10103018" y="3763387"/>
            <a:ext cx="119603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DC52F"/>
                </a:solidFill>
                <a:effectLst/>
                <a:uLnTx/>
                <a:uFillTx/>
                <a:latin typeface="PF Premier Text Medium" panose="02000606050000020004" pitchFamily="50" charset="0"/>
                <a:ea typeface="+mn-ea"/>
                <a:cs typeface="+mn-cs"/>
              </a:rPr>
              <a:t>Ready!</a:t>
            </a:r>
            <a:endParaRPr kumimoji="0" lang="en-GB" sz="1200" b="0" i="0" u="none" strike="noStrike" kern="1200" cap="none" spc="0" normalizeH="0" baseline="0" noProof="0" dirty="0">
              <a:ln>
                <a:noFill/>
              </a:ln>
              <a:solidFill>
                <a:srgbClr val="FDC52F"/>
              </a:solidFill>
              <a:effectLst/>
              <a:uLnTx/>
              <a:uFillTx/>
              <a:latin typeface="PF Premier Text Medium" panose="02000606050000020004" pitchFamily="50" charset="0"/>
              <a:ea typeface="+mn-ea"/>
              <a:cs typeface="+mn-cs"/>
            </a:endParaRPr>
          </a:p>
        </p:txBody>
      </p:sp>
      <p:sp>
        <p:nvSpPr>
          <p:cNvPr id="29" name="Oval 28">
            <a:extLst>
              <a:ext uri="{FF2B5EF4-FFF2-40B4-BE49-F238E27FC236}">
                <a16:creationId xmlns:a16="http://schemas.microsoft.com/office/drawing/2014/main" id="{F020AC72-9624-6E4E-1946-E6D3B905C989}"/>
              </a:ext>
            </a:extLst>
          </p:cNvPr>
          <p:cNvSpPr/>
          <p:nvPr/>
        </p:nvSpPr>
        <p:spPr>
          <a:xfrm>
            <a:off x="10627382" y="3532174"/>
            <a:ext cx="147305" cy="147305"/>
          </a:xfrm>
          <a:prstGeom prst="ellipse">
            <a:avLst/>
          </a:prstGeom>
          <a:solidFill>
            <a:srgbClr val="FDC52F"/>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30" name="Straight Connector 29">
            <a:extLst>
              <a:ext uri="{FF2B5EF4-FFF2-40B4-BE49-F238E27FC236}">
                <a16:creationId xmlns:a16="http://schemas.microsoft.com/office/drawing/2014/main" id="{963AE8D3-627B-0622-214F-9A541DE393A1}"/>
              </a:ext>
            </a:extLst>
          </p:cNvPr>
          <p:cNvCxnSpPr>
            <a:cxnSpLocks/>
          </p:cNvCxnSpPr>
          <p:nvPr/>
        </p:nvCxnSpPr>
        <p:spPr>
          <a:xfrm>
            <a:off x="8467139" y="3609820"/>
            <a:ext cx="2160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2614CC3-F93E-4152-D89F-119C9F2830AA}"/>
              </a:ext>
            </a:extLst>
          </p:cNvPr>
          <p:cNvSpPr txBox="1"/>
          <p:nvPr/>
        </p:nvSpPr>
        <p:spPr>
          <a:xfrm>
            <a:off x="3581212" y="3763387"/>
            <a:ext cx="11960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6585"/>
                </a:solidFill>
                <a:effectLst/>
                <a:uLnTx/>
                <a:uFillTx/>
                <a:latin typeface="PF Premier Text Medium" panose="02000606050000020004" pitchFamily="50" charset="0"/>
                <a:ea typeface="+mn-ea"/>
                <a:cs typeface="+mn-cs"/>
              </a:rPr>
              <a:t>School Campaign &amp; Exhibition</a:t>
            </a:r>
            <a:endParaRPr kumimoji="0" lang="en-GB" sz="1200" b="0" i="0" u="none" strike="noStrike" kern="1200" cap="none" spc="0" normalizeH="0" baseline="0" noProof="0" dirty="0">
              <a:ln>
                <a:noFill/>
              </a:ln>
              <a:solidFill>
                <a:srgbClr val="FF6585"/>
              </a:solidFill>
              <a:effectLst/>
              <a:uLnTx/>
              <a:uFillTx/>
              <a:latin typeface="PF Premier Text Medium" panose="02000606050000020004" pitchFamily="50" charset="0"/>
              <a:ea typeface="+mn-ea"/>
              <a:cs typeface="+mn-cs"/>
            </a:endParaRPr>
          </a:p>
        </p:txBody>
      </p:sp>
      <p:sp>
        <p:nvSpPr>
          <p:cNvPr id="32" name="Rectangle 31">
            <a:extLst>
              <a:ext uri="{FF2B5EF4-FFF2-40B4-BE49-F238E27FC236}">
                <a16:creationId xmlns:a16="http://schemas.microsoft.com/office/drawing/2014/main" id="{B0082165-4D2C-C86E-D46C-675F892B8276}"/>
              </a:ext>
            </a:extLst>
          </p:cNvPr>
          <p:cNvSpPr/>
          <p:nvPr/>
        </p:nvSpPr>
        <p:spPr>
          <a:xfrm>
            <a:off x="2568667" y="4723073"/>
            <a:ext cx="2347131" cy="102768"/>
          </a:xfrm>
          <a:prstGeom prst="rect">
            <a:avLst/>
          </a:prstGeom>
          <a:solidFill>
            <a:srgbClr val="FF6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3" name="TextBox 32">
            <a:extLst>
              <a:ext uri="{FF2B5EF4-FFF2-40B4-BE49-F238E27FC236}">
                <a16:creationId xmlns:a16="http://schemas.microsoft.com/office/drawing/2014/main" id="{568C2F9A-21C8-05E7-52C0-4ADB5347EF62}"/>
              </a:ext>
            </a:extLst>
          </p:cNvPr>
          <p:cNvSpPr txBox="1"/>
          <p:nvPr/>
        </p:nvSpPr>
        <p:spPr>
          <a:xfrm>
            <a:off x="3038831" y="4973379"/>
            <a:ext cx="13203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585"/>
                </a:solidFill>
                <a:effectLst/>
                <a:uLnTx/>
                <a:uFillTx/>
                <a:latin typeface="PF Premier Text Medium" panose="02000606050000020004" pitchFamily="50" charset="0"/>
                <a:ea typeface="+mn-ea"/>
                <a:cs typeface="+mn-cs"/>
              </a:rPr>
              <a:t>Participatory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585"/>
                </a:solidFill>
                <a:effectLst/>
                <a:uLnTx/>
                <a:uFillTx/>
                <a:latin typeface="PF Premier Text Medium" panose="02000606050000020004" pitchFamily="50" charset="0"/>
                <a:ea typeface="+mn-ea"/>
                <a:cs typeface="+mn-cs"/>
              </a:rPr>
              <a:t>Phase</a:t>
            </a:r>
            <a:endParaRPr kumimoji="0" lang="en-GB" sz="1800" b="0" i="0" u="none" strike="noStrike" kern="1200" cap="none" spc="0" normalizeH="0" baseline="0" noProof="0" dirty="0">
              <a:ln>
                <a:noFill/>
              </a:ln>
              <a:solidFill>
                <a:srgbClr val="FF6585"/>
              </a:solidFill>
              <a:effectLst/>
              <a:uLnTx/>
              <a:uFillTx/>
              <a:latin typeface="PF Premier Text Medium" panose="02000606050000020004" pitchFamily="50" charset="0"/>
              <a:ea typeface="+mn-ea"/>
              <a:cs typeface="+mn-cs"/>
            </a:endParaRPr>
          </a:p>
        </p:txBody>
      </p:sp>
      <p:sp>
        <p:nvSpPr>
          <p:cNvPr id="34" name="Rectangle 33">
            <a:extLst>
              <a:ext uri="{FF2B5EF4-FFF2-40B4-BE49-F238E27FC236}">
                <a16:creationId xmlns:a16="http://schemas.microsoft.com/office/drawing/2014/main" id="{09D51866-57C4-F23F-19B8-BC4BD1541940}"/>
              </a:ext>
            </a:extLst>
          </p:cNvPr>
          <p:cNvSpPr/>
          <p:nvPr/>
        </p:nvSpPr>
        <p:spPr>
          <a:xfrm>
            <a:off x="1284418" y="4723073"/>
            <a:ext cx="1284249" cy="102768"/>
          </a:xfrm>
          <a:prstGeom prst="rect">
            <a:avLst/>
          </a:prstGeom>
          <a:solidFill>
            <a:srgbClr val="FFA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35" name="Group 34">
            <a:extLst>
              <a:ext uri="{FF2B5EF4-FFF2-40B4-BE49-F238E27FC236}">
                <a16:creationId xmlns:a16="http://schemas.microsoft.com/office/drawing/2014/main" id="{FC860CC2-AF0F-B8DE-B480-45D2A1309F23}"/>
              </a:ext>
            </a:extLst>
          </p:cNvPr>
          <p:cNvGrpSpPr/>
          <p:nvPr/>
        </p:nvGrpSpPr>
        <p:grpSpPr>
          <a:xfrm>
            <a:off x="4915799" y="4723074"/>
            <a:ext cx="2503096" cy="891163"/>
            <a:chOff x="3834464" y="5223595"/>
            <a:chExt cx="2308428" cy="891163"/>
          </a:xfrm>
        </p:grpSpPr>
        <p:sp>
          <p:nvSpPr>
            <p:cNvPr id="36" name="Rectangle 35">
              <a:extLst>
                <a:ext uri="{FF2B5EF4-FFF2-40B4-BE49-F238E27FC236}">
                  <a16:creationId xmlns:a16="http://schemas.microsoft.com/office/drawing/2014/main" id="{110C0934-C940-3365-3DCD-27F87E645F14}"/>
                </a:ext>
              </a:extLst>
            </p:cNvPr>
            <p:cNvSpPr/>
            <p:nvPr/>
          </p:nvSpPr>
          <p:spPr>
            <a:xfrm>
              <a:off x="3834464" y="5223595"/>
              <a:ext cx="2308428" cy="102767"/>
            </a:xfrm>
            <a:prstGeom prst="rect">
              <a:avLst/>
            </a:prstGeom>
            <a:solidFill>
              <a:srgbClr val="5C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53B5E605-6F3C-E6F1-A51D-636A331CE992}"/>
                </a:ext>
              </a:extLst>
            </p:cNvPr>
            <p:cNvSpPr txBox="1"/>
            <p:nvPr/>
          </p:nvSpPr>
          <p:spPr>
            <a:xfrm>
              <a:off x="4133639" y="5468427"/>
              <a:ext cx="16455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7474"/>
                  </a:solidFill>
                  <a:effectLst/>
                  <a:uLnTx/>
                  <a:uFillTx/>
                  <a:latin typeface="PF Premier Text Medium" panose="02000606050000020004" pitchFamily="50" charset="0"/>
                  <a:ea typeface="+mn-ea"/>
                  <a:cs typeface="+mn-cs"/>
                </a:rPr>
                <a:t>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7474"/>
                  </a:solidFill>
                  <a:effectLst/>
                  <a:uLnTx/>
                  <a:uFillTx/>
                  <a:latin typeface="PF Premier Text Medium" panose="02000606050000020004" pitchFamily="50" charset="0"/>
                  <a:ea typeface="+mn-ea"/>
                  <a:cs typeface="+mn-cs"/>
                </a:rPr>
                <a:t>Phase</a:t>
              </a:r>
              <a:endParaRPr kumimoji="0" lang="en-GB" sz="1800" b="0" i="0" u="none" strike="noStrike" kern="1200" cap="none" spc="0" normalizeH="0" baseline="0" noProof="0" dirty="0">
                <a:ln>
                  <a:noFill/>
                </a:ln>
                <a:solidFill>
                  <a:srgbClr val="5C7474"/>
                </a:solidFill>
                <a:effectLst/>
                <a:uLnTx/>
                <a:uFillTx/>
                <a:latin typeface="PF Premier Text Medium" panose="02000606050000020004" pitchFamily="50" charset="0"/>
                <a:ea typeface="+mn-ea"/>
                <a:cs typeface="+mn-cs"/>
              </a:endParaRPr>
            </a:p>
          </p:txBody>
        </p:sp>
      </p:grpSp>
      <p:grpSp>
        <p:nvGrpSpPr>
          <p:cNvPr id="38" name="Group 37">
            <a:extLst>
              <a:ext uri="{FF2B5EF4-FFF2-40B4-BE49-F238E27FC236}">
                <a16:creationId xmlns:a16="http://schemas.microsoft.com/office/drawing/2014/main" id="{DF9CA29A-AFD0-0EDD-5D84-0416E8CCCCF7}"/>
              </a:ext>
            </a:extLst>
          </p:cNvPr>
          <p:cNvGrpSpPr/>
          <p:nvPr/>
        </p:nvGrpSpPr>
        <p:grpSpPr>
          <a:xfrm>
            <a:off x="7418895" y="4723074"/>
            <a:ext cx="3379238" cy="1179685"/>
            <a:chOff x="6060831" y="5223595"/>
            <a:chExt cx="4737302" cy="1179685"/>
          </a:xfrm>
        </p:grpSpPr>
        <p:sp>
          <p:nvSpPr>
            <p:cNvPr id="39" name="Rectangle 38">
              <a:extLst>
                <a:ext uri="{FF2B5EF4-FFF2-40B4-BE49-F238E27FC236}">
                  <a16:creationId xmlns:a16="http://schemas.microsoft.com/office/drawing/2014/main" id="{2C950FA0-F61E-2140-1950-282742239BF3}"/>
                </a:ext>
              </a:extLst>
            </p:cNvPr>
            <p:cNvSpPr/>
            <p:nvPr/>
          </p:nvSpPr>
          <p:spPr>
            <a:xfrm>
              <a:off x="6060831" y="5223595"/>
              <a:ext cx="4737302" cy="102767"/>
            </a:xfrm>
            <a:prstGeom prst="rect">
              <a:avLst/>
            </a:prstGeom>
            <a:solidFill>
              <a:srgbClr val="52CA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TextBox 39">
              <a:extLst>
                <a:ext uri="{FF2B5EF4-FFF2-40B4-BE49-F238E27FC236}">
                  <a16:creationId xmlns:a16="http://schemas.microsoft.com/office/drawing/2014/main" id="{180BB7E0-6568-5511-04A9-095FFDA5819A}"/>
                </a:ext>
              </a:extLst>
            </p:cNvPr>
            <p:cNvSpPr txBox="1"/>
            <p:nvPr/>
          </p:nvSpPr>
          <p:spPr>
            <a:xfrm>
              <a:off x="7005148" y="5479950"/>
              <a:ext cx="26115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2CABE"/>
                  </a:solidFill>
                  <a:effectLst/>
                  <a:uLnTx/>
                  <a:uFillTx/>
                  <a:latin typeface="PF Premier Text Medium" panose="02000606050000020004" pitchFamily="50" charset="0"/>
                  <a:ea typeface="+mn-ea"/>
                  <a:cs typeface="+mn-cs"/>
                </a:rPr>
                <a:t>Construction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2CABE"/>
                  </a:solidFill>
                  <a:effectLst/>
                  <a:uLnTx/>
                  <a:uFillTx/>
                  <a:latin typeface="PF Premier Text Medium" panose="02000606050000020004" pitchFamily="50" charset="0"/>
                  <a:ea typeface="+mn-ea"/>
                  <a:cs typeface="+mn-cs"/>
                </a:rPr>
                <a:t>Phase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2CABE"/>
                </a:solidFill>
                <a:effectLst/>
                <a:uLnTx/>
                <a:uFillTx/>
                <a:latin typeface="PF Premier Text Medium" panose="02000606050000020004" pitchFamily="50" charset="0"/>
                <a:ea typeface="+mn-ea"/>
                <a:cs typeface="+mn-cs"/>
              </a:endParaRPr>
            </a:p>
          </p:txBody>
        </p:sp>
      </p:grpSp>
      <p:grpSp>
        <p:nvGrpSpPr>
          <p:cNvPr id="41" name="Group 40">
            <a:extLst>
              <a:ext uri="{FF2B5EF4-FFF2-40B4-BE49-F238E27FC236}">
                <a16:creationId xmlns:a16="http://schemas.microsoft.com/office/drawing/2014/main" id="{73AD462A-69AF-B38A-668A-CDDCCBDFC48B}"/>
              </a:ext>
            </a:extLst>
          </p:cNvPr>
          <p:cNvGrpSpPr/>
          <p:nvPr/>
        </p:nvGrpSpPr>
        <p:grpSpPr>
          <a:xfrm>
            <a:off x="949896" y="2450318"/>
            <a:ext cx="816349" cy="982035"/>
            <a:chOff x="3948047" y="936408"/>
            <a:chExt cx="1351920" cy="1626306"/>
          </a:xfrm>
          <a:solidFill>
            <a:srgbClr val="FFAA4B"/>
          </a:solidFill>
        </p:grpSpPr>
        <p:sp>
          <p:nvSpPr>
            <p:cNvPr id="42" name="Oval 41">
              <a:extLst>
                <a:ext uri="{FF2B5EF4-FFF2-40B4-BE49-F238E27FC236}">
                  <a16:creationId xmlns:a16="http://schemas.microsoft.com/office/drawing/2014/main" id="{3441E812-DD9E-79F2-8B23-32146007C736}"/>
                </a:ext>
              </a:extLst>
            </p:cNvPr>
            <p:cNvSpPr/>
            <p:nvPr/>
          </p:nvSpPr>
          <p:spPr>
            <a:xfrm>
              <a:off x="3948047" y="936408"/>
              <a:ext cx="1351920" cy="12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3" name="Isosceles Triangle 12">
              <a:extLst>
                <a:ext uri="{FF2B5EF4-FFF2-40B4-BE49-F238E27FC236}">
                  <a16:creationId xmlns:a16="http://schemas.microsoft.com/office/drawing/2014/main" id="{0D922713-5B6C-C200-8D4D-D8B83424283C}"/>
                </a:ext>
              </a:extLst>
            </p:cNvPr>
            <p:cNvSpPr/>
            <p:nvPr/>
          </p:nvSpPr>
          <p:spPr>
            <a:xfrm rot="10800000">
              <a:off x="3994007" y="1803421"/>
              <a:ext cx="1260001" cy="7592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44" name="Oval 43">
            <a:extLst>
              <a:ext uri="{FF2B5EF4-FFF2-40B4-BE49-F238E27FC236}">
                <a16:creationId xmlns:a16="http://schemas.microsoft.com/office/drawing/2014/main" id="{F274CCAD-3334-C89E-BC39-E180F3378140}"/>
              </a:ext>
            </a:extLst>
          </p:cNvPr>
          <p:cNvSpPr/>
          <p:nvPr/>
        </p:nvSpPr>
        <p:spPr>
          <a:xfrm>
            <a:off x="1086340" y="2554550"/>
            <a:ext cx="543460" cy="5434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5" name="Group 44">
            <a:extLst>
              <a:ext uri="{FF2B5EF4-FFF2-40B4-BE49-F238E27FC236}">
                <a16:creationId xmlns:a16="http://schemas.microsoft.com/office/drawing/2014/main" id="{1496B50A-7E84-DB93-3820-1A5483BFCCF9}"/>
              </a:ext>
            </a:extLst>
          </p:cNvPr>
          <p:cNvGrpSpPr/>
          <p:nvPr/>
        </p:nvGrpSpPr>
        <p:grpSpPr>
          <a:xfrm>
            <a:off x="6784569" y="2450318"/>
            <a:ext cx="816349" cy="982035"/>
            <a:chOff x="6491080" y="1869300"/>
            <a:chExt cx="816349" cy="982035"/>
          </a:xfrm>
          <a:effectLst>
            <a:outerShdw blurRad="50800" dist="38100" dir="2700000" algn="tl" rotWithShape="0">
              <a:prstClr val="black">
                <a:alpha val="40000"/>
              </a:prstClr>
            </a:outerShdw>
          </a:effectLst>
        </p:grpSpPr>
        <p:grpSp>
          <p:nvGrpSpPr>
            <p:cNvPr id="46" name="Group 45">
              <a:extLst>
                <a:ext uri="{FF2B5EF4-FFF2-40B4-BE49-F238E27FC236}">
                  <a16:creationId xmlns:a16="http://schemas.microsoft.com/office/drawing/2014/main" id="{1E82988F-71F1-0C64-B87C-6EFD47FE8E06}"/>
                </a:ext>
              </a:extLst>
            </p:cNvPr>
            <p:cNvGrpSpPr/>
            <p:nvPr/>
          </p:nvGrpSpPr>
          <p:grpSpPr>
            <a:xfrm>
              <a:off x="6491080" y="1869300"/>
              <a:ext cx="816349" cy="982035"/>
              <a:chOff x="3948047" y="936408"/>
              <a:chExt cx="1351920" cy="1626306"/>
            </a:xfrm>
            <a:solidFill>
              <a:srgbClr val="52CABE"/>
            </a:solidFill>
          </p:grpSpPr>
          <p:sp>
            <p:nvSpPr>
              <p:cNvPr id="49" name="Oval 48">
                <a:extLst>
                  <a:ext uri="{FF2B5EF4-FFF2-40B4-BE49-F238E27FC236}">
                    <a16:creationId xmlns:a16="http://schemas.microsoft.com/office/drawing/2014/main" id="{4E6F62DF-E962-B583-7A3A-F713F26DB62B}"/>
                  </a:ext>
                </a:extLst>
              </p:cNvPr>
              <p:cNvSpPr/>
              <p:nvPr/>
            </p:nvSpPr>
            <p:spPr>
              <a:xfrm>
                <a:off x="3948047" y="936408"/>
                <a:ext cx="1351920" cy="12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2"/>
                  </a:solidFill>
                  <a:effectLst/>
                  <a:uLnTx/>
                  <a:uFillTx/>
                  <a:latin typeface="Aptos" panose="02110004020202020204"/>
                  <a:ea typeface="+mn-ea"/>
                  <a:cs typeface="+mn-cs"/>
                </a:endParaRPr>
              </a:p>
            </p:txBody>
          </p:sp>
          <p:sp>
            <p:nvSpPr>
              <p:cNvPr id="50" name="Isosceles Triangle 65">
                <a:extLst>
                  <a:ext uri="{FF2B5EF4-FFF2-40B4-BE49-F238E27FC236}">
                    <a16:creationId xmlns:a16="http://schemas.microsoft.com/office/drawing/2014/main" id="{CAA6953B-4864-2FCC-B789-68D805837B38}"/>
                  </a:ext>
                </a:extLst>
              </p:cNvPr>
              <p:cNvSpPr/>
              <p:nvPr/>
            </p:nvSpPr>
            <p:spPr>
              <a:xfrm rot="10800000">
                <a:off x="3994007" y="1803421"/>
                <a:ext cx="1260001" cy="7592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F7372"/>
                  </a:solidFill>
                  <a:effectLst/>
                  <a:uLnTx/>
                  <a:uFillTx/>
                  <a:latin typeface="Aptos" panose="02110004020202020204"/>
                  <a:ea typeface="+mn-ea"/>
                  <a:cs typeface="+mn-cs"/>
                </a:endParaRPr>
              </a:p>
            </p:txBody>
          </p:sp>
        </p:grpSp>
        <p:sp>
          <p:nvSpPr>
            <p:cNvPr id="47" name="Oval 46">
              <a:extLst>
                <a:ext uri="{FF2B5EF4-FFF2-40B4-BE49-F238E27FC236}">
                  <a16:creationId xmlns:a16="http://schemas.microsoft.com/office/drawing/2014/main" id="{E955F9E6-22B7-B95C-5241-6374111A9AED}"/>
                </a:ext>
              </a:extLst>
            </p:cNvPr>
            <p:cNvSpPr/>
            <p:nvPr/>
          </p:nvSpPr>
          <p:spPr>
            <a:xfrm>
              <a:off x="6627524" y="1973532"/>
              <a:ext cx="543460" cy="5434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8" name="Graphic 47" descr="Blueprint with solid fill">
              <a:extLst>
                <a:ext uri="{FF2B5EF4-FFF2-40B4-BE49-F238E27FC236}">
                  <a16:creationId xmlns:a16="http://schemas.microsoft.com/office/drawing/2014/main" id="{94338BA4-3D11-2368-9B66-D26CA69E53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9254" y="2039991"/>
              <a:ext cx="360000" cy="360000"/>
            </a:xfrm>
            <a:prstGeom prst="rect">
              <a:avLst/>
            </a:prstGeom>
            <a:effectLst/>
          </p:spPr>
        </p:pic>
      </p:grpSp>
      <p:grpSp>
        <p:nvGrpSpPr>
          <p:cNvPr id="51" name="Group 50">
            <a:extLst>
              <a:ext uri="{FF2B5EF4-FFF2-40B4-BE49-F238E27FC236}">
                <a16:creationId xmlns:a16="http://schemas.microsoft.com/office/drawing/2014/main" id="{AAC93FCE-8BA5-B7A1-FF22-64D55C4F2901}"/>
              </a:ext>
            </a:extLst>
          </p:cNvPr>
          <p:cNvGrpSpPr/>
          <p:nvPr/>
        </p:nvGrpSpPr>
        <p:grpSpPr>
          <a:xfrm>
            <a:off x="8002333" y="2450318"/>
            <a:ext cx="816349" cy="982035"/>
            <a:chOff x="8395618" y="1869300"/>
            <a:chExt cx="816349" cy="982035"/>
          </a:xfrm>
          <a:effectLst>
            <a:outerShdw blurRad="50800" dist="38100" dir="2700000" algn="tl" rotWithShape="0">
              <a:prstClr val="black">
                <a:alpha val="40000"/>
              </a:prstClr>
            </a:outerShdw>
          </a:effectLst>
        </p:grpSpPr>
        <p:grpSp>
          <p:nvGrpSpPr>
            <p:cNvPr id="52" name="Group 51">
              <a:extLst>
                <a:ext uri="{FF2B5EF4-FFF2-40B4-BE49-F238E27FC236}">
                  <a16:creationId xmlns:a16="http://schemas.microsoft.com/office/drawing/2014/main" id="{A0861401-F683-153E-74E4-54670754758F}"/>
                </a:ext>
              </a:extLst>
            </p:cNvPr>
            <p:cNvGrpSpPr/>
            <p:nvPr/>
          </p:nvGrpSpPr>
          <p:grpSpPr>
            <a:xfrm>
              <a:off x="8395618" y="1869300"/>
              <a:ext cx="816349" cy="982035"/>
              <a:chOff x="5799635" y="1869300"/>
              <a:chExt cx="816349" cy="982035"/>
            </a:xfrm>
            <a:solidFill>
              <a:srgbClr val="52CABE"/>
            </a:solidFill>
          </p:grpSpPr>
          <p:sp>
            <p:nvSpPr>
              <p:cNvPr id="55" name="Oval 54">
                <a:extLst>
                  <a:ext uri="{FF2B5EF4-FFF2-40B4-BE49-F238E27FC236}">
                    <a16:creationId xmlns:a16="http://schemas.microsoft.com/office/drawing/2014/main" id="{4F3F4344-98B4-3D6D-E570-BC45F468F254}"/>
                  </a:ext>
                </a:extLst>
              </p:cNvPr>
              <p:cNvSpPr/>
              <p:nvPr/>
            </p:nvSpPr>
            <p:spPr>
              <a:xfrm>
                <a:off x="5799635" y="1869300"/>
                <a:ext cx="816349" cy="7608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Isosceles Triangle 58">
                <a:extLst>
                  <a:ext uri="{FF2B5EF4-FFF2-40B4-BE49-F238E27FC236}">
                    <a16:creationId xmlns:a16="http://schemas.microsoft.com/office/drawing/2014/main" id="{123D56E8-495A-81DE-12BD-1CB54C5DB32A}"/>
                  </a:ext>
                </a:extLst>
              </p:cNvPr>
              <p:cNvSpPr/>
              <p:nvPr/>
            </p:nvSpPr>
            <p:spPr>
              <a:xfrm rot="10800000">
                <a:off x="5827387" y="2392841"/>
                <a:ext cx="760844" cy="4584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3" name="Oval 52">
              <a:extLst>
                <a:ext uri="{FF2B5EF4-FFF2-40B4-BE49-F238E27FC236}">
                  <a16:creationId xmlns:a16="http://schemas.microsoft.com/office/drawing/2014/main" id="{C5144AB6-AA3E-CE97-41A7-12B179A7AF5D}"/>
                </a:ext>
              </a:extLst>
            </p:cNvPr>
            <p:cNvSpPr/>
            <p:nvPr/>
          </p:nvSpPr>
          <p:spPr>
            <a:xfrm>
              <a:off x="8532062" y="1973532"/>
              <a:ext cx="543460" cy="5434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4" name="Graphic 53" descr="Traffic cone with solid fill">
              <a:extLst>
                <a:ext uri="{FF2B5EF4-FFF2-40B4-BE49-F238E27FC236}">
                  <a16:creationId xmlns:a16="http://schemas.microsoft.com/office/drawing/2014/main" id="{E5FDF368-04A0-31E6-A838-665286642A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87792" y="2030014"/>
              <a:ext cx="432000" cy="432000"/>
            </a:xfrm>
            <a:prstGeom prst="rect">
              <a:avLst/>
            </a:prstGeom>
            <a:effectLst/>
          </p:spPr>
        </p:pic>
      </p:grpSp>
      <p:grpSp>
        <p:nvGrpSpPr>
          <p:cNvPr id="57" name="Group 56">
            <a:extLst>
              <a:ext uri="{FF2B5EF4-FFF2-40B4-BE49-F238E27FC236}">
                <a16:creationId xmlns:a16="http://schemas.microsoft.com/office/drawing/2014/main" id="{5BE4F925-034A-BBA9-B5BD-ECB7FC4E6669}"/>
              </a:ext>
            </a:extLst>
          </p:cNvPr>
          <p:cNvGrpSpPr/>
          <p:nvPr/>
        </p:nvGrpSpPr>
        <p:grpSpPr>
          <a:xfrm>
            <a:off x="3771054" y="2450318"/>
            <a:ext cx="816349" cy="982035"/>
            <a:chOff x="2590641" y="1869300"/>
            <a:chExt cx="816349" cy="982035"/>
          </a:xfrm>
        </p:grpSpPr>
        <p:grpSp>
          <p:nvGrpSpPr>
            <p:cNvPr id="58" name="Group 57">
              <a:extLst>
                <a:ext uri="{FF2B5EF4-FFF2-40B4-BE49-F238E27FC236}">
                  <a16:creationId xmlns:a16="http://schemas.microsoft.com/office/drawing/2014/main" id="{3F4B2FC8-6430-2E7C-1574-67E2668E4C4D}"/>
                </a:ext>
              </a:extLst>
            </p:cNvPr>
            <p:cNvGrpSpPr/>
            <p:nvPr/>
          </p:nvGrpSpPr>
          <p:grpSpPr>
            <a:xfrm>
              <a:off x="2590641" y="1869300"/>
              <a:ext cx="816349" cy="982035"/>
              <a:chOff x="2590641" y="1869300"/>
              <a:chExt cx="816349" cy="982035"/>
            </a:xfrm>
            <a:effectLst>
              <a:outerShdw blurRad="50800" dist="38100" dir="2700000" algn="tl" rotWithShape="0">
                <a:prstClr val="black">
                  <a:alpha val="40000"/>
                </a:prstClr>
              </a:outerShdw>
            </a:effectLst>
          </p:grpSpPr>
          <p:grpSp>
            <p:nvGrpSpPr>
              <p:cNvPr id="60" name="Group 59">
                <a:extLst>
                  <a:ext uri="{FF2B5EF4-FFF2-40B4-BE49-F238E27FC236}">
                    <a16:creationId xmlns:a16="http://schemas.microsoft.com/office/drawing/2014/main" id="{F85EB335-6B70-AF97-4F28-044FDBC3F306}"/>
                  </a:ext>
                </a:extLst>
              </p:cNvPr>
              <p:cNvGrpSpPr/>
              <p:nvPr/>
            </p:nvGrpSpPr>
            <p:grpSpPr>
              <a:xfrm>
                <a:off x="2590641" y="1869300"/>
                <a:ext cx="816349" cy="982035"/>
                <a:chOff x="3948047" y="936408"/>
                <a:chExt cx="1351920" cy="1626306"/>
              </a:xfrm>
              <a:solidFill>
                <a:srgbClr val="FF6585"/>
              </a:solidFill>
            </p:grpSpPr>
            <p:sp>
              <p:nvSpPr>
                <p:cNvPr id="62" name="Oval 61">
                  <a:extLst>
                    <a:ext uri="{FF2B5EF4-FFF2-40B4-BE49-F238E27FC236}">
                      <a16:creationId xmlns:a16="http://schemas.microsoft.com/office/drawing/2014/main" id="{9A9D5AAE-DDE2-9093-1B76-B7CA53A26E57}"/>
                    </a:ext>
                  </a:extLst>
                </p:cNvPr>
                <p:cNvSpPr/>
                <p:nvPr/>
              </p:nvSpPr>
              <p:spPr>
                <a:xfrm>
                  <a:off x="3948047" y="936408"/>
                  <a:ext cx="1351920" cy="12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3" name="Isosceles Triangle 22">
                  <a:extLst>
                    <a:ext uri="{FF2B5EF4-FFF2-40B4-BE49-F238E27FC236}">
                      <a16:creationId xmlns:a16="http://schemas.microsoft.com/office/drawing/2014/main" id="{6F64DA04-9C2F-74D0-826F-91FFE7417DCB}"/>
                    </a:ext>
                  </a:extLst>
                </p:cNvPr>
                <p:cNvSpPr/>
                <p:nvPr/>
              </p:nvSpPr>
              <p:spPr>
                <a:xfrm rot="10800000">
                  <a:off x="3994007" y="1803421"/>
                  <a:ext cx="1260001" cy="7592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1" name="Oval 60">
                <a:extLst>
                  <a:ext uri="{FF2B5EF4-FFF2-40B4-BE49-F238E27FC236}">
                    <a16:creationId xmlns:a16="http://schemas.microsoft.com/office/drawing/2014/main" id="{C13CEBEC-D4B2-8FC7-7DB9-26D7554D581E}"/>
                  </a:ext>
                </a:extLst>
              </p:cNvPr>
              <p:cNvSpPr/>
              <p:nvPr/>
            </p:nvSpPr>
            <p:spPr>
              <a:xfrm>
                <a:off x="2727085" y="1973532"/>
                <a:ext cx="543460" cy="5434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59" name="Graphic 58" descr="Easel with solid fill">
              <a:extLst>
                <a:ext uri="{FF2B5EF4-FFF2-40B4-BE49-F238E27FC236}">
                  <a16:creationId xmlns:a16="http://schemas.microsoft.com/office/drawing/2014/main" id="{E0C0F417-29D5-28E4-90AE-D2E7E7607F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18815" y="2047325"/>
              <a:ext cx="360000" cy="360000"/>
            </a:xfrm>
            <a:prstGeom prst="rect">
              <a:avLst/>
            </a:prstGeom>
          </p:spPr>
        </p:pic>
      </p:grpSp>
      <p:grpSp>
        <p:nvGrpSpPr>
          <p:cNvPr id="64" name="Group 63">
            <a:extLst>
              <a:ext uri="{FF2B5EF4-FFF2-40B4-BE49-F238E27FC236}">
                <a16:creationId xmlns:a16="http://schemas.microsoft.com/office/drawing/2014/main" id="{73E06B85-19C6-2CA0-B984-20F8F97423B4}"/>
              </a:ext>
            </a:extLst>
          </p:cNvPr>
          <p:cNvGrpSpPr/>
          <p:nvPr/>
        </p:nvGrpSpPr>
        <p:grpSpPr>
          <a:xfrm>
            <a:off x="4915799" y="2450318"/>
            <a:ext cx="816349" cy="982035"/>
            <a:chOff x="3948047" y="936408"/>
            <a:chExt cx="1351920" cy="1626306"/>
          </a:xfrm>
          <a:solidFill>
            <a:srgbClr val="5C7474"/>
          </a:solidFill>
        </p:grpSpPr>
        <p:sp>
          <p:nvSpPr>
            <p:cNvPr id="65" name="Oval 64">
              <a:extLst>
                <a:ext uri="{FF2B5EF4-FFF2-40B4-BE49-F238E27FC236}">
                  <a16:creationId xmlns:a16="http://schemas.microsoft.com/office/drawing/2014/main" id="{97332BF6-0835-FBBA-D947-AA6219B9CC55}"/>
                </a:ext>
              </a:extLst>
            </p:cNvPr>
            <p:cNvSpPr/>
            <p:nvPr/>
          </p:nvSpPr>
          <p:spPr>
            <a:xfrm>
              <a:off x="3948047" y="936408"/>
              <a:ext cx="1351920" cy="12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6" name="Isosceles Triangle 32">
              <a:extLst>
                <a:ext uri="{FF2B5EF4-FFF2-40B4-BE49-F238E27FC236}">
                  <a16:creationId xmlns:a16="http://schemas.microsoft.com/office/drawing/2014/main" id="{929E7085-80B9-4529-CF95-5788247C0A4A}"/>
                </a:ext>
              </a:extLst>
            </p:cNvPr>
            <p:cNvSpPr/>
            <p:nvPr/>
          </p:nvSpPr>
          <p:spPr>
            <a:xfrm rot="10800000">
              <a:off x="3994007" y="1803421"/>
              <a:ext cx="1260001" cy="7592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7" name="Oval 66">
            <a:extLst>
              <a:ext uri="{FF2B5EF4-FFF2-40B4-BE49-F238E27FC236}">
                <a16:creationId xmlns:a16="http://schemas.microsoft.com/office/drawing/2014/main" id="{FD79F2B0-91DC-E74D-FDED-3969BD1D358B}"/>
              </a:ext>
            </a:extLst>
          </p:cNvPr>
          <p:cNvSpPr/>
          <p:nvPr/>
        </p:nvSpPr>
        <p:spPr>
          <a:xfrm>
            <a:off x="5052243" y="2554550"/>
            <a:ext cx="543460" cy="5434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8" name="Graphic 67" descr="Diploma roll with solid fill">
            <a:extLst>
              <a:ext uri="{FF2B5EF4-FFF2-40B4-BE49-F238E27FC236}">
                <a16:creationId xmlns:a16="http://schemas.microsoft.com/office/drawing/2014/main" id="{3BC7A858-B2C3-ECE4-4D43-D4A5530D5D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92730" y="2621009"/>
            <a:ext cx="450000" cy="450000"/>
          </a:xfrm>
          <a:prstGeom prst="rect">
            <a:avLst/>
          </a:prstGeom>
        </p:spPr>
      </p:pic>
      <p:grpSp>
        <p:nvGrpSpPr>
          <p:cNvPr id="69" name="Group 68">
            <a:extLst>
              <a:ext uri="{FF2B5EF4-FFF2-40B4-BE49-F238E27FC236}">
                <a16:creationId xmlns:a16="http://schemas.microsoft.com/office/drawing/2014/main" id="{54F93E67-FDBE-38DF-D1B8-5A267FCB6297}"/>
              </a:ext>
            </a:extLst>
          </p:cNvPr>
          <p:cNvGrpSpPr/>
          <p:nvPr/>
        </p:nvGrpSpPr>
        <p:grpSpPr>
          <a:xfrm>
            <a:off x="10292860" y="2450318"/>
            <a:ext cx="816349" cy="982035"/>
            <a:chOff x="10351475" y="1869300"/>
            <a:chExt cx="816349" cy="982035"/>
          </a:xfrm>
        </p:grpSpPr>
        <p:grpSp>
          <p:nvGrpSpPr>
            <p:cNvPr id="70" name="Group 69">
              <a:extLst>
                <a:ext uri="{FF2B5EF4-FFF2-40B4-BE49-F238E27FC236}">
                  <a16:creationId xmlns:a16="http://schemas.microsoft.com/office/drawing/2014/main" id="{4ADE4C5D-70D8-3026-8171-847E46205411}"/>
                </a:ext>
              </a:extLst>
            </p:cNvPr>
            <p:cNvGrpSpPr/>
            <p:nvPr/>
          </p:nvGrpSpPr>
          <p:grpSpPr>
            <a:xfrm>
              <a:off x="10351475" y="1869300"/>
              <a:ext cx="816349" cy="982035"/>
              <a:chOff x="10351475" y="1869300"/>
              <a:chExt cx="816349" cy="982035"/>
            </a:xfrm>
            <a:effectLst>
              <a:outerShdw blurRad="50800" dist="38100" dir="2700000" algn="tl" rotWithShape="0">
                <a:prstClr val="black">
                  <a:alpha val="40000"/>
                </a:prstClr>
              </a:outerShdw>
            </a:effectLst>
          </p:grpSpPr>
          <p:grpSp>
            <p:nvGrpSpPr>
              <p:cNvPr id="72" name="Group 71">
                <a:extLst>
                  <a:ext uri="{FF2B5EF4-FFF2-40B4-BE49-F238E27FC236}">
                    <a16:creationId xmlns:a16="http://schemas.microsoft.com/office/drawing/2014/main" id="{4383EE8F-0ADD-90E0-6BCF-C723AD38FDBF}"/>
                  </a:ext>
                </a:extLst>
              </p:cNvPr>
              <p:cNvGrpSpPr/>
              <p:nvPr/>
            </p:nvGrpSpPr>
            <p:grpSpPr>
              <a:xfrm>
                <a:off x="10351475" y="1869300"/>
                <a:ext cx="816349" cy="982035"/>
                <a:chOff x="3948047" y="936408"/>
                <a:chExt cx="1351920" cy="1626306"/>
              </a:xfrm>
              <a:solidFill>
                <a:srgbClr val="FDC52F"/>
              </a:solidFill>
            </p:grpSpPr>
            <p:sp>
              <p:nvSpPr>
                <p:cNvPr id="74" name="Oval 73">
                  <a:extLst>
                    <a:ext uri="{FF2B5EF4-FFF2-40B4-BE49-F238E27FC236}">
                      <a16:creationId xmlns:a16="http://schemas.microsoft.com/office/drawing/2014/main" id="{49DB9286-64BB-4FE5-F4B0-D91321001C70}"/>
                    </a:ext>
                  </a:extLst>
                </p:cNvPr>
                <p:cNvSpPr/>
                <p:nvPr/>
              </p:nvSpPr>
              <p:spPr>
                <a:xfrm>
                  <a:off x="3948047" y="936408"/>
                  <a:ext cx="1351920" cy="12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5" name="Isosceles Triangle 51">
                  <a:extLst>
                    <a:ext uri="{FF2B5EF4-FFF2-40B4-BE49-F238E27FC236}">
                      <a16:creationId xmlns:a16="http://schemas.microsoft.com/office/drawing/2014/main" id="{02F36D4B-16DD-58D1-4AE3-78996CFC5C37}"/>
                    </a:ext>
                  </a:extLst>
                </p:cNvPr>
                <p:cNvSpPr/>
                <p:nvPr/>
              </p:nvSpPr>
              <p:spPr>
                <a:xfrm rot="10800000">
                  <a:off x="3994007" y="1803421"/>
                  <a:ext cx="1260001" cy="7592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73" name="Oval 72">
                <a:extLst>
                  <a:ext uri="{FF2B5EF4-FFF2-40B4-BE49-F238E27FC236}">
                    <a16:creationId xmlns:a16="http://schemas.microsoft.com/office/drawing/2014/main" id="{C12786D4-063B-0D95-88E8-BC5FA9B5C3B0}"/>
                  </a:ext>
                </a:extLst>
              </p:cNvPr>
              <p:cNvSpPr/>
              <p:nvPr/>
            </p:nvSpPr>
            <p:spPr>
              <a:xfrm>
                <a:off x="10487919" y="1973532"/>
                <a:ext cx="543460" cy="5434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71" name="Graphic 70" descr="Firecracker with solid fill">
              <a:extLst>
                <a:ext uri="{FF2B5EF4-FFF2-40B4-BE49-F238E27FC236}">
                  <a16:creationId xmlns:a16="http://schemas.microsoft.com/office/drawing/2014/main" id="{F0C6590A-AA7E-41F2-7472-B50A5F3266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56999" y="2029022"/>
              <a:ext cx="432000" cy="432000"/>
            </a:xfrm>
            <a:prstGeom prst="rect">
              <a:avLst/>
            </a:prstGeom>
            <a:effectLst/>
          </p:spPr>
        </p:pic>
      </p:grpSp>
      <p:sp>
        <p:nvSpPr>
          <p:cNvPr id="76" name="Oval 75">
            <a:extLst>
              <a:ext uri="{FF2B5EF4-FFF2-40B4-BE49-F238E27FC236}">
                <a16:creationId xmlns:a16="http://schemas.microsoft.com/office/drawing/2014/main" id="{CD5BD627-8574-D18B-BC9A-7FC853200F48}"/>
              </a:ext>
            </a:extLst>
          </p:cNvPr>
          <p:cNvSpPr/>
          <p:nvPr/>
        </p:nvSpPr>
        <p:spPr>
          <a:xfrm>
            <a:off x="2792330" y="3532174"/>
            <a:ext cx="147305" cy="147305"/>
          </a:xfrm>
          <a:prstGeom prst="ellipse">
            <a:avLst/>
          </a:prstGeom>
          <a:solidFill>
            <a:srgbClr val="FF6585"/>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7" name="TextBox 76">
            <a:extLst>
              <a:ext uri="{FF2B5EF4-FFF2-40B4-BE49-F238E27FC236}">
                <a16:creationId xmlns:a16="http://schemas.microsoft.com/office/drawing/2014/main" id="{C7BD355D-D2A1-2661-B692-BBE05D58CA4E}"/>
              </a:ext>
            </a:extLst>
          </p:cNvPr>
          <p:cNvSpPr txBox="1"/>
          <p:nvPr/>
        </p:nvSpPr>
        <p:spPr>
          <a:xfrm>
            <a:off x="2267507" y="3763387"/>
            <a:ext cx="11960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6585"/>
                </a:solidFill>
                <a:effectLst/>
                <a:uLnTx/>
                <a:uFillTx/>
                <a:latin typeface="PF Premier Text Medium" panose="02000606050000020004" pitchFamily="50" charset="0"/>
                <a:ea typeface="+mn-ea"/>
                <a:cs typeface="+mn-cs"/>
              </a:rPr>
              <a:t>Workshops with children</a:t>
            </a:r>
            <a:endParaRPr kumimoji="0" lang="en-GB" sz="1200" b="0" i="0" u="none" strike="noStrike" kern="1200" cap="none" spc="0" normalizeH="0" baseline="0" noProof="0" dirty="0">
              <a:ln>
                <a:noFill/>
              </a:ln>
              <a:solidFill>
                <a:srgbClr val="FF6585"/>
              </a:solidFill>
              <a:effectLst/>
              <a:uLnTx/>
              <a:uFillTx/>
              <a:latin typeface="PF Premier Text Medium" panose="02000606050000020004" pitchFamily="50" charset="0"/>
              <a:ea typeface="+mn-ea"/>
              <a:cs typeface="+mn-cs"/>
            </a:endParaRPr>
          </a:p>
        </p:txBody>
      </p:sp>
      <p:grpSp>
        <p:nvGrpSpPr>
          <p:cNvPr id="78" name="Group 77">
            <a:extLst>
              <a:ext uri="{FF2B5EF4-FFF2-40B4-BE49-F238E27FC236}">
                <a16:creationId xmlns:a16="http://schemas.microsoft.com/office/drawing/2014/main" id="{3D128C4A-9749-80DF-9C74-D0E081827751}"/>
              </a:ext>
            </a:extLst>
          </p:cNvPr>
          <p:cNvGrpSpPr/>
          <p:nvPr/>
        </p:nvGrpSpPr>
        <p:grpSpPr>
          <a:xfrm>
            <a:off x="2457808" y="2450318"/>
            <a:ext cx="816349" cy="982035"/>
            <a:chOff x="633375" y="1869300"/>
            <a:chExt cx="816349" cy="982035"/>
          </a:xfrm>
          <a:effectLst>
            <a:outerShdw blurRad="50800" dist="38100" dir="2700000" algn="tl" rotWithShape="0">
              <a:prstClr val="black">
                <a:alpha val="40000"/>
              </a:prstClr>
            </a:outerShdw>
          </a:effectLst>
        </p:grpSpPr>
        <p:grpSp>
          <p:nvGrpSpPr>
            <p:cNvPr id="79" name="Group 78">
              <a:extLst>
                <a:ext uri="{FF2B5EF4-FFF2-40B4-BE49-F238E27FC236}">
                  <a16:creationId xmlns:a16="http://schemas.microsoft.com/office/drawing/2014/main" id="{D678DD4C-3FD7-3270-CE2A-F68B2C392CDB}"/>
                </a:ext>
              </a:extLst>
            </p:cNvPr>
            <p:cNvGrpSpPr/>
            <p:nvPr/>
          </p:nvGrpSpPr>
          <p:grpSpPr>
            <a:xfrm>
              <a:off x="633375" y="1869300"/>
              <a:ext cx="816349" cy="982035"/>
              <a:chOff x="3948047" y="936408"/>
              <a:chExt cx="1351920" cy="1626306"/>
            </a:xfrm>
            <a:solidFill>
              <a:srgbClr val="FF6585"/>
            </a:solidFill>
          </p:grpSpPr>
          <p:sp>
            <p:nvSpPr>
              <p:cNvPr id="82" name="Oval 81">
                <a:extLst>
                  <a:ext uri="{FF2B5EF4-FFF2-40B4-BE49-F238E27FC236}">
                    <a16:creationId xmlns:a16="http://schemas.microsoft.com/office/drawing/2014/main" id="{7647BDF9-BB16-440F-CF96-6B92F79ABA8F}"/>
                  </a:ext>
                </a:extLst>
              </p:cNvPr>
              <p:cNvSpPr/>
              <p:nvPr/>
            </p:nvSpPr>
            <p:spPr>
              <a:xfrm>
                <a:off x="3948047" y="936408"/>
                <a:ext cx="1351920" cy="12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3" name="Isosceles Triangle 12">
                <a:extLst>
                  <a:ext uri="{FF2B5EF4-FFF2-40B4-BE49-F238E27FC236}">
                    <a16:creationId xmlns:a16="http://schemas.microsoft.com/office/drawing/2014/main" id="{D49A2608-CCCE-BD09-790E-C1BEA8565651}"/>
                  </a:ext>
                </a:extLst>
              </p:cNvPr>
              <p:cNvSpPr/>
              <p:nvPr/>
            </p:nvSpPr>
            <p:spPr>
              <a:xfrm rot="10800000">
                <a:off x="3994007" y="1803421"/>
                <a:ext cx="1260001" cy="7592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0" name="Oval 79">
              <a:extLst>
                <a:ext uri="{FF2B5EF4-FFF2-40B4-BE49-F238E27FC236}">
                  <a16:creationId xmlns:a16="http://schemas.microsoft.com/office/drawing/2014/main" id="{EC22BF83-DBB5-449D-396C-E75D020C05EC}"/>
                </a:ext>
              </a:extLst>
            </p:cNvPr>
            <p:cNvSpPr/>
            <p:nvPr/>
          </p:nvSpPr>
          <p:spPr>
            <a:xfrm>
              <a:off x="769819" y="1973532"/>
              <a:ext cx="543460" cy="5434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1" name="Graphic 80" descr="Users outline">
              <a:extLst>
                <a:ext uri="{FF2B5EF4-FFF2-40B4-BE49-F238E27FC236}">
                  <a16:creationId xmlns:a16="http://schemas.microsoft.com/office/drawing/2014/main" id="{96CB8C30-2AF8-DEDB-87EC-62C7826E8F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5549" y="2029022"/>
              <a:ext cx="432000" cy="432000"/>
            </a:xfrm>
            <a:prstGeom prst="rect">
              <a:avLst/>
            </a:prstGeom>
            <a:effectLst/>
          </p:spPr>
        </p:pic>
      </p:grpSp>
      <p:pic>
        <p:nvPicPr>
          <p:cNvPr id="84" name="Graphic 83" descr="List with solid fill">
            <a:extLst>
              <a:ext uri="{FF2B5EF4-FFF2-40B4-BE49-F238E27FC236}">
                <a16:creationId xmlns:a16="http://schemas.microsoft.com/office/drawing/2014/main" id="{DAA964D1-41CE-9949-AEE7-FA31D33A450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04412" y="2583347"/>
            <a:ext cx="479447" cy="479447"/>
          </a:xfrm>
          <a:prstGeom prst="rect">
            <a:avLst/>
          </a:prstGeom>
        </p:spPr>
      </p:pic>
      <p:sp>
        <p:nvSpPr>
          <p:cNvPr id="85" name="TextBox 84">
            <a:extLst>
              <a:ext uri="{FF2B5EF4-FFF2-40B4-BE49-F238E27FC236}">
                <a16:creationId xmlns:a16="http://schemas.microsoft.com/office/drawing/2014/main" id="{A46D80A6-2327-7F51-AE86-8187E9D0DE95}"/>
              </a:ext>
            </a:extLst>
          </p:cNvPr>
          <p:cNvSpPr txBox="1"/>
          <p:nvPr/>
        </p:nvSpPr>
        <p:spPr>
          <a:xfrm>
            <a:off x="1254276" y="4973379"/>
            <a:ext cx="13203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AA4B"/>
                </a:solidFill>
                <a:effectLst/>
                <a:uLnTx/>
                <a:uFillTx/>
                <a:latin typeface="PF Premier Text Medium" panose="02000606050000020004" pitchFamily="50" charset="0"/>
                <a:ea typeface="+mn-ea"/>
                <a:cs typeface="+mn-cs"/>
              </a:rPr>
              <a:t>Preparatory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AA4B"/>
                </a:solidFill>
                <a:effectLst/>
                <a:uLnTx/>
                <a:uFillTx/>
                <a:latin typeface="PF Premier Text Medium" panose="02000606050000020004" pitchFamily="50" charset="0"/>
                <a:ea typeface="+mn-ea"/>
                <a:cs typeface="+mn-cs"/>
              </a:rPr>
              <a:t>Phase</a:t>
            </a:r>
            <a:endParaRPr kumimoji="0" lang="en-GB" sz="1800" b="0" i="0" u="none" strike="noStrike" kern="1200" cap="none" spc="0" normalizeH="0" baseline="0" noProof="0" dirty="0">
              <a:ln>
                <a:noFill/>
              </a:ln>
              <a:solidFill>
                <a:srgbClr val="FFAA4B"/>
              </a:solidFill>
              <a:effectLst/>
              <a:uLnTx/>
              <a:uFillTx/>
              <a:latin typeface="PF Premier Text Medium" panose="02000606050000020004" pitchFamily="50" charset="0"/>
              <a:ea typeface="+mn-ea"/>
              <a:cs typeface="+mn-cs"/>
            </a:endParaRPr>
          </a:p>
        </p:txBody>
      </p:sp>
    </p:spTree>
    <p:extLst>
      <p:ext uri="{BB962C8B-B14F-4D97-AF65-F5344CB8AC3E}">
        <p14:creationId xmlns:p14="http://schemas.microsoft.com/office/powerpoint/2010/main" val="3325023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0DB4E-6A48-B6F3-7D7B-14E6A5568DD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97994FE-6DB6-6553-228D-3D168A8D6B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
        <p:nvSpPr>
          <p:cNvPr id="4" name="TextBox 3">
            <a:extLst>
              <a:ext uri="{FF2B5EF4-FFF2-40B4-BE49-F238E27FC236}">
                <a16:creationId xmlns:a16="http://schemas.microsoft.com/office/drawing/2014/main" id="{1203088B-49F5-4DDA-E0B3-51FF6DAA9C9E}"/>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nature-based schoolyard implementation in Paris – OASIS Schoolyards project</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A322F0BB-2B16-4FB5-4FF0-CE0E45B1400B}"/>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2D77CCE-9D30-9598-FF7E-F55D154C2ED3}"/>
              </a:ext>
            </a:extLst>
          </p:cNvPr>
          <p:cNvSpPr txBox="1"/>
          <p:nvPr/>
        </p:nvSpPr>
        <p:spPr>
          <a:xfrm>
            <a:off x="449593" y="1068621"/>
            <a:ext cx="8005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Participatory workshops with children</a:t>
            </a:r>
            <a:endPar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7" name="Straight Connector 6">
            <a:extLst>
              <a:ext uri="{FF2B5EF4-FFF2-40B4-BE49-F238E27FC236}">
                <a16:creationId xmlns:a16="http://schemas.microsoft.com/office/drawing/2014/main" id="{7EA9758A-3C39-3F53-C0A9-98036A3F8CE2}"/>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grpSp>
        <p:nvGrpSpPr>
          <p:cNvPr id="3" name="Groupe 1">
            <a:extLst>
              <a:ext uri="{FF2B5EF4-FFF2-40B4-BE49-F238E27FC236}">
                <a16:creationId xmlns:a16="http://schemas.microsoft.com/office/drawing/2014/main" id="{633CF166-0134-ED98-3080-2B8439283D08}"/>
              </a:ext>
            </a:extLst>
          </p:cNvPr>
          <p:cNvGrpSpPr/>
          <p:nvPr/>
        </p:nvGrpSpPr>
        <p:grpSpPr>
          <a:xfrm>
            <a:off x="550223" y="1639590"/>
            <a:ext cx="6073640" cy="4540452"/>
            <a:chOff x="7024384" y="1610002"/>
            <a:chExt cx="4906592" cy="3514217"/>
          </a:xfrm>
        </p:grpSpPr>
        <p:pic>
          <p:nvPicPr>
            <p:cNvPr id="5" name="Picture 3">
              <a:extLst>
                <a:ext uri="{FF2B5EF4-FFF2-40B4-BE49-F238E27FC236}">
                  <a16:creationId xmlns:a16="http://schemas.microsoft.com/office/drawing/2014/main" id="{97BADE4A-C7D0-7FA4-7F72-DEE37BAD34F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24384" y="1627255"/>
              <a:ext cx="4906592" cy="349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65671E1E-F2E5-84F5-DAB4-D9460494C80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6409"/>
            <a:stretch/>
          </p:blipFill>
          <p:spPr bwMode="auto">
            <a:xfrm>
              <a:off x="7024384" y="1610002"/>
              <a:ext cx="1084104" cy="39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3">
            <a:extLst>
              <a:ext uri="{FF2B5EF4-FFF2-40B4-BE49-F238E27FC236}">
                <a16:creationId xmlns:a16="http://schemas.microsoft.com/office/drawing/2014/main" id="{AABAF710-AB12-D144-6E2C-5F1E40AA29B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07343" y="3154860"/>
            <a:ext cx="2178073" cy="1450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D0CEF2CF-2029-8CD2-6E4E-5722D990B2B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084329" y="1661028"/>
            <a:ext cx="2178074" cy="137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 9" descr="C:\Users\thiollir\AppData\Local\Microsoft\Windows\INetCache\Content.Outlook\H0F2BAOU\Ville de Paris - Laurent Bourgogne.jpg">
            <a:extLst>
              <a:ext uri="{FF2B5EF4-FFF2-40B4-BE49-F238E27FC236}">
                <a16:creationId xmlns:a16="http://schemas.microsoft.com/office/drawing/2014/main" id="{C6B9589F-A459-4DAC-D3DF-A7970B8FD78A}"/>
              </a:ext>
            </a:extLst>
          </p:cNvPr>
          <p:cNvPicPr/>
          <p:nvPr/>
        </p:nvPicPr>
        <p:blipFill rotWithShape="1">
          <a:blip r:embed="rId8" cstate="screen">
            <a:extLst>
              <a:ext uri="{28A0092B-C50C-407E-A947-70E740481C1C}">
                <a14:useLocalDpi xmlns:a14="http://schemas.microsoft.com/office/drawing/2010/main"/>
              </a:ext>
            </a:extLst>
          </a:blip>
          <a:srcRect/>
          <a:stretch>
            <a:fillRect/>
          </a:stretch>
        </p:blipFill>
        <p:spPr bwMode="auto">
          <a:xfrm>
            <a:off x="9107343" y="4729632"/>
            <a:ext cx="2178073" cy="1450410"/>
          </a:xfrm>
          <a:prstGeom prst="rect">
            <a:avLst/>
          </a:prstGeom>
          <a:noFill/>
          <a:ln>
            <a:noFill/>
          </a:ln>
        </p:spPr>
      </p:pic>
      <p:sp>
        <p:nvSpPr>
          <p:cNvPr id="21" name="Ellipse 5">
            <a:extLst>
              <a:ext uri="{FF2B5EF4-FFF2-40B4-BE49-F238E27FC236}">
                <a16:creationId xmlns:a16="http://schemas.microsoft.com/office/drawing/2014/main" id="{400B605E-33A2-8B17-C7BD-0B76414E59D2}"/>
              </a:ext>
            </a:extLst>
          </p:cNvPr>
          <p:cNvSpPr/>
          <p:nvPr/>
        </p:nvSpPr>
        <p:spPr>
          <a:xfrm>
            <a:off x="10556294" y="5179734"/>
            <a:ext cx="215150" cy="35858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Ellipse 10">
            <a:extLst>
              <a:ext uri="{FF2B5EF4-FFF2-40B4-BE49-F238E27FC236}">
                <a16:creationId xmlns:a16="http://schemas.microsoft.com/office/drawing/2014/main" id="{07E38CC6-D678-B8EB-412F-66CB7E98B69D}"/>
              </a:ext>
            </a:extLst>
          </p:cNvPr>
          <p:cNvSpPr/>
          <p:nvPr/>
        </p:nvSpPr>
        <p:spPr>
          <a:xfrm>
            <a:off x="10514460" y="4955619"/>
            <a:ext cx="161363" cy="1613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6" name="Ellipse 11">
            <a:extLst>
              <a:ext uri="{FF2B5EF4-FFF2-40B4-BE49-F238E27FC236}">
                <a16:creationId xmlns:a16="http://schemas.microsoft.com/office/drawing/2014/main" id="{F75338B6-B720-CCE7-50B9-C8497B79E6AF}"/>
              </a:ext>
            </a:extLst>
          </p:cNvPr>
          <p:cNvSpPr/>
          <p:nvPr/>
        </p:nvSpPr>
        <p:spPr>
          <a:xfrm>
            <a:off x="10012003" y="4988489"/>
            <a:ext cx="161363" cy="1613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7" name="Ellipse 12">
            <a:extLst>
              <a:ext uri="{FF2B5EF4-FFF2-40B4-BE49-F238E27FC236}">
                <a16:creationId xmlns:a16="http://schemas.microsoft.com/office/drawing/2014/main" id="{82C84549-083E-FA37-65B6-8EBB2E985CE1}"/>
              </a:ext>
            </a:extLst>
          </p:cNvPr>
          <p:cNvSpPr/>
          <p:nvPr/>
        </p:nvSpPr>
        <p:spPr>
          <a:xfrm>
            <a:off x="9743224" y="4913784"/>
            <a:ext cx="161363" cy="1613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0" name="Rectangle 89">
            <a:extLst>
              <a:ext uri="{FF2B5EF4-FFF2-40B4-BE49-F238E27FC236}">
                <a16:creationId xmlns:a16="http://schemas.microsoft.com/office/drawing/2014/main" id="{30AF5342-4163-82BA-2D0F-FFD90126842C}"/>
              </a:ext>
            </a:extLst>
          </p:cNvPr>
          <p:cNvSpPr/>
          <p:nvPr/>
        </p:nvSpPr>
        <p:spPr>
          <a:xfrm>
            <a:off x="449593" y="6348814"/>
            <a:ext cx="8327667"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PF Din Text Comp Pro Thin" charset="0"/>
                <a:cs typeface="PF Din Text Comp Pro Thin" charset="0"/>
              </a:rPr>
              <a:t>Source: UIA OASIS Schoolyards project – CAUE75</a:t>
            </a:r>
          </a:p>
        </p:txBody>
      </p:sp>
    </p:spTree>
    <p:extLst>
      <p:ext uri="{BB962C8B-B14F-4D97-AF65-F5344CB8AC3E}">
        <p14:creationId xmlns:p14="http://schemas.microsoft.com/office/powerpoint/2010/main" val="183300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73D98-5417-C67F-2CF8-0C498DEF06E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1791601-1F20-03F7-C11B-742AE87E1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cxnSp>
        <p:nvCxnSpPr>
          <p:cNvPr id="11" name="Straight Connector 10">
            <a:extLst>
              <a:ext uri="{FF2B5EF4-FFF2-40B4-BE49-F238E27FC236}">
                <a16:creationId xmlns:a16="http://schemas.microsoft.com/office/drawing/2014/main" id="{B964B531-3F6D-7BFB-50BB-26493B31F901}"/>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2B38ED-34E0-E583-3637-02413928CE23}"/>
              </a:ext>
            </a:extLst>
          </p:cNvPr>
          <p:cNvSpPr txBox="1"/>
          <p:nvPr/>
        </p:nvSpPr>
        <p:spPr>
          <a:xfrm>
            <a:off x="561985" y="5745632"/>
            <a:ext cx="60737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OASIS Schoolyard</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Maryse-</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Hilsz</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Elementary School </a:t>
            </a:r>
            <a:r>
              <a:rPr kumimoji="0" lang="el-GR" sz="1400" b="0"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Paris</a:t>
            </a:r>
            <a:r>
              <a:rPr kumimoji="0" lang="el-GR"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France</a:t>
            </a:r>
          </a:p>
        </p:txBody>
      </p:sp>
      <p:sp>
        <p:nvSpPr>
          <p:cNvPr id="15" name="TextBox 14">
            <a:extLst>
              <a:ext uri="{FF2B5EF4-FFF2-40B4-BE49-F238E27FC236}">
                <a16:creationId xmlns:a16="http://schemas.microsoft.com/office/drawing/2014/main" id="{D43FAB5D-E7D0-0AE8-19BC-5D3A1B34FD67}"/>
              </a:ext>
            </a:extLst>
          </p:cNvPr>
          <p:cNvSpPr txBox="1"/>
          <p:nvPr/>
        </p:nvSpPr>
        <p:spPr>
          <a:xfrm>
            <a:off x="561985" y="5499411"/>
            <a:ext cx="237506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BEFORE</a:t>
            </a:r>
            <a:endParaRPr kumimoji="0" lang="en-GR"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R" sz="1600" b="0" i="0" u="none" strike="noStrike" kern="1200" cap="none" spc="0" normalizeH="0" baseline="0" noProof="0" dirty="0">
              <a:ln>
                <a:noFill/>
              </a:ln>
              <a:solidFill>
                <a:prstClr val="black"/>
              </a:solidFill>
              <a:effectLst/>
              <a:uLnTx/>
              <a:uFillTx/>
              <a:latin typeface="PF DinText Pro Medium" panose="02000506020000020004" pitchFamily="2" charset="0"/>
              <a:ea typeface="+mn-ea"/>
              <a:cs typeface="+mn-cs"/>
            </a:endParaRPr>
          </a:p>
        </p:txBody>
      </p:sp>
      <p:sp>
        <p:nvSpPr>
          <p:cNvPr id="17" name="TextBox 16">
            <a:extLst>
              <a:ext uri="{FF2B5EF4-FFF2-40B4-BE49-F238E27FC236}">
                <a16:creationId xmlns:a16="http://schemas.microsoft.com/office/drawing/2014/main" id="{ED8CF45D-B1DC-5395-AFDA-5E23BD33F49C}"/>
              </a:ext>
            </a:extLst>
          </p:cNvPr>
          <p:cNvSpPr txBox="1"/>
          <p:nvPr/>
        </p:nvSpPr>
        <p:spPr>
          <a:xfrm>
            <a:off x="9338078" y="5462889"/>
            <a:ext cx="2291937"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AFTER</a:t>
            </a:r>
            <a:endParaRPr kumimoji="0" lang="en-GR"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04B21F2B-99C4-B17D-1A27-0B27F9E9B4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614" y="1764331"/>
            <a:ext cx="10912771" cy="3618389"/>
          </a:xfrm>
          <a:prstGeom prst="rect">
            <a:avLst/>
          </a:prstGeom>
        </p:spPr>
      </p:pic>
      <p:sp>
        <p:nvSpPr>
          <p:cNvPr id="3" name="TextBox 2">
            <a:extLst>
              <a:ext uri="{FF2B5EF4-FFF2-40B4-BE49-F238E27FC236}">
                <a16:creationId xmlns:a16="http://schemas.microsoft.com/office/drawing/2014/main" id="{CFB9416F-0A67-CBDC-FA8C-97374D75C3CD}"/>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nature-based schoolyard implementation in Paris – OASIS Schoolyards project</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B03986ED-E24D-19DD-86D3-FB65CA310B1F}"/>
              </a:ext>
            </a:extLst>
          </p:cNvPr>
          <p:cNvSpPr txBox="1"/>
          <p:nvPr/>
        </p:nvSpPr>
        <p:spPr>
          <a:xfrm>
            <a:off x="449593" y="1068621"/>
            <a:ext cx="8005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Final transformation</a:t>
            </a:r>
            <a:endPar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1879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67B2F-5C85-082B-D367-1EEC4A3A693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1F6581C-C5DD-F433-267F-52B00C5E9B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cxnSp>
        <p:nvCxnSpPr>
          <p:cNvPr id="11" name="Straight Connector 10">
            <a:extLst>
              <a:ext uri="{FF2B5EF4-FFF2-40B4-BE49-F238E27FC236}">
                <a16:creationId xmlns:a16="http://schemas.microsoft.com/office/drawing/2014/main" id="{6B9AD768-BA77-4593-C68F-A01CF0A5A4C0}"/>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7704847-FCE5-56E3-C9D1-CF12A3252B9B}"/>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nature-based schoolyard implementation in Paris – OASIS Schoolyards project</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869BE821-3136-D346-6CFA-BF17273A929D}"/>
              </a:ext>
            </a:extLst>
          </p:cNvPr>
          <p:cNvSpPr txBox="1"/>
          <p:nvPr/>
        </p:nvSpPr>
        <p:spPr>
          <a:xfrm>
            <a:off x="449593" y="1068621"/>
            <a:ext cx="8005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Key elements for securing the project’s acceptance and sustainability by the community</a:t>
            </a:r>
            <a:endParaRPr kumimoji="0" lang="en-GR"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5BA567F3-5517-AD87-684F-09639EFDB9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222" y="1862503"/>
            <a:ext cx="7904853" cy="2284996"/>
          </a:xfrm>
          <a:prstGeom prst="rect">
            <a:avLst/>
          </a:prstGeom>
        </p:spPr>
      </p:pic>
      <p:sp>
        <p:nvSpPr>
          <p:cNvPr id="8" name="TextBox 7">
            <a:extLst>
              <a:ext uri="{FF2B5EF4-FFF2-40B4-BE49-F238E27FC236}">
                <a16:creationId xmlns:a16="http://schemas.microsoft.com/office/drawing/2014/main" id="{0DE36C1C-4A44-B2EA-1D71-73EA2288E383}"/>
              </a:ext>
            </a:extLst>
          </p:cNvPr>
          <p:cNvSpPr txBox="1"/>
          <p:nvPr/>
        </p:nvSpPr>
        <p:spPr>
          <a:xfrm>
            <a:off x="449593" y="1554726"/>
            <a:ext cx="8005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2AE99"/>
                </a:solidFill>
                <a:effectLst/>
                <a:uLnTx/>
                <a:uFillTx/>
                <a:latin typeface="Aptos" panose="02110004020202020204"/>
                <a:ea typeface="+mn-ea"/>
                <a:cs typeface="+mn-cs"/>
              </a:rPr>
              <a:t>1. Co-implementation workshops – Building the sense of ownership  </a:t>
            </a:r>
            <a:endParaRPr kumimoji="0" lang="en-GR" sz="1400" b="1" i="0" u="none" strike="noStrike" kern="1200" cap="none" spc="0" normalizeH="0" baseline="0" noProof="0" dirty="0">
              <a:ln>
                <a:noFill/>
              </a:ln>
              <a:solidFill>
                <a:srgbClr val="42AE99"/>
              </a:solidFill>
              <a:effectLst/>
              <a:uLnTx/>
              <a:uFillTx/>
              <a:latin typeface="Aptos" panose="02110004020202020204"/>
              <a:ea typeface="+mn-ea"/>
              <a:cs typeface="+mn-cs"/>
            </a:endParaRPr>
          </a:p>
        </p:txBody>
      </p:sp>
      <p:sp>
        <p:nvSpPr>
          <p:cNvPr id="6" name="Ellipse 5">
            <a:extLst>
              <a:ext uri="{FF2B5EF4-FFF2-40B4-BE49-F238E27FC236}">
                <a16:creationId xmlns:a16="http://schemas.microsoft.com/office/drawing/2014/main" id="{400BD020-62F7-27F2-EF6E-B8B6E631D842}"/>
              </a:ext>
            </a:extLst>
          </p:cNvPr>
          <p:cNvSpPr/>
          <p:nvPr/>
        </p:nvSpPr>
        <p:spPr>
          <a:xfrm>
            <a:off x="2670571" y="2467125"/>
            <a:ext cx="215150" cy="35858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Ellipse 5">
            <a:extLst>
              <a:ext uri="{FF2B5EF4-FFF2-40B4-BE49-F238E27FC236}">
                <a16:creationId xmlns:a16="http://schemas.microsoft.com/office/drawing/2014/main" id="{9B893FE7-F312-C363-9444-700834DB942C}"/>
              </a:ext>
            </a:extLst>
          </p:cNvPr>
          <p:cNvSpPr/>
          <p:nvPr/>
        </p:nvSpPr>
        <p:spPr>
          <a:xfrm>
            <a:off x="4194571" y="2224848"/>
            <a:ext cx="215150" cy="35858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2349FEE0-6872-DDBC-8ED1-FD237FE979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728" y="4332796"/>
            <a:ext cx="7911347" cy="2317188"/>
          </a:xfrm>
          <a:prstGeom prst="rect">
            <a:avLst/>
          </a:prstGeom>
        </p:spPr>
      </p:pic>
    </p:spTree>
    <p:extLst>
      <p:ext uri="{BB962C8B-B14F-4D97-AF65-F5344CB8AC3E}">
        <p14:creationId xmlns:p14="http://schemas.microsoft.com/office/powerpoint/2010/main" val="253253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78A2-A8A7-DAFE-6C8B-35207DC18E67}"/>
              </a:ext>
            </a:extLst>
          </p:cNvPr>
          <p:cNvSpPr>
            <a:spLocks noGrp="1"/>
          </p:cNvSpPr>
          <p:nvPr>
            <p:ph type="title"/>
          </p:nvPr>
        </p:nvSpPr>
        <p:spPr>
          <a:xfrm>
            <a:off x="341059" y="545937"/>
            <a:ext cx="11328233" cy="1143000"/>
          </a:xfrm>
        </p:spPr>
        <p:txBody>
          <a:bodyPr/>
          <a:lstStyle/>
          <a:p>
            <a:pPr algn="l"/>
            <a:r>
              <a:rPr lang="fr-FR"/>
              <a:t>House </a:t>
            </a:r>
            <a:r>
              <a:rPr lang="fr-FR" err="1"/>
              <a:t>rules</a:t>
            </a:r>
            <a:endParaRPr lang="en-GB"/>
          </a:p>
        </p:txBody>
      </p:sp>
      <p:pic>
        <p:nvPicPr>
          <p:cNvPr id="1026" name="Picture 2" descr="Microphone Audio Muted vector illustration. Mute Microphone">
            <a:extLst>
              <a:ext uri="{FF2B5EF4-FFF2-40B4-BE49-F238E27FC236}">
                <a16:creationId xmlns:a16="http://schemas.microsoft.com/office/drawing/2014/main" id="{50F7FD7A-CC75-F7BB-DFEC-FAE0422EDBD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1059" y="2464246"/>
            <a:ext cx="1880693" cy="2188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t box - Free communications icons">
            <a:extLst>
              <a:ext uri="{FF2B5EF4-FFF2-40B4-BE49-F238E27FC236}">
                <a16:creationId xmlns:a16="http://schemas.microsoft.com/office/drawing/2014/main" id="{66960272-105B-083C-BB44-AE723F5FC8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8742" y="2663989"/>
            <a:ext cx="1988800" cy="198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ording Images – Browse 3,114,003 Stock Photos, Vectors, and Video |  Adobe Stock">
            <a:extLst>
              <a:ext uri="{FF2B5EF4-FFF2-40B4-BE49-F238E27FC236}">
                <a16:creationId xmlns:a16="http://schemas.microsoft.com/office/drawing/2014/main" id="{7EBD296D-0414-8E7A-3F4A-C202C03FFF8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44532" y="2871309"/>
            <a:ext cx="3704046" cy="13744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122E5C-9F85-87C2-93B1-3103E9286E77}"/>
              </a:ext>
            </a:extLst>
          </p:cNvPr>
          <p:cNvSpPr txBox="1"/>
          <p:nvPr/>
        </p:nvSpPr>
        <p:spPr>
          <a:xfrm>
            <a:off x="8831908" y="6065726"/>
            <a:ext cx="26625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a:ea typeface="+mn-ea"/>
                <a:cs typeface="+mn-cs"/>
              </a:rPr>
              <a:t>Use the code: #NRL</a:t>
            </a: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1766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CD5A5-D5AB-0FE2-8B6B-56516A8A15C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18AA426-57E0-ECF4-5E58-E7CAE7F831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cxnSp>
        <p:nvCxnSpPr>
          <p:cNvPr id="11" name="Straight Connector 10">
            <a:extLst>
              <a:ext uri="{FF2B5EF4-FFF2-40B4-BE49-F238E27FC236}">
                <a16:creationId xmlns:a16="http://schemas.microsoft.com/office/drawing/2014/main" id="{7CF8B82F-3C0D-ADAE-18A3-8F8D14275FB6}"/>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A8051E-386C-470B-DA1D-0AF6EBEDC45D}"/>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nature-based schoolyard implementation in Paris – OASIS Schoolyards project</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81F8BBD-64F2-4D3D-98AC-4C763A944FEC}"/>
              </a:ext>
            </a:extLst>
          </p:cNvPr>
          <p:cNvSpPr txBox="1"/>
          <p:nvPr/>
        </p:nvSpPr>
        <p:spPr>
          <a:xfrm>
            <a:off x="449593" y="1068621"/>
            <a:ext cx="8005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Key elements for securing the project’s acceptance and sustainability by the community</a:t>
            </a:r>
            <a:endParaRPr kumimoji="0" lang="en-GR"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7222F1AB-DE4B-7EF6-67F5-553C0860149A}"/>
              </a:ext>
            </a:extLst>
          </p:cNvPr>
          <p:cNvSpPr txBox="1"/>
          <p:nvPr/>
        </p:nvSpPr>
        <p:spPr>
          <a:xfrm>
            <a:off x="449593" y="1554726"/>
            <a:ext cx="8005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2AE99"/>
                </a:solidFill>
                <a:effectLst/>
                <a:uLnTx/>
                <a:uFillTx/>
                <a:latin typeface="Aptos" panose="02110004020202020204"/>
                <a:ea typeface="+mn-ea"/>
                <a:cs typeface="+mn-cs"/>
              </a:rPr>
              <a:t>2. Maintenance Guides – Creating a shared responsibility scheme </a:t>
            </a:r>
            <a:endParaRPr kumimoji="0" lang="en-GR" sz="1400" b="1" i="0" u="none" strike="noStrike" kern="1200" cap="none" spc="0" normalizeH="0" baseline="0" noProof="0" dirty="0">
              <a:ln>
                <a:noFill/>
              </a:ln>
              <a:solidFill>
                <a:srgbClr val="42AE99"/>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AB52EDBE-4217-B57F-3DEF-AD6DEA2D1F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223" y="2040831"/>
            <a:ext cx="3121360" cy="4435617"/>
          </a:xfrm>
          <a:prstGeom prst="rect">
            <a:avLst/>
          </a:prstGeom>
          <a:ln>
            <a:solidFill>
              <a:schemeClr val="bg1">
                <a:lumMod val="65000"/>
              </a:schemeClr>
            </a:solidFill>
          </a:ln>
        </p:spPr>
      </p:pic>
      <p:pic>
        <p:nvPicPr>
          <p:cNvPr id="14" name="Picture 13">
            <a:extLst>
              <a:ext uri="{FF2B5EF4-FFF2-40B4-BE49-F238E27FC236}">
                <a16:creationId xmlns:a16="http://schemas.microsoft.com/office/drawing/2014/main" id="{AC4F5D3D-6359-8697-0F14-5D629D6DAF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7998469" y="1383798"/>
            <a:ext cx="3121553" cy="4435618"/>
          </a:xfrm>
          <a:prstGeom prst="rect">
            <a:avLst/>
          </a:prstGeom>
          <a:ln>
            <a:solidFill>
              <a:schemeClr val="bg1">
                <a:lumMod val="65000"/>
              </a:schemeClr>
            </a:solidFill>
          </a:ln>
        </p:spPr>
      </p:pic>
      <p:pic>
        <p:nvPicPr>
          <p:cNvPr id="16" name="Picture 15">
            <a:extLst>
              <a:ext uri="{FF2B5EF4-FFF2-40B4-BE49-F238E27FC236}">
                <a16:creationId xmlns:a16="http://schemas.microsoft.com/office/drawing/2014/main" id="{DDCB6981-AFB6-3153-92E4-1EB8934431E0}"/>
              </a:ext>
            </a:extLst>
          </p:cNvPr>
          <p:cNvPicPr>
            <a:picLocks noChangeAspect="1"/>
          </p:cNvPicPr>
          <p:nvPr/>
        </p:nvPicPr>
        <p:blipFill>
          <a:blip r:embed="rId6" cstate="screen">
            <a:extLst>
              <a:ext uri="{28A0092B-C50C-407E-A947-70E740481C1C}">
                <a14:useLocalDpi xmlns:a14="http://schemas.microsoft.com/office/drawing/2010/main"/>
              </a:ext>
            </a:extLst>
          </a:blip>
          <a:srcRect b="29625"/>
          <a:stretch>
            <a:fillRect/>
          </a:stretch>
        </p:blipFill>
        <p:spPr>
          <a:xfrm>
            <a:off x="3856938" y="2040830"/>
            <a:ext cx="3284430" cy="3121554"/>
          </a:xfrm>
          <a:prstGeom prst="rect">
            <a:avLst/>
          </a:prstGeom>
          <a:ln>
            <a:solidFill>
              <a:schemeClr val="bg1">
                <a:lumMod val="65000"/>
              </a:schemeClr>
            </a:solidFill>
          </a:ln>
        </p:spPr>
      </p:pic>
      <p:pic>
        <p:nvPicPr>
          <p:cNvPr id="18" name="Picture 17">
            <a:extLst>
              <a:ext uri="{FF2B5EF4-FFF2-40B4-BE49-F238E27FC236}">
                <a16:creationId xmlns:a16="http://schemas.microsoft.com/office/drawing/2014/main" id="{9BACCA9D-655A-082F-6938-E3A1471732C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073236" y="5244066"/>
            <a:ext cx="3197222" cy="1317385"/>
          </a:xfrm>
          <a:prstGeom prst="rect">
            <a:avLst/>
          </a:prstGeom>
        </p:spPr>
      </p:pic>
      <p:pic>
        <p:nvPicPr>
          <p:cNvPr id="19" name="Picture 18">
            <a:extLst>
              <a:ext uri="{FF2B5EF4-FFF2-40B4-BE49-F238E27FC236}">
                <a16:creationId xmlns:a16="http://schemas.microsoft.com/office/drawing/2014/main" id="{94E797DC-BE4A-D27F-9B46-4005FA21D7C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8320401" y="5387909"/>
            <a:ext cx="3197222" cy="1062892"/>
          </a:xfrm>
          <a:prstGeom prst="rect">
            <a:avLst/>
          </a:prstGeom>
        </p:spPr>
      </p:pic>
      <p:sp>
        <p:nvSpPr>
          <p:cNvPr id="20" name="Rectangle 19">
            <a:extLst>
              <a:ext uri="{FF2B5EF4-FFF2-40B4-BE49-F238E27FC236}">
                <a16:creationId xmlns:a16="http://schemas.microsoft.com/office/drawing/2014/main" id="{A5E96274-7719-890D-2982-01B9784B1D52}"/>
              </a:ext>
            </a:extLst>
          </p:cNvPr>
          <p:cNvSpPr/>
          <p:nvPr/>
        </p:nvSpPr>
        <p:spPr>
          <a:xfrm>
            <a:off x="496619" y="6527717"/>
            <a:ext cx="8327667"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ptos" panose="02110004020202020204"/>
                <a:ea typeface="PF Din Text Comp Pro Thin" charset="0"/>
                <a:cs typeface="PF Din Text Comp Pro Thin" charset="0"/>
              </a:rPr>
              <a:t>Source: UIA OASIS Schoolyards project – CAUE75</a:t>
            </a:r>
          </a:p>
        </p:txBody>
      </p:sp>
    </p:spTree>
    <p:extLst>
      <p:ext uri="{BB962C8B-B14F-4D97-AF65-F5344CB8AC3E}">
        <p14:creationId xmlns:p14="http://schemas.microsoft.com/office/powerpoint/2010/main" val="3626883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589B0-CD28-C2D6-7BFF-BAC870833A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A6E8C1A-299F-4428-F6A8-7CD9EEB7BB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
        <p:nvSpPr>
          <p:cNvPr id="4" name="TextBox 3">
            <a:extLst>
              <a:ext uri="{FF2B5EF4-FFF2-40B4-BE49-F238E27FC236}">
                <a16:creationId xmlns:a16="http://schemas.microsoft.com/office/drawing/2014/main" id="{0FA6A592-50A9-109B-6BED-3B74CEFC61AE}"/>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a net-zero action – Promoting active travel to school in Budapest </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BA4080B2-D95D-7383-6274-A0017E016C87}"/>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40BBF54-0213-3BFA-9D08-8744393939F7}"/>
              </a:ext>
            </a:extLst>
          </p:cNvPr>
          <p:cNvSpPr txBox="1"/>
          <p:nvPr/>
        </p:nvSpPr>
        <p:spPr>
          <a:xfrm>
            <a:off x="10848548" y="4941482"/>
            <a:ext cx="11879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100" b="0" i="0" u="none" strike="noStrike" kern="1200" cap="none" spc="0" normalizeH="0" baseline="0" noProof="0" dirty="0">
                <a:ln>
                  <a:noFill/>
                </a:ln>
                <a:solidFill>
                  <a:prstClr val="white"/>
                </a:solidFill>
                <a:effectLst/>
                <a:uLnTx/>
                <a:uFillTx/>
                <a:latin typeface="Aptos" panose="02110004020202020204"/>
                <a:ea typeface="+mn-ea"/>
                <a:cs typeface="+mn-cs"/>
              </a:rPr>
              <a:t>©CAUE75</a:t>
            </a:r>
          </a:p>
        </p:txBody>
      </p:sp>
      <p:sp>
        <p:nvSpPr>
          <p:cNvPr id="32" name="ZoneTexte 2">
            <a:extLst>
              <a:ext uri="{FF2B5EF4-FFF2-40B4-BE49-F238E27FC236}">
                <a16:creationId xmlns:a16="http://schemas.microsoft.com/office/drawing/2014/main" id="{37969FA5-8D49-4664-DC92-117B8454676A}"/>
              </a:ext>
            </a:extLst>
          </p:cNvPr>
          <p:cNvSpPr txBox="1"/>
          <p:nvPr/>
        </p:nvSpPr>
        <p:spPr>
          <a:xfrm>
            <a:off x="449593" y="3933567"/>
            <a:ext cx="3354471" cy="646329"/>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Budapest pilot objectives –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around</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schools</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p>
        </p:txBody>
      </p:sp>
      <p:pic>
        <p:nvPicPr>
          <p:cNvPr id="6" name="Picture 5" descr="A black numbers with a city skyline in the background&#10;&#10;Description automatically generated">
            <a:extLst>
              <a:ext uri="{FF2B5EF4-FFF2-40B4-BE49-F238E27FC236}">
                <a16:creationId xmlns:a16="http://schemas.microsoft.com/office/drawing/2014/main" id="{210E2470-36E3-03BF-18BA-D8B98E8AEC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7303" y="1891875"/>
            <a:ext cx="2505104" cy="1003393"/>
          </a:xfrm>
          <a:prstGeom prst="rect">
            <a:avLst/>
          </a:prstGeom>
        </p:spPr>
      </p:pic>
      <p:sp>
        <p:nvSpPr>
          <p:cNvPr id="9" name="TextBox 8">
            <a:extLst>
              <a:ext uri="{FF2B5EF4-FFF2-40B4-BE49-F238E27FC236}">
                <a16:creationId xmlns:a16="http://schemas.microsoft.com/office/drawing/2014/main" id="{4B70714D-B340-70FB-9DEC-E352F1A23B07}"/>
              </a:ext>
            </a:extLst>
          </p:cNvPr>
          <p:cNvSpPr txBox="1"/>
          <p:nvPr/>
        </p:nvSpPr>
        <p:spPr>
          <a:xfrm>
            <a:off x="449593" y="4900928"/>
            <a:ext cx="4505361"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 improve air quality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 lower traffic volumes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 promote active travel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 create a pleasant experience for children and youth to walk and roll to school  </a:t>
            </a:r>
            <a:endPar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A3DD6765-C051-3C01-1CE9-C31DD6816B94}"/>
              </a:ext>
            </a:extLst>
          </p:cNvPr>
          <p:cNvSpPr txBox="1"/>
          <p:nvPr/>
        </p:nvSpPr>
        <p:spPr>
          <a:xfrm>
            <a:off x="550223" y="2308612"/>
            <a:ext cx="5029962" cy="7386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 support cities in achieving climate neutrality through innovative tools, participatory planning, and sustainable interventions</a:t>
            </a:r>
            <a:endPar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ZoneTexte 2">
            <a:extLst>
              <a:ext uri="{FF2B5EF4-FFF2-40B4-BE49-F238E27FC236}">
                <a16:creationId xmlns:a16="http://schemas.microsoft.com/office/drawing/2014/main" id="{A4D63A4A-0FE8-83BD-E833-187DF230203E}"/>
              </a:ext>
            </a:extLst>
          </p:cNvPr>
          <p:cNvSpPr txBox="1"/>
          <p:nvPr/>
        </p:nvSpPr>
        <p:spPr>
          <a:xfrm>
            <a:off x="449593" y="1773929"/>
            <a:ext cx="3354471" cy="3693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Horizon UP2030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overall</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goal : </a:t>
            </a:r>
          </a:p>
        </p:txBody>
      </p:sp>
      <p:pic>
        <p:nvPicPr>
          <p:cNvPr id="23" name="Picture 22">
            <a:extLst>
              <a:ext uri="{FF2B5EF4-FFF2-40B4-BE49-F238E27FC236}">
                <a16:creationId xmlns:a16="http://schemas.microsoft.com/office/drawing/2014/main" id="{765FD361-8A68-CECA-D28E-C97B12F746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1591" y="4436775"/>
            <a:ext cx="5400409" cy="1839334"/>
          </a:xfrm>
          <a:prstGeom prst="rect">
            <a:avLst/>
          </a:prstGeom>
        </p:spPr>
      </p:pic>
    </p:spTree>
    <p:extLst>
      <p:ext uri="{BB962C8B-B14F-4D97-AF65-F5344CB8AC3E}">
        <p14:creationId xmlns:p14="http://schemas.microsoft.com/office/powerpoint/2010/main" val="3640653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38B9A-15B9-DB5B-2CB4-40D6FACC868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C42E0C-D8D3-91FA-95E7-9B30580AA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
        <p:nvSpPr>
          <p:cNvPr id="4" name="TextBox 3">
            <a:extLst>
              <a:ext uri="{FF2B5EF4-FFF2-40B4-BE49-F238E27FC236}">
                <a16:creationId xmlns:a16="http://schemas.microsoft.com/office/drawing/2014/main" id="{C198CD7B-1AD0-1A2F-4A91-EA154BC078B8}"/>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a net-zero action – Promoting active travel to school in Budapest </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111CDBCF-288A-31C1-5816-32CFBF938F3E}"/>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A61A9C4-A4C3-B675-3849-951E336FC577}"/>
              </a:ext>
            </a:extLst>
          </p:cNvPr>
          <p:cNvSpPr txBox="1"/>
          <p:nvPr/>
        </p:nvSpPr>
        <p:spPr>
          <a:xfrm>
            <a:off x="10848548" y="4941482"/>
            <a:ext cx="11879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100" b="0" i="0" u="none" strike="noStrike" kern="1200" cap="none" spc="0" normalizeH="0" baseline="0" noProof="0" dirty="0">
                <a:ln>
                  <a:noFill/>
                </a:ln>
                <a:solidFill>
                  <a:prstClr val="white"/>
                </a:solidFill>
                <a:effectLst/>
                <a:uLnTx/>
                <a:uFillTx/>
                <a:latin typeface="Aptos" panose="02110004020202020204"/>
                <a:ea typeface="+mn-ea"/>
                <a:cs typeface="+mn-cs"/>
              </a:rPr>
              <a:t>©CAUE75</a:t>
            </a:r>
          </a:p>
        </p:txBody>
      </p:sp>
      <p:sp>
        <p:nvSpPr>
          <p:cNvPr id="32" name="ZoneTexte 2">
            <a:extLst>
              <a:ext uri="{FF2B5EF4-FFF2-40B4-BE49-F238E27FC236}">
                <a16:creationId xmlns:a16="http://schemas.microsoft.com/office/drawing/2014/main" id="{68E4DDAA-53C4-6381-2321-5A72076B6C62}"/>
              </a:ext>
            </a:extLst>
          </p:cNvPr>
          <p:cNvSpPr txBox="1"/>
          <p:nvPr/>
        </p:nvSpPr>
        <p:spPr>
          <a:xfrm>
            <a:off x="449593" y="3933567"/>
            <a:ext cx="3354471" cy="646329"/>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Budapest pilot objectives –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around</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schools</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p>
        </p:txBody>
      </p:sp>
      <p:pic>
        <p:nvPicPr>
          <p:cNvPr id="6" name="Picture 5" descr="A black numbers with a city skyline in the background&#10;&#10;Description automatically generated">
            <a:extLst>
              <a:ext uri="{FF2B5EF4-FFF2-40B4-BE49-F238E27FC236}">
                <a16:creationId xmlns:a16="http://schemas.microsoft.com/office/drawing/2014/main" id="{53BAFBC3-69CF-72B5-A704-79DD18C33F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7303" y="1891875"/>
            <a:ext cx="2505104" cy="1003393"/>
          </a:xfrm>
          <a:prstGeom prst="rect">
            <a:avLst/>
          </a:prstGeom>
        </p:spPr>
      </p:pic>
      <p:pic>
        <p:nvPicPr>
          <p:cNvPr id="1026" name="Picture 2">
            <a:extLst>
              <a:ext uri="{FF2B5EF4-FFF2-40B4-BE49-F238E27FC236}">
                <a16:creationId xmlns:a16="http://schemas.microsoft.com/office/drawing/2014/main" id="{0A5A151E-BDA2-0D8C-E4B1-2A494B7C02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59176" y="3812485"/>
            <a:ext cx="4183231" cy="22579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4EEA647-CF00-1178-F589-34D80201AA00}"/>
              </a:ext>
            </a:extLst>
          </p:cNvPr>
          <p:cNvSpPr txBox="1"/>
          <p:nvPr/>
        </p:nvSpPr>
        <p:spPr>
          <a:xfrm>
            <a:off x="449593" y="4900928"/>
            <a:ext cx="4505361"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 improve air quality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 lower traffic volumes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 promote active travel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 create a pleasant experience for children and youth to walk and roll to school  </a:t>
            </a:r>
            <a:endPar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5A488152-0E79-7DA7-5624-E8FBFD224C00}"/>
              </a:ext>
            </a:extLst>
          </p:cNvPr>
          <p:cNvSpPr txBox="1"/>
          <p:nvPr/>
        </p:nvSpPr>
        <p:spPr>
          <a:xfrm>
            <a:off x="550223" y="2308612"/>
            <a:ext cx="5029962" cy="73866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to support cities in achieving climate neutrality through innovative tools, participatory planning, and sustainable interventions</a:t>
            </a:r>
            <a:endPar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ZoneTexte 2">
            <a:extLst>
              <a:ext uri="{FF2B5EF4-FFF2-40B4-BE49-F238E27FC236}">
                <a16:creationId xmlns:a16="http://schemas.microsoft.com/office/drawing/2014/main" id="{64C1F52F-390C-4FC5-D4D5-107A708EC5E3}"/>
              </a:ext>
            </a:extLst>
          </p:cNvPr>
          <p:cNvSpPr txBox="1"/>
          <p:nvPr/>
        </p:nvSpPr>
        <p:spPr>
          <a:xfrm>
            <a:off x="449593" y="1773929"/>
            <a:ext cx="3354471" cy="3693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Horizon UP2030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overall</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goal : </a:t>
            </a:r>
          </a:p>
        </p:txBody>
      </p:sp>
      <p:sp>
        <p:nvSpPr>
          <p:cNvPr id="18" name="Rectangular Callout 17">
            <a:extLst>
              <a:ext uri="{FF2B5EF4-FFF2-40B4-BE49-F238E27FC236}">
                <a16:creationId xmlns:a16="http://schemas.microsoft.com/office/drawing/2014/main" id="{5CFE750A-1FD4-AFCD-E519-AA9E1576CC14}"/>
              </a:ext>
            </a:extLst>
          </p:cNvPr>
          <p:cNvSpPr/>
          <p:nvPr/>
        </p:nvSpPr>
        <p:spPr>
          <a:xfrm>
            <a:off x="3894243" y="3810725"/>
            <a:ext cx="2201757" cy="964078"/>
          </a:xfrm>
          <a:prstGeom prst="wedgeRectCallout">
            <a:avLst>
              <a:gd name="adj1" fmla="val -40682"/>
              <a:gd name="adj2" fmla="val 9298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1FDC7322-CDDC-5032-CD12-2DF9DF6F38E4}"/>
              </a:ext>
            </a:extLst>
          </p:cNvPr>
          <p:cNvSpPr txBox="1"/>
          <p:nvPr/>
        </p:nvSpPr>
        <p:spPr>
          <a:xfrm>
            <a:off x="3894242" y="3942034"/>
            <a:ext cx="2201757" cy="646331"/>
          </a:xfrm>
          <a:prstGeom prst="rect">
            <a:avLst/>
          </a:prstGeom>
          <a:solidFill>
            <a:srgbClr val="FFFF0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Entry point for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Children’s health &amp; wellbeing </a:t>
            </a:r>
          </a:p>
        </p:txBody>
      </p:sp>
    </p:spTree>
    <p:extLst>
      <p:ext uri="{BB962C8B-B14F-4D97-AF65-F5344CB8AC3E}">
        <p14:creationId xmlns:p14="http://schemas.microsoft.com/office/powerpoint/2010/main" val="1925871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96304-BD84-E621-2A42-F7284CFDD2B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254E11D-A00C-0CB6-1C29-45ADF2A38B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
        <p:nvSpPr>
          <p:cNvPr id="4" name="TextBox 3">
            <a:extLst>
              <a:ext uri="{FF2B5EF4-FFF2-40B4-BE49-F238E27FC236}">
                <a16:creationId xmlns:a16="http://schemas.microsoft.com/office/drawing/2014/main" id="{C708C09A-E3BE-82F4-3664-90541C613ABA}"/>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a net-zero action – Promoting active travel to school in Budapest </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F846F1F5-9FBD-2C32-3F3F-7E3BABEAEB9D}"/>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C2AECA23-5DDD-E327-9DDA-5BC5BD37B3D4}"/>
              </a:ext>
            </a:extLst>
          </p:cNvPr>
          <p:cNvSpPr txBox="1"/>
          <p:nvPr/>
        </p:nvSpPr>
        <p:spPr>
          <a:xfrm>
            <a:off x="449594" y="3756544"/>
            <a:ext cx="5960490" cy="3693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What</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was</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the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approach</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p>
        </p:txBody>
      </p:sp>
      <p:sp>
        <p:nvSpPr>
          <p:cNvPr id="10" name="TextBox 9">
            <a:extLst>
              <a:ext uri="{FF2B5EF4-FFF2-40B4-BE49-F238E27FC236}">
                <a16:creationId xmlns:a16="http://schemas.microsoft.com/office/drawing/2014/main" id="{6B5C8AAB-E7CA-1A0B-9CBA-D9C058139ECE}"/>
              </a:ext>
            </a:extLst>
          </p:cNvPr>
          <p:cNvSpPr txBox="1"/>
          <p:nvPr/>
        </p:nvSpPr>
        <p:spPr>
          <a:xfrm>
            <a:off x="449593" y="4125874"/>
            <a:ext cx="6052311" cy="181588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To create a School Street toolkit based our framework for Child and Youth Urban Design </a:t>
            </a:r>
            <a:r>
              <a:rPr kumimoji="0" lang="en-US" sz="1600" b="0" i="0" u="sng" strike="noStrike" kern="1200" cap="none" spc="0" normalizeH="0" baseline="0" noProof="0" dirty="0">
                <a:ln>
                  <a:noFill/>
                </a:ln>
                <a:solidFill>
                  <a:prstClr val="black"/>
                </a:solidFill>
                <a:effectLst/>
                <a:uLnTx/>
                <a:uFillTx/>
                <a:latin typeface="Aptos" panose="02110004020202020204"/>
                <a:ea typeface="+mn-ea"/>
                <a:cs typeface="+mn-cs"/>
              </a:rPr>
              <a:t>prioritizing street greening</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 full suite of resources for School Initiatives including: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participatory tools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participatory activities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coordination &amp; campaign materials</a:t>
            </a:r>
          </a:p>
        </p:txBody>
      </p:sp>
      <p:sp>
        <p:nvSpPr>
          <p:cNvPr id="22" name="TextBox 21">
            <a:extLst>
              <a:ext uri="{FF2B5EF4-FFF2-40B4-BE49-F238E27FC236}">
                <a16:creationId xmlns:a16="http://schemas.microsoft.com/office/drawing/2014/main" id="{4458F353-1ED6-1B5E-3135-EC2A85EB924F}"/>
              </a:ext>
            </a:extLst>
          </p:cNvPr>
          <p:cNvSpPr txBox="1"/>
          <p:nvPr/>
        </p:nvSpPr>
        <p:spPr>
          <a:xfrm>
            <a:off x="10848548" y="4941482"/>
            <a:ext cx="11879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100" b="0" i="0" u="none" strike="noStrike" kern="1200" cap="none" spc="0" normalizeH="0" baseline="0" noProof="0" dirty="0">
                <a:ln>
                  <a:noFill/>
                </a:ln>
                <a:solidFill>
                  <a:prstClr val="white"/>
                </a:solidFill>
                <a:effectLst/>
                <a:uLnTx/>
                <a:uFillTx/>
                <a:latin typeface="Aptos" panose="02110004020202020204"/>
                <a:ea typeface="+mn-ea"/>
                <a:cs typeface="+mn-cs"/>
              </a:rPr>
              <a:t>©CAUE75</a:t>
            </a:r>
          </a:p>
        </p:txBody>
      </p:sp>
      <p:sp>
        <p:nvSpPr>
          <p:cNvPr id="5" name="TextBox 4">
            <a:extLst>
              <a:ext uri="{FF2B5EF4-FFF2-40B4-BE49-F238E27FC236}">
                <a16:creationId xmlns:a16="http://schemas.microsoft.com/office/drawing/2014/main" id="{781620EE-0771-A778-ABF0-636BA75EA142}"/>
              </a:ext>
            </a:extLst>
          </p:cNvPr>
          <p:cNvSpPr txBox="1"/>
          <p:nvPr/>
        </p:nvSpPr>
        <p:spPr>
          <a:xfrm>
            <a:off x="449593" y="1068621"/>
            <a:ext cx="8005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School Street pilot scheme</a:t>
            </a:r>
            <a:endPar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descr="A circular chart with text&#10;&#10;AI-generated content may be incorrect.">
            <a:extLst>
              <a:ext uri="{FF2B5EF4-FFF2-40B4-BE49-F238E27FC236}">
                <a16:creationId xmlns:a16="http://schemas.microsoft.com/office/drawing/2014/main" id="{1135FF5B-ED20-21D7-8110-D7BB3B6485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60767" y="2201095"/>
            <a:ext cx="3956856" cy="3849558"/>
          </a:xfrm>
          <a:prstGeom prst="rect">
            <a:avLst/>
          </a:prstGeom>
        </p:spPr>
      </p:pic>
      <p:sp>
        <p:nvSpPr>
          <p:cNvPr id="8" name="ZoneTexte 2">
            <a:extLst>
              <a:ext uri="{FF2B5EF4-FFF2-40B4-BE49-F238E27FC236}">
                <a16:creationId xmlns:a16="http://schemas.microsoft.com/office/drawing/2014/main" id="{D9079232-E3BE-EA2F-565B-5B5D314F070A}"/>
              </a:ext>
            </a:extLst>
          </p:cNvPr>
          <p:cNvSpPr txBox="1"/>
          <p:nvPr/>
        </p:nvSpPr>
        <p:spPr>
          <a:xfrm>
            <a:off x="449593" y="1831606"/>
            <a:ext cx="3354471" cy="3693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Priority</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a:t>
            </a:r>
            <a:r>
              <a:rPr kumimoji="0" lang="fr-CA" sz="1800" b="0" i="0" u="none" strike="noStrike" kern="1200" cap="none" spc="0" normalizeH="0" baseline="0" noProof="0" dirty="0" err="1">
                <a:ln>
                  <a:noFill/>
                </a:ln>
                <a:solidFill>
                  <a:srgbClr val="4AB7B5"/>
                </a:solidFill>
                <a:effectLst/>
                <a:uLnTx/>
                <a:uFillTx/>
                <a:latin typeface="Aptos" panose="02110004020202020204"/>
                <a:ea typeface="Verdana" panose="020B0604030504040204" pitchFamily="34" charset="0"/>
                <a:cs typeface="+mn-cs"/>
              </a:rPr>
              <a:t>target</a:t>
            </a:r>
            <a:r>
              <a:rPr kumimoji="0" lang="fr-CA" sz="1800" b="0" i="0" u="none" strike="noStrike" kern="1200" cap="none" spc="0" normalizeH="0" baseline="0" noProof="0" dirty="0">
                <a:ln>
                  <a:noFill/>
                </a:ln>
                <a:solidFill>
                  <a:srgbClr val="4AB7B5"/>
                </a:solidFill>
                <a:effectLst/>
                <a:uLnTx/>
                <a:uFillTx/>
                <a:latin typeface="Aptos" panose="02110004020202020204"/>
                <a:ea typeface="Verdana" panose="020B0604030504040204" pitchFamily="34" charset="0"/>
                <a:cs typeface="+mn-cs"/>
              </a:rPr>
              <a:t> groups: </a:t>
            </a:r>
          </a:p>
        </p:txBody>
      </p:sp>
      <p:sp>
        <p:nvSpPr>
          <p:cNvPr id="14" name="TextBox 13">
            <a:extLst>
              <a:ext uri="{FF2B5EF4-FFF2-40B4-BE49-F238E27FC236}">
                <a16:creationId xmlns:a16="http://schemas.microsoft.com/office/drawing/2014/main" id="{BBA535DF-41D7-3E8A-9497-571288BD05E7}"/>
              </a:ext>
            </a:extLst>
          </p:cNvPr>
          <p:cNvSpPr txBox="1"/>
          <p:nvPr/>
        </p:nvSpPr>
        <p:spPr>
          <a:xfrm>
            <a:off x="449593" y="2338933"/>
            <a:ext cx="4505361"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Children &amp; youth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Parents - Caregivers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Educators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School staff </a:t>
            </a:r>
            <a:endPar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0664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5F157-BB20-AF5C-10F3-D1ACEAAA028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94D1DDA-3AD3-D287-51EC-9F3498DE0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
        <p:nvSpPr>
          <p:cNvPr id="4" name="TextBox 3">
            <a:extLst>
              <a:ext uri="{FF2B5EF4-FFF2-40B4-BE49-F238E27FC236}">
                <a16:creationId xmlns:a16="http://schemas.microsoft.com/office/drawing/2014/main" id="{FCB9743B-A0BA-8B68-8558-C4C7B0B76D69}"/>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a net-zero action – Promoting active travel to school in Budapest </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9258099D-AE88-BEF3-B80D-D501FD67B677}"/>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7B10760-1FA2-128D-26A9-474C6DBEF53E}"/>
              </a:ext>
            </a:extLst>
          </p:cNvPr>
          <p:cNvSpPr txBox="1"/>
          <p:nvPr/>
        </p:nvSpPr>
        <p:spPr>
          <a:xfrm>
            <a:off x="10848548" y="4941482"/>
            <a:ext cx="11879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100" b="0" i="0" u="none" strike="noStrike" kern="1200" cap="none" spc="0" normalizeH="0" baseline="0" noProof="0" dirty="0">
                <a:ln>
                  <a:noFill/>
                </a:ln>
                <a:solidFill>
                  <a:prstClr val="white"/>
                </a:solidFill>
                <a:effectLst/>
                <a:uLnTx/>
                <a:uFillTx/>
                <a:latin typeface="Aptos" panose="02110004020202020204"/>
                <a:ea typeface="+mn-ea"/>
                <a:cs typeface="+mn-cs"/>
              </a:rPr>
              <a:t>©CAUE75</a:t>
            </a:r>
          </a:p>
        </p:txBody>
      </p:sp>
      <p:sp>
        <p:nvSpPr>
          <p:cNvPr id="5" name="TextBox 4">
            <a:extLst>
              <a:ext uri="{FF2B5EF4-FFF2-40B4-BE49-F238E27FC236}">
                <a16:creationId xmlns:a16="http://schemas.microsoft.com/office/drawing/2014/main" id="{6A9EB48D-ABDE-2E75-51FB-8444286E1063}"/>
              </a:ext>
            </a:extLst>
          </p:cNvPr>
          <p:cNvSpPr txBox="1"/>
          <p:nvPr/>
        </p:nvSpPr>
        <p:spPr>
          <a:xfrm>
            <a:off x="449593" y="1068621"/>
            <a:ext cx="8005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School Street toolkit</a:t>
            </a:r>
            <a:endPar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E66494D2-2359-8CCC-FFE2-39FB74A247B4}"/>
              </a:ext>
            </a:extLst>
          </p:cNvPr>
          <p:cNvSpPr txBox="1"/>
          <p:nvPr/>
        </p:nvSpPr>
        <p:spPr>
          <a:xfrm>
            <a:off x="2817833" y="5833702"/>
            <a:ext cx="9209314" cy="25648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000000"/>
                </a:solidFill>
                <a:effectLst/>
                <a:uLnTx/>
                <a:uFillTx/>
                <a:latin typeface="Aptos" panose="02110004020202020204"/>
                <a:ea typeface="+mn-ea"/>
                <a:cs typeface="+mn-cs"/>
              </a:rPr>
              <a:t>Examples of worksheets in various toolkits, by Design Clips</a:t>
            </a:r>
          </a:p>
        </p:txBody>
      </p:sp>
      <p:pic>
        <p:nvPicPr>
          <p:cNvPr id="9" name="Picture 8">
            <a:extLst>
              <a:ext uri="{FF2B5EF4-FFF2-40B4-BE49-F238E27FC236}">
                <a16:creationId xmlns:a16="http://schemas.microsoft.com/office/drawing/2014/main" id="{BC996027-13C9-DD79-237D-99B08BF693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459" y="2391785"/>
            <a:ext cx="2348585" cy="3336235"/>
          </a:xfrm>
          <a:prstGeom prst="rect">
            <a:avLst/>
          </a:prstGeom>
          <a:ln>
            <a:solidFill>
              <a:schemeClr val="bg1">
                <a:lumMod val="65000"/>
              </a:schemeClr>
            </a:solidFill>
          </a:ln>
        </p:spPr>
      </p:pic>
      <p:pic>
        <p:nvPicPr>
          <p:cNvPr id="12" name="Picture 11">
            <a:extLst>
              <a:ext uri="{FF2B5EF4-FFF2-40B4-BE49-F238E27FC236}">
                <a16:creationId xmlns:a16="http://schemas.microsoft.com/office/drawing/2014/main" id="{6F86669D-D5EB-EA42-B526-29827E6299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7143" y="2391785"/>
            <a:ext cx="2360188" cy="3336147"/>
          </a:xfrm>
          <a:prstGeom prst="rect">
            <a:avLst/>
          </a:prstGeom>
          <a:ln>
            <a:solidFill>
              <a:schemeClr val="bg1">
                <a:lumMod val="65000"/>
              </a:schemeClr>
            </a:solidFill>
          </a:ln>
        </p:spPr>
      </p:pic>
      <p:pic>
        <p:nvPicPr>
          <p:cNvPr id="13" name="Picture 12">
            <a:extLst>
              <a:ext uri="{FF2B5EF4-FFF2-40B4-BE49-F238E27FC236}">
                <a16:creationId xmlns:a16="http://schemas.microsoft.com/office/drawing/2014/main" id="{867E3F28-5814-9324-641E-042FF8BCC56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7163" y="2391785"/>
            <a:ext cx="2361458" cy="3331760"/>
          </a:xfrm>
          <a:prstGeom prst="rect">
            <a:avLst/>
          </a:prstGeom>
          <a:ln>
            <a:solidFill>
              <a:schemeClr val="bg1">
                <a:lumMod val="65000"/>
              </a:schemeClr>
            </a:solidFill>
          </a:ln>
        </p:spPr>
      </p:pic>
      <p:pic>
        <p:nvPicPr>
          <p:cNvPr id="15" name="Picture 14">
            <a:extLst>
              <a:ext uri="{FF2B5EF4-FFF2-40B4-BE49-F238E27FC236}">
                <a16:creationId xmlns:a16="http://schemas.microsoft.com/office/drawing/2014/main" id="{4A2696F1-AD23-65BC-81AB-EDB93FEC70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60533" y="2391786"/>
            <a:ext cx="2383451" cy="3340770"/>
          </a:xfrm>
          <a:prstGeom prst="rect">
            <a:avLst/>
          </a:prstGeom>
          <a:ln>
            <a:solidFill>
              <a:schemeClr val="bg1">
                <a:lumMod val="65000"/>
              </a:schemeClr>
            </a:solidFill>
          </a:ln>
        </p:spPr>
      </p:pic>
    </p:spTree>
    <p:extLst>
      <p:ext uri="{BB962C8B-B14F-4D97-AF65-F5344CB8AC3E}">
        <p14:creationId xmlns:p14="http://schemas.microsoft.com/office/powerpoint/2010/main" val="893703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AE047-6521-C146-88DA-40D3A629F87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E1F8074-81CC-354E-6CAA-97674CB9D4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
        <p:nvSpPr>
          <p:cNvPr id="4" name="TextBox 3">
            <a:extLst>
              <a:ext uri="{FF2B5EF4-FFF2-40B4-BE49-F238E27FC236}">
                <a16:creationId xmlns:a16="http://schemas.microsoft.com/office/drawing/2014/main" id="{A0FF9D13-99C6-8CF7-1907-A23D287E7534}"/>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a net-zero action – Promoting active travel to school in Budapest </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A9FF7A32-521F-74E6-E095-33AE32B3BD0C}"/>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FC16959-CDD0-8AE3-7562-7EF370FFD913}"/>
              </a:ext>
            </a:extLst>
          </p:cNvPr>
          <p:cNvSpPr txBox="1"/>
          <p:nvPr/>
        </p:nvSpPr>
        <p:spPr>
          <a:xfrm>
            <a:off x="10848548" y="4941482"/>
            <a:ext cx="11879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100" b="0" i="0" u="none" strike="noStrike" kern="1200" cap="none" spc="0" normalizeH="0" baseline="0" noProof="0" dirty="0">
                <a:ln>
                  <a:noFill/>
                </a:ln>
                <a:solidFill>
                  <a:prstClr val="white"/>
                </a:solidFill>
                <a:effectLst/>
                <a:uLnTx/>
                <a:uFillTx/>
                <a:latin typeface="Aptos" panose="02110004020202020204"/>
                <a:ea typeface="+mn-ea"/>
                <a:cs typeface="+mn-cs"/>
              </a:rPr>
              <a:t>©CAUE75</a:t>
            </a:r>
          </a:p>
        </p:txBody>
      </p:sp>
      <p:sp>
        <p:nvSpPr>
          <p:cNvPr id="5" name="TextBox 4">
            <a:extLst>
              <a:ext uri="{FF2B5EF4-FFF2-40B4-BE49-F238E27FC236}">
                <a16:creationId xmlns:a16="http://schemas.microsoft.com/office/drawing/2014/main" id="{26867625-9799-2009-1A6C-DF4C82A6CE86}"/>
              </a:ext>
            </a:extLst>
          </p:cNvPr>
          <p:cNvSpPr txBox="1"/>
          <p:nvPr/>
        </p:nvSpPr>
        <p:spPr>
          <a:xfrm>
            <a:off x="449593" y="1068621"/>
            <a:ext cx="8005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Key elements for securing the project’s acceptance and sustainability by the community</a:t>
            </a:r>
            <a:endParaRPr kumimoji="0" lang="en-GR"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40B10469-FE36-4B59-5E8C-219BF03514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1142" y="3058303"/>
            <a:ext cx="9064244" cy="2144789"/>
          </a:xfrm>
          <a:prstGeom prst="rect">
            <a:avLst/>
          </a:prstGeom>
        </p:spPr>
      </p:pic>
      <p:sp>
        <p:nvSpPr>
          <p:cNvPr id="12" name="TextBox 11">
            <a:extLst>
              <a:ext uri="{FF2B5EF4-FFF2-40B4-BE49-F238E27FC236}">
                <a16:creationId xmlns:a16="http://schemas.microsoft.com/office/drawing/2014/main" id="{C39CAB90-EC2C-6BA6-9415-7D006FA2A4B0}"/>
              </a:ext>
            </a:extLst>
          </p:cNvPr>
          <p:cNvSpPr txBox="1"/>
          <p:nvPr/>
        </p:nvSpPr>
        <p:spPr>
          <a:xfrm>
            <a:off x="449593" y="1916518"/>
            <a:ext cx="106248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2AE99"/>
                </a:solidFill>
                <a:effectLst/>
                <a:uLnTx/>
                <a:uFillTx/>
                <a:latin typeface="Aptos" panose="02110004020202020204"/>
                <a:ea typeface="+mn-ea"/>
                <a:cs typeface="+mn-cs"/>
              </a:rPr>
              <a:t>1. The toolkit includes tools &amp; Activities that can be initiated &amp; facilitated by different actors depending on the scope of the project </a:t>
            </a:r>
            <a:endParaRPr kumimoji="0" lang="en-GR" sz="1400" b="1" i="0" u="none" strike="noStrike" kern="1200" cap="none" spc="0" normalizeH="0" baseline="0" noProof="0" dirty="0">
              <a:ln>
                <a:noFill/>
              </a:ln>
              <a:solidFill>
                <a:srgbClr val="42AE99"/>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9327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1BE16-F3E2-2E11-B67E-6D1CBCBC9B6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D2133EB-76E6-3470-D29F-4C211AB840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
        <p:nvSpPr>
          <p:cNvPr id="4" name="TextBox 3">
            <a:extLst>
              <a:ext uri="{FF2B5EF4-FFF2-40B4-BE49-F238E27FC236}">
                <a16:creationId xmlns:a16="http://schemas.microsoft.com/office/drawing/2014/main" id="{FD270D47-B933-99C8-EB35-67800C120030}"/>
              </a:ext>
            </a:extLst>
          </p:cNvPr>
          <p:cNvSpPr txBox="1"/>
          <p:nvPr/>
        </p:nvSpPr>
        <p:spPr>
          <a:xfrm>
            <a:off x="449593" y="443405"/>
            <a:ext cx="96244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An example of a net-zero action – Promoting active travel to school in Budapest </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536C13ED-E30F-1648-4455-D68C9AD3D24E}"/>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0A3792B-2689-9365-71CD-2115C7231F13}"/>
              </a:ext>
            </a:extLst>
          </p:cNvPr>
          <p:cNvSpPr txBox="1"/>
          <p:nvPr/>
        </p:nvSpPr>
        <p:spPr>
          <a:xfrm>
            <a:off x="10848548" y="4941482"/>
            <a:ext cx="11879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100" b="0" i="0" u="none" strike="noStrike" kern="1200" cap="none" spc="0" normalizeH="0" baseline="0" noProof="0" dirty="0">
                <a:ln>
                  <a:noFill/>
                </a:ln>
                <a:solidFill>
                  <a:prstClr val="white"/>
                </a:solidFill>
                <a:effectLst/>
                <a:uLnTx/>
                <a:uFillTx/>
                <a:latin typeface="Aptos" panose="02110004020202020204"/>
                <a:ea typeface="+mn-ea"/>
                <a:cs typeface="+mn-cs"/>
              </a:rPr>
              <a:t>©CAUE75</a:t>
            </a:r>
          </a:p>
        </p:txBody>
      </p:sp>
      <p:sp>
        <p:nvSpPr>
          <p:cNvPr id="5" name="TextBox 4">
            <a:extLst>
              <a:ext uri="{FF2B5EF4-FFF2-40B4-BE49-F238E27FC236}">
                <a16:creationId xmlns:a16="http://schemas.microsoft.com/office/drawing/2014/main" id="{9642C83A-D971-CEB8-F89D-FCB37FD7809E}"/>
              </a:ext>
            </a:extLst>
          </p:cNvPr>
          <p:cNvSpPr txBox="1"/>
          <p:nvPr/>
        </p:nvSpPr>
        <p:spPr>
          <a:xfrm>
            <a:off x="449593" y="1068621"/>
            <a:ext cx="80054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Key elements for securing the project’s acceptance and sustainability by the community</a:t>
            </a:r>
            <a:endParaRPr kumimoji="0" lang="en-GR"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F3C27A3D-B064-1BFE-89AC-1CA0CD955A9F}"/>
              </a:ext>
            </a:extLst>
          </p:cNvPr>
          <p:cNvSpPr txBox="1"/>
          <p:nvPr/>
        </p:nvSpPr>
        <p:spPr>
          <a:xfrm>
            <a:off x="449593" y="1916518"/>
            <a:ext cx="106248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2AE99"/>
                </a:solidFill>
                <a:effectLst/>
                <a:uLnTx/>
                <a:uFillTx/>
                <a:latin typeface="Aptos" panose="02110004020202020204"/>
                <a:ea typeface="+mn-ea"/>
                <a:cs typeface="+mn-cs"/>
              </a:rPr>
              <a:t>2. A clear roadmap for preparation &amp; implementation process / Campaign material to communicate key messages in ways that respond to priorities / interests and concerns of the target groups</a:t>
            </a:r>
            <a:endParaRPr kumimoji="0" lang="en-GR" sz="1400" b="1" i="0" u="none" strike="noStrike" kern="1200" cap="none" spc="0" normalizeH="0" baseline="0" noProof="0" dirty="0">
              <a:ln>
                <a:noFill/>
              </a:ln>
              <a:solidFill>
                <a:srgbClr val="42AE99"/>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679A903A-272C-2F64-839C-F8CD6C89FC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2922" y="2706353"/>
            <a:ext cx="2086183" cy="2959801"/>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046E8365-B08C-2A9B-D4AC-3EEDECC52A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76863" y="2706353"/>
            <a:ext cx="2086183" cy="2959801"/>
          </a:xfrm>
          <a:prstGeom prst="rect">
            <a:avLst/>
          </a:prstGeom>
          <a:ln>
            <a:solidFill>
              <a:schemeClr val="bg1">
                <a:lumMod val="65000"/>
              </a:schemeClr>
            </a:solidFill>
          </a:ln>
        </p:spPr>
      </p:pic>
      <p:pic>
        <p:nvPicPr>
          <p:cNvPr id="13" name="Picture 12">
            <a:extLst>
              <a:ext uri="{FF2B5EF4-FFF2-40B4-BE49-F238E27FC236}">
                <a16:creationId xmlns:a16="http://schemas.microsoft.com/office/drawing/2014/main" id="{D1780D76-3ABE-2801-93B3-F41AAB26AC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223" y="2906029"/>
            <a:ext cx="5271304" cy="2775755"/>
          </a:xfrm>
          <a:prstGeom prst="rect">
            <a:avLst/>
          </a:prstGeom>
          <a:ln>
            <a:solidFill>
              <a:schemeClr val="bg1">
                <a:lumMod val="65000"/>
              </a:schemeClr>
            </a:solidFill>
          </a:ln>
        </p:spPr>
      </p:pic>
      <p:sp>
        <p:nvSpPr>
          <p:cNvPr id="14" name="TextBox 13">
            <a:extLst>
              <a:ext uri="{FF2B5EF4-FFF2-40B4-BE49-F238E27FC236}">
                <a16:creationId xmlns:a16="http://schemas.microsoft.com/office/drawing/2014/main" id="{BA690238-59D0-26EB-D5E4-34B20363447A}"/>
              </a:ext>
            </a:extLst>
          </p:cNvPr>
          <p:cNvSpPr txBox="1"/>
          <p:nvPr/>
        </p:nvSpPr>
        <p:spPr>
          <a:xfrm>
            <a:off x="550223" y="5789379"/>
            <a:ext cx="14270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Process roadmap </a:t>
            </a:r>
            <a:endParaRPr kumimoji="0" lang="en-GR"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147CC740-90CE-7470-D036-5A109B4E4FFC}"/>
              </a:ext>
            </a:extLst>
          </p:cNvPr>
          <p:cNvSpPr txBox="1"/>
          <p:nvPr/>
        </p:nvSpPr>
        <p:spPr>
          <a:xfrm>
            <a:off x="7083884" y="5773748"/>
            <a:ext cx="386547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Examples of campaigning material</a:t>
            </a:r>
            <a:endParaRPr kumimoji="0" lang="en-GR"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141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7D1C2-B299-9B10-4472-20779E151C36}"/>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7BFC8BE-EB6F-1CFD-54B6-29ECF1DF0B9F}"/>
              </a:ext>
            </a:extLst>
          </p:cNvPr>
          <p:cNvCxnSpPr>
            <a:cxnSpLocks/>
          </p:cNvCxnSpPr>
          <p:nvPr/>
        </p:nvCxnSpPr>
        <p:spPr>
          <a:xfrm>
            <a:off x="550223" y="5063503"/>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8E0AF7-E2FB-0039-AB47-7BCAE38AB68C}"/>
              </a:ext>
            </a:extLst>
          </p:cNvPr>
          <p:cNvSpPr txBox="1"/>
          <p:nvPr/>
        </p:nvSpPr>
        <p:spPr>
          <a:xfrm>
            <a:off x="449593" y="5152336"/>
            <a:ext cx="4509967"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Maria </a:t>
            </a:r>
            <a:r>
              <a:rPr kumimoji="0" lang="en-US" sz="1400" b="1" i="0" u="none" strike="noStrike" kern="1200" cap="none" spc="0" normalizeH="0" baseline="0" noProof="0" dirty="0" err="1">
                <a:ln>
                  <a:noFill/>
                </a:ln>
                <a:solidFill>
                  <a:prstClr val="black"/>
                </a:solidFill>
                <a:effectLst/>
                <a:uLnTx/>
                <a:uFillTx/>
                <a:latin typeface="Aptos" panose="02110004020202020204"/>
                <a:ea typeface="+mn-ea"/>
                <a:cs typeface="+mn-cs"/>
              </a:rPr>
              <a:t>Sitzoglou</a:t>
            </a:r>
            <a:endParaRPr kumimoji="0" lang="el-GR" sz="1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Architect</a:t>
            </a:r>
            <a:r>
              <a:rPr kumimoji="0" lang="el-GR" sz="1400" b="0" i="0" u="none" strike="noStrike" kern="1200" cap="none" spc="0" normalizeH="0" baseline="0" noProof="0" dirty="0">
                <a:ln>
                  <a:noFill/>
                </a:ln>
                <a:solidFill>
                  <a:prstClr val="black"/>
                </a:solidFill>
                <a:effectLst/>
                <a:uLnTx/>
                <a:uFillTx/>
                <a:latin typeface="Aptos" panose="02110004020202020204"/>
                <a:ea typeface="+mn-ea"/>
                <a:cs typeface="+mn-cs"/>
              </a:rPr>
              <a:t>, Μ</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sc</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Urban Design | Co-founder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Design Clips</a:t>
            </a:r>
            <a:endParaRPr kumimoji="0" lang="el-GR"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maria@design-clips.com</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Aptos" panose="02110004020202020204"/>
                <a:ea typeface="+mn-ea"/>
                <a:cs typeface="+mn-cs"/>
              </a:rPr>
              <a:t>www.design-clips.com</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FD2997E6-830C-6ED4-7204-AE04CDE08DFC}"/>
              </a:ext>
            </a:extLst>
          </p:cNvPr>
          <p:cNvSpPr txBox="1"/>
          <p:nvPr/>
        </p:nvSpPr>
        <p:spPr>
          <a:xfrm>
            <a:off x="4373640" y="2863310"/>
            <a:ext cx="31716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2AE99"/>
                </a:solidFill>
                <a:effectLst/>
                <a:uLnTx/>
                <a:uFillTx/>
                <a:latin typeface="Aptos" panose="02110004020202020204"/>
                <a:ea typeface="+mn-ea"/>
                <a:cs typeface="+mn-cs"/>
              </a:rPr>
              <a:t>Thank you! </a:t>
            </a:r>
            <a:endParaRPr kumimoji="0" lang="en-GB" sz="4400" b="0" i="0" u="none" strike="noStrike" kern="1200" cap="none" spc="0" normalizeH="0" baseline="0" noProof="0" dirty="0">
              <a:ln>
                <a:noFill/>
              </a:ln>
              <a:solidFill>
                <a:srgbClr val="42AE99"/>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48A56D2-6982-4379-1636-403D5BB52D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Tree>
    <p:extLst>
      <p:ext uri="{BB962C8B-B14F-4D97-AF65-F5344CB8AC3E}">
        <p14:creationId xmlns:p14="http://schemas.microsoft.com/office/powerpoint/2010/main" val="418678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forest with many trees&#10;&#10;Description automatically generated">
            <a:extLst>
              <a:ext uri="{FF2B5EF4-FFF2-40B4-BE49-F238E27FC236}">
                <a16:creationId xmlns:a16="http://schemas.microsoft.com/office/drawing/2014/main" id="{50661F3F-1B76-9668-E1E6-71C460CAE89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245140"/>
            <a:ext cx="12200938" cy="5612860"/>
          </a:xfrm>
          <a:prstGeom prst="rect">
            <a:avLst/>
          </a:prstGeom>
        </p:spPr>
      </p:pic>
      <p:grpSp>
        <p:nvGrpSpPr>
          <p:cNvPr id="6" name="Group 5">
            <a:extLst>
              <a:ext uri="{FF2B5EF4-FFF2-40B4-BE49-F238E27FC236}">
                <a16:creationId xmlns:a16="http://schemas.microsoft.com/office/drawing/2014/main" id="{78340B38-A1BB-487B-6602-D5D76DCAA40B}"/>
              </a:ext>
            </a:extLst>
          </p:cNvPr>
          <p:cNvGrpSpPr/>
          <p:nvPr/>
        </p:nvGrpSpPr>
        <p:grpSpPr>
          <a:xfrm>
            <a:off x="386710" y="303160"/>
            <a:ext cx="1945105" cy="707886"/>
            <a:chOff x="87501" y="24230"/>
            <a:chExt cx="1945105" cy="707886"/>
          </a:xfrm>
        </p:grpSpPr>
        <p:pic>
          <p:nvPicPr>
            <p:cNvPr id="7" name="Picture 4" descr="Znate li što znače otvorena vrata i kule na grbu Grada ...">
              <a:extLst>
                <a:ext uri="{FF2B5EF4-FFF2-40B4-BE49-F238E27FC236}">
                  <a16:creationId xmlns:a16="http://schemas.microsoft.com/office/drawing/2014/main" id="{94BD1F8C-6D3F-ADEB-36D1-583EDBDE3A7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16DBF44-4A5E-6907-6CD9-7AE6B308B1EC}"/>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AE0C590-EE60-183A-AAF9-A76E6E2D4BB3}"/>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grpSp>
        <p:nvGrpSpPr>
          <p:cNvPr id="11" name="Group 10">
            <a:extLst>
              <a:ext uri="{FF2B5EF4-FFF2-40B4-BE49-F238E27FC236}">
                <a16:creationId xmlns:a16="http://schemas.microsoft.com/office/drawing/2014/main" id="{33658C28-1DD3-E53B-A402-487ADD7A6688}"/>
              </a:ext>
            </a:extLst>
          </p:cNvPr>
          <p:cNvGrpSpPr/>
          <p:nvPr/>
        </p:nvGrpSpPr>
        <p:grpSpPr>
          <a:xfrm>
            <a:off x="558160" y="4360301"/>
            <a:ext cx="12418862" cy="1215717"/>
            <a:chOff x="583388" y="1252551"/>
            <a:chExt cx="12418862" cy="1215717"/>
          </a:xfrm>
        </p:grpSpPr>
        <p:sp>
          <p:nvSpPr>
            <p:cNvPr id="4" name="TextBox 3">
              <a:extLst>
                <a:ext uri="{FF2B5EF4-FFF2-40B4-BE49-F238E27FC236}">
                  <a16:creationId xmlns:a16="http://schemas.microsoft.com/office/drawing/2014/main" id="{0823997E-8AAD-1A67-B4FF-0202D2893115}"/>
                </a:ext>
              </a:extLst>
            </p:cNvPr>
            <p:cNvSpPr txBox="1"/>
            <p:nvPr/>
          </p:nvSpPr>
          <p:spPr>
            <a:xfrm>
              <a:off x="583388" y="1252551"/>
              <a:ext cx="855726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4400" b="0" i="0" u="none" strike="noStrike" kern="1200" cap="none" spc="0" normalizeH="0" baseline="0" noProof="0" dirty="0" err="1">
                  <a:ln>
                    <a:noFill/>
                  </a:ln>
                  <a:solidFill>
                    <a:srgbClr val="70AD47">
                      <a:lumMod val="40000"/>
                      <a:lumOff val="60000"/>
                    </a:srgbClr>
                  </a:solidFill>
                  <a:effectLst/>
                  <a:uLnTx/>
                  <a:uFillTx/>
                  <a:latin typeface="Verdana Pro Black" panose="020B0A04030504040204" pitchFamily="34" charset="0"/>
                  <a:ea typeface="+mn-ea"/>
                  <a:cs typeface="+mn-cs"/>
                </a:rPr>
                <a:t>Large</a:t>
              </a:r>
              <a:r>
                <a:rPr kumimoji="0" lang="hr-HR" sz="4400" b="0" i="0" u="none" strike="noStrike" kern="1200" cap="none" spc="0" normalizeH="0" baseline="0" noProof="0" dirty="0">
                  <a:ln>
                    <a:noFill/>
                  </a:ln>
                  <a:solidFill>
                    <a:srgbClr val="70AD47">
                      <a:lumMod val="40000"/>
                      <a:lumOff val="60000"/>
                    </a:srgbClr>
                  </a:solidFill>
                  <a:effectLst/>
                  <a:uLnTx/>
                  <a:uFillTx/>
                  <a:latin typeface="Verdana Pro Black" panose="020B0A04030504040204" pitchFamily="34" charset="0"/>
                  <a:ea typeface="+mn-ea"/>
                  <a:cs typeface="+mn-cs"/>
                </a:rPr>
                <a:t> &amp; </a:t>
              </a:r>
              <a:r>
                <a:rPr kumimoji="0" lang="hr-HR" sz="4400" b="0" i="0" u="none" strike="noStrike" kern="1200" cap="none" spc="0" normalizeH="0" baseline="0" noProof="0" dirty="0" err="1">
                  <a:ln>
                    <a:noFill/>
                  </a:ln>
                  <a:solidFill>
                    <a:srgbClr val="70AD47">
                      <a:lumMod val="40000"/>
                      <a:lumOff val="60000"/>
                    </a:srgbClr>
                  </a:solidFill>
                  <a:effectLst/>
                  <a:uLnTx/>
                  <a:uFillTx/>
                  <a:latin typeface="Verdana Pro Black" panose="020B0A04030504040204" pitchFamily="34" charset="0"/>
                  <a:ea typeface="+mn-ea"/>
                  <a:cs typeface="+mn-cs"/>
                </a:rPr>
                <a:t>Small</a:t>
              </a:r>
              <a:r>
                <a:rPr kumimoji="0" lang="hr-HR" sz="4400" b="0" i="0" u="none" strike="noStrike" kern="1200" cap="none" spc="0" normalizeH="0" baseline="0" noProof="0" dirty="0">
                  <a:ln>
                    <a:noFill/>
                  </a:ln>
                  <a:solidFill>
                    <a:srgbClr val="70AD47">
                      <a:lumMod val="40000"/>
                      <a:lumOff val="60000"/>
                    </a:srgbClr>
                  </a:solidFill>
                  <a:effectLst/>
                  <a:uLnTx/>
                  <a:uFillTx/>
                  <a:latin typeface="Verdana Pro Black" panose="020B0A04030504040204" pitchFamily="34" charset="0"/>
                  <a:ea typeface="+mn-ea"/>
                  <a:cs typeface="+mn-cs"/>
                </a:rPr>
                <a:t> Scale</a:t>
              </a:r>
            </a:p>
          </p:txBody>
        </p:sp>
        <p:sp>
          <p:nvSpPr>
            <p:cNvPr id="5" name="TextBox 4">
              <a:extLst>
                <a:ext uri="{FF2B5EF4-FFF2-40B4-BE49-F238E27FC236}">
                  <a16:creationId xmlns:a16="http://schemas.microsoft.com/office/drawing/2014/main" id="{A37BC729-F09E-76A2-E7CF-B74734D06E1F}"/>
                </a:ext>
              </a:extLst>
            </p:cNvPr>
            <p:cNvSpPr txBox="1"/>
            <p:nvPr/>
          </p:nvSpPr>
          <p:spPr>
            <a:xfrm>
              <a:off x="2277100" y="1637271"/>
              <a:ext cx="10725150" cy="830997"/>
            </a:xfrm>
            <a:prstGeom prst="rect">
              <a:avLst/>
            </a:prstGeom>
            <a:noFill/>
          </p:spPr>
          <p:txBody>
            <a:bodyPr wrap="square">
              <a:spAutoFit/>
            </a:bodyPr>
            <a:lstStyle>
              <a:defPPr>
                <a:defRPr lang="sr-Latn-RS"/>
              </a:defPPr>
              <a:lvl1pPr>
                <a:defRPr sz="6000">
                  <a:solidFill>
                    <a:schemeClr val="tx1">
                      <a:lumMod val="50000"/>
                      <a:lumOff val="50000"/>
                    </a:schemeClr>
                  </a:solidFill>
                  <a:effectLst/>
                  <a:latin typeface="Verdana Pro Black" panose="020B0A04030504040204" pitchFamily="34" charset="0"/>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4800" b="0" i="0" u="none" strike="noStrike" kern="1200" cap="none" spc="0" normalizeH="0" baseline="0" noProof="0" dirty="0">
                  <a:ln>
                    <a:noFill/>
                  </a:ln>
                  <a:solidFill>
                    <a:srgbClr val="E7E6E6"/>
                  </a:solidFill>
                  <a:effectLst/>
                  <a:uLnTx/>
                  <a:uFillTx/>
                  <a:latin typeface="Verdana Pro Black" panose="020B0A04030504040204" pitchFamily="34" charset="0"/>
                  <a:ea typeface="Calibri" panose="020F0502020204030204" pitchFamily="34" charset="0"/>
                  <a:cs typeface="+mn-cs"/>
                </a:rPr>
                <a:t>Urban Nature </a:t>
              </a:r>
              <a:r>
                <a:rPr kumimoji="0" lang="hr-HR" sz="4800" b="0" i="0" u="none" strike="noStrike" kern="1200" cap="none" spc="0" normalizeH="0" baseline="0" noProof="0" dirty="0" err="1">
                  <a:ln>
                    <a:noFill/>
                  </a:ln>
                  <a:solidFill>
                    <a:srgbClr val="E7E6E6"/>
                  </a:solidFill>
                  <a:effectLst/>
                  <a:uLnTx/>
                  <a:uFillTx/>
                  <a:latin typeface="Verdana Pro Black" panose="020B0A04030504040204" pitchFamily="34" charset="0"/>
                  <a:ea typeface="Calibri" panose="020F0502020204030204" pitchFamily="34" charset="0"/>
                  <a:cs typeface="+mn-cs"/>
                </a:rPr>
                <a:t>Restoration</a:t>
              </a:r>
              <a:endParaRPr kumimoji="0" lang="hr-HR" sz="4800" b="0" i="0" u="none" strike="noStrike" kern="1200" cap="none" spc="0" normalizeH="0" baseline="0" noProof="0" dirty="0">
                <a:ln>
                  <a:noFill/>
                </a:ln>
                <a:solidFill>
                  <a:srgbClr val="E7E6E6"/>
                </a:solidFill>
                <a:effectLst/>
                <a:uLnTx/>
                <a:uFillTx/>
                <a:latin typeface="Verdana Pro Black" panose="020B0A04030504040204" pitchFamily="34" charset="0"/>
                <a:ea typeface="Calibri" panose="020F0502020204030204" pitchFamily="34" charset="0"/>
                <a:cs typeface="+mn-cs"/>
              </a:endParaRPr>
            </a:p>
          </p:txBody>
        </p:sp>
      </p:grpSp>
      <p:sp>
        <p:nvSpPr>
          <p:cNvPr id="2" name="TextBox 1">
            <a:extLst>
              <a:ext uri="{FF2B5EF4-FFF2-40B4-BE49-F238E27FC236}">
                <a16:creationId xmlns:a16="http://schemas.microsoft.com/office/drawing/2014/main" id="{714B6CAA-D16F-463D-CDAD-1985DCC28B70}"/>
              </a:ext>
            </a:extLst>
          </p:cNvPr>
          <p:cNvSpPr txBox="1"/>
          <p:nvPr/>
        </p:nvSpPr>
        <p:spPr>
          <a:xfrm>
            <a:off x="2762407" y="5224429"/>
            <a:ext cx="855726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4400" b="0" i="0" u="none" strike="noStrike" kern="1200" cap="none" spc="0" normalizeH="0" baseline="0" noProof="0" dirty="0">
                <a:ln>
                  <a:noFill/>
                </a:ln>
                <a:solidFill>
                  <a:srgbClr val="70AD47">
                    <a:lumMod val="40000"/>
                    <a:lumOff val="60000"/>
                  </a:srgbClr>
                </a:solidFill>
                <a:effectLst/>
                <a:uLnTx/>
                <a:uFillTx/>
                <a:latin typeface="Verdana Pro Black" panose="020B0A04030504040204" pitchFamily="34" charset="0"/>
                <a:ea typeface="+mn-ea"/>
                <a:cs typeface="+mn-cs"/>
              </a:rPr>
              <a:t>Zagreb Green Courtyards</a:t>
            </a:r>
          </a:p>
        </p:txBody>
      </p:sp>
    </p:spTree>
    <p:extLst>
      <p:ext uri="{BB962C8B-B14F-4D97-AF65-F5344CB8AC3E}">
        <p14:creationId xmlns:p14="http://schemas.microsoft.com/office/powerpoint/2010/main" val="4028414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054B34-7C21-EA12-E010-D17C372ED8E7}"/>
              </a:ext>
            </a:extLst>
          </p:cNvPr>
          <p:cNvSpPr txBox="1"/>
          <p:nvPr/>
        </p:nvSpPr>
        <p:spPr>
          <a:xfrm>
            <a:off x="1596757" y="3013501"/>
            <a:ext cx="8998485" cy="830997"/>
          </a:xfrm>
          <a:prstGeom prst="rect">
            <a:avLst/>
          </a:prstGeom>
          <a:noFill/>
        </p:spPr>
        <p:txBody>
          <a:bodyPr wrap="square">
            <a:spAutoFit/>
          </a:bodyPr>
          <a:lstStyle>
            <a:defPPr>
              <a:defRPr lang="sr-Latn-RS"/>
            </a:defPPr>
            <a:lvl1pPr>
              <a:defRPr sz="6000">
                <a:solidFill>
                  <a:schemeClr val="tx1">
                    <a:lumMod val="50000"/>
                    <a:lumOff val="50000"/>
                  </a:schemeClr>
                </a:solidFill>
                <a:effectLst/>
                <a:latin typeface="Verdana Pro Black" panose="020B0A04030504040204" pitchFamily="34" charset="0"/>
                <a:ea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4800" b="0" i="0" u="none" strike="noStrike" kern="1200" cap="none" spc="0" normalizeH="0" baseline="0" noProof="0" dirty="0">
                <a:ln>
                  <a:noFill/>
                </a:ln>
                <a:solidFill>
                  <a:prstClr val="white"/>
                </a:solidFill>
                <a:effectLst/>
                <a:uLnTx/>
                <a:uFillTx/>
                <a:latin typeface="Verdana Pro Black" panose="020B0A04030504040204" pitchFamily="34" charset="0"/>
                <a:ea typeface="Calibri" panose="020F0502020204030204" pitchFamily="34" charset="0"/>
                <a:cs typeface="+mn-cs"/>
              </a:rPr>
              <a:t>Green Urban </a:t>
            </a:r>
            <a:r>
              <a:rPr kumimoji="0" lang="hr-HR" sz="4800" b="0" i="0" u="none" strike="noStrike" kern="1200" cap="none" spc="0" normalizeH="0" baseline="0" noProof="0" dirty="0" err="1">
                <a:ln>
                  <a:noFill/>
                </a:ln>
                <a:solidFill>
                  <a:prstClr val="white"/>
                </a:solidFill>
                <a:effectLst/>
                <a:uLnTx/>
                <a:uFillTx/>
                <a:latin typeface="Verdana Pro Black" panose="020B0A04030504040204" pitchFamily="34" charset="0"/>
                <a:ea typeface="Calibri" panose="020F0502020204030204" pitchFamily="34" charset="0"/>
                <a:cs typeface="+mn-cs"/>
              </a:rPr>
              <a:t>Planning</a:t>
            </a:r>
            <a:endParaRPr kumimoji="0" lang="hr-HR" sz="4800" b="0" i="0" u="none" strike="noStrike" kern="1200" cap="none" spc="0" normalizeH="0" baseline="0" noProof="0" dirty="0">
              <a:ln>
                <a:noFill/>
              </a:ln>
              <a:solidFill>
                <a:prstClr val="white"/>
              </a:solidFill>
              <a:effectLst/>
              <a:uLnTx/>
              <a:uFillTx/>
              <a:latin typeface="Verdana Pro Black" panose="020B0A04030504040204" pitchFamily="34" charset="0"/>
              <a:ea typeface="Calibri" panose="020F0502020204030204" pitchFamily="34" charset="0"/>
              <a:cs typeface="+mn-cs"/>
            </a:endParaRPr>
          </a:p>
        </p:txBody>
      </p:sp>
    </p:spTree>
    <p:extLst>
      <p:ext uri="{BB962C8B-B14F-4D97-AF65-F5344CB8AC3E}">
        <p14:creationId xmlns:p14="http://schemas.microsoft.com/office/powerpoint/2010/main" val="119723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562D-71E0-3850-ED7B-DE4572D88BFE}"/>
              </a:ext>
            </a:extLst>
          </p:cNvPr>
          <p:cNvSpPr>
            <a:spLocks noGrp="1"/>
          </p:cNvSpPr>
          <p:nvPr>
            <p:ph type="title"/>
          </p:nvPr>
        </p:nvSpPr>
        <p:spPr>
          <a:xfrm>
            <a:off x="372959" y="333789"/>
            <a:ext cx="7445161" cy="763490"/>
          </a:xfrm>
        </p:spPr>
        <p:txBody>
          <a:bodyPr/>
          <a:lstStyle/>
          <a:p>
            <a:pPr algn="l"/>
            <a:r>
              <a:rPr lang="fr-FR" sz="4000"/>
              <a:t>Nature </a:t>
            </a:r>
            <a:r>
              <a:rPr lang="fr-FR" sz="4000" err="1"/>
              <a:t>Restoration</a:t>
            </a:r>
            <a:r>
              <a:rPr lang="fr-FR" sz="4000"/>
              <a:t> Law webinar </a:t>
            </a:r>
            <a:r>
              <a:rPr lang="fr-FR" sz="4000" err="1"/>
              <a:t>series</a:t>
            </a:r>
            <a:endParaRPr lang="en-GB" sz="4000"/>
          </a:p>
        </p:txBody>
      </p:sp>
      <p:sp>
        <p:nvSpPr>
          <p:cNvPr id="3" name="Content Placeholder 2">
            <a:extLst>
              <a:ext uri="{FF2B5EF4-FFF2-40B4-BE49-F238E27FC236}">
                <a16:creationId xmlns:a16="http://schemas.microsoft.com/office/drawing/2014/main" id="{718234C2-9BDF-3A4C-2D2C-84E9DFC0F040}"/>
              </a:ext>
            </a:extLst>
          </p:cNvPr>
          <p:cNvSpPr>
            <a:spLocks noGrp="1"/>
          </p:cNvSpPr>
          <p:nvPr>
            <p:ph idx="1"/>
          </p:nvPr>
        </p:nvSpPr>
        <p:spPr>
          <a:xfrm>
            <a:off x="372959" y="1901672"/>
            <a:ext cx="8940206" cy="469966"/>
          </a:xfrm>
        </p:spPr>
        <p:txBody>
          <a:bodyPr/>
          <a:lstStyle/>
          <a:p>
            <a:pPr algn="just">
              <a:spcBef>
                <a:spcPts val="600"/>
              </a:spcBef>
              <a:spcAft>
                <a:spcPts val="600"/>
              </a:spcAft>
            </a:pPr>
            <a:r>
              <a:rPr lang="en-GB" sz="2000" i="1">
                <a:solidFill>
                  <a:srgbClr val="000000"/>
                </a:solidFill>
                <a:latin typeface="Calibri" panose="020F0502020204030204" pitchFamily="34" charset="0"/>
                <a:ea typeface="Times New Roman" panose="02020603050405020304" pitchFamily="18" charset="0"/>
                <a:cs typeface="Times New Roman" panose="02020603050405020304" pitchFamily="18" charset="0"/>
              </a:rPr>
              <a:t>March-June 2025 s</a:t>
            </a:r>
            <a:r>
              <a:rPr lang="en-GB" sz="2000" i="1">
                <a:solidFill>
                  <a:srgbClr val="000000"/>
                </a:solidFill>
                <a:latin typeface="Calibri" panose="020F0502020204030204" pitchFamily="34" charset="0"/>
                <a:cs typeface="Times New Roman" panose="02020603050405020304" pitchFamily="18" charset="0"/>
              </a:rPr>
              <a:t>upporting cities with the implementation of the NRL</a:t>
            </a:r>
          </a:p>
          <a:p>
            <a:endParaRPr lang="en-GB"/>
          </a:p>
        </p:txBody>
      </p:sp>
      <p:sp>
        <p:nvSpPr>
          <p:cNvPr id="4" name="TextBox 3">
            <a:extLst>
              <a:ext uri="{FF2B5EF4-FFF2-40B4-BE49-F238E27FC236}">
                <a16:creationId xmlns:a16="http://schemas.microsoft.com/office/drawing/2014/main" id="{9AD6ED02-FFA4-41EC-0C9C-38762D3CEFA0}"/>
              </a:ext>
            </a:extLst>
          </p:cNvPr>
          <p:cNvSpPr txBox="1"/>
          <p:nvPr/>
        </p:nvSpPr>
        <p:spPr>
          <a:xfrm>
            <a:off x="6420543" y="290116"/>
            <a:ext cx="3904689" cy="1107996"/>
          </a:xfrm>
          <a:prstGeom prst="rect">
            <a:avLst/>
          </a:prstGeom>
          <a:solidFill>
            <a:schemeClr val="bg1"/>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Article 8: urban ecosystem restoration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No net loss of urban green space or tree canopy cover in urban ecosystem areas by 2030</a:t>
            </a:r>
          </a:p>
        </p:txBody>
      </p:sp>
      <p:sp>
        <p:nvSpPr>
          <p:cNvPr id="16" name="TextBox 15">
            <a:extLst>
              <a:ext uri="{FF2B5EF4-FFF2-40B4-BE49-F238E27FC236}">
                <a16:creationId xmlns:a16="http://schemas.microsoft.com/office/drawing/2014/main" id="{76DE44EA-B51A-1CA5-FB91-1F9ADA0E3336}"/>
              </a:ext>
            </a:extLst>
          </p:cNvPr>
          <p:cNvSpPr txBox="1"/>
          <p:nvPr/>
        </p:nvSpPr>
        <p:spPr>
          <a:xfrm>
            <a:off x="4198063" y="3380666"/>
            <a:ext cx="1985086" cy="2308324"/>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Building and spatial regulations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Policies for new developments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Policies for retrofitting existing developments</a:t>
            </a:r>
          </a:p>
        </p:txBody>
      </p:sp>
      <p:sp>
        <p:nvSpPr>
          <p:cNvPr id="17" name="TextBox 16">
            <a:extLst>
              <a:ext uri="{FF2B5EF4-FFF2-40B4-BE49-F238E27FC236}">
                <a16:creationId xmlns:a16="http://schemas.microsoft.com/office/drawing/2014/main" id="{DC7CEBEE-D480-EF3F-8BCF-EDDE45CEF206}"/>
              </a:ext>
            </a:extLst>
          </p:cNvPr>
          <p:cNvSpPr txBox="1"/>
          <p:nvPr/>
        </p:nvSpPr>
        <p:spPr>
          <a:xfrm>
            <a:off x="6340123" y="3380666"/>
            <a:ext cx="3902286" cy="2308324"/>
          </a:xfrm>
          <a:prstGeom prst="rect">
            <a:avLst/>
          </a:prstGeom>
          <a:noFill/>
          <a:ln>
            <a:solidFill>
              <a:srgbClr val="FFC000"/>
            </a:solidFill>
            <a:prstDash val="lgDashDot"/>
          </a:ln>
        </p:spPr>
        <p:txBody>
          <a:bodyPr wrap="square" lIns="91440" tIns="45720" rIns="91440" bIns="45720" anchor="t">
            <a:spAutoFit/>
          </a:bodyPr>
          <a:lstStyle/>
          <a:p>
            <a:pPr indent="-151765" algn="ctr">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Citizen owned land</a:t>
            </a:r>
            <a:r>
              <a:rPr lang="en-GB" b="1" dirty="0">
                <a:solidFill>
                  <a:prstClr val="black"/>
                </a:solidFill>
                <a:latin typeface="Calibri"/>
              </a:rPr>
              <a:t> and business collaboration</a:t>
            </a:r>
            <a:endParaRPr lang="en-US" dirty="0">
              <a:solidFill>
                <a:prstClr val="black"/>
              </a:solidFill>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Policies to engage citizens and raise awareness</a:t>
            </a:r>
            <a:endParaRPr lang="en-GB" sz="1800" b="0" i="0" u="none" strike="noStrike" kern="1200" cap="none" spc="0" normalizeH="0" baseline="0" noProof="0" dirty="0">
              <a:ln>
                <a:noFill/>
              </a:ln>
              <a:solidFill>
                <a:prstClr val="black"/>
              </a:solidFill>
              <a:effectLst/>
              <a:uLnTx/>
              <a:uFillTx/>
              <a:latin typeface="Calibri"/>
              <a:ea typeface="Calibri"/>
              <a:cs typeface="Calibri"/>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Policies to support greening efforts </a:t>
            </a:r>
          </a:p>
          <a:p>
            <a:pPr marL="285750" indent="-285750" algn="ctr">
              <a:buFont typeface="Arial,Sans-Serif" panose="020B0604020202020204" pitchFamily="34" charset="0"/>
              <a:buChar char="•"/>
              <a:defRPr/>
            </a:pPr>
            <a:r>
              <a:rPr lang="en-GB" dirty="0">
                <a:solidFill>
                  <a:prstClr val="black"/>
                </a:solidFill>
                <a:latin typeface="Calibri"/>
                <a:ea typeface="Calibri"/>
                <a:cs typeface="Calibri"/>
              </a:rPr>
              <a:t>Policies to support business investment in offsetting? </a:t>
            </a:r>
            <a:endParaRPr lang="en-US" dirty="0">
              <a:solidFill>
                <a:prstClr val="black"/>
              </a:solidFill>
              <a:latin typeface="Calibri"/>
              <a:ea typeface="Calibri"/>
              <a:cs typeface="Calibri"/>
            </a:endParaRPr>
          </a:p>
          <a:p>
            <a:pPr marL="285750" indent="-285750" algn="ctr">
              <a:buFont typeface="Arial,Sans-Serif" panose="020B0604020202020204" pitchFamily="34" charset="0"/>
              <a:buChar char="•"/>
              <a:defRPr/>
            </a:pPr>
            <a:r>
              <a:rPr lang="en-GB" dirty="0">
                <a:solidFill>
                  <a:prstClr val="black"/>
                </a:solidFill>
                <a:latin typeface="Calibri"/>
                <a:ea typeface="Calibri"/>
                <a:cs typeface="Calibri"/>
              </a:rPr>
              <a:t>Targets for business? </a:t>
            </a:r>
            <a:endParaRPr lang="en-GB" dirty="0">
              <a:solidFill>
                <a:prstClr val="black"/>
              </a:solidFill>
            </a:endParaRPr>
          </a:p>
        </p:txBody>
      </p:sp>
      <p:sp>
        <p:nvSpPr>
          <p:cNvPr id="19" name="Content Placeholder 2">
            <a:extLst>
              <a:ext uri="{FF2B5EF4-FFF2-40B4-BE49-F238E27FC236}">
                <a16:creationId xmlns:a16="http://schemas.microsoft.com/office/drawing/2014/main" id="{462F4084-6969-3AF5-E639-CC339911D6D7}"/>
              </a:ext>
            </a:extLst>
          </p:cNvPr>
          <p:cNvSpPr txBox="1">
            <a:spLocks/>
          </p:cNvSpPr>
          <p:nvPr/>
        </p:nvSpPr>
        <p:spPr>
          <a:xfrm>
            <a:off x="372959" y="2530242"/>
            <a:ext cx="9031889" cy="727980"/>
          </a:xfrm>
          <a:prstGeom prst="rect">
            <a:avLst/>
          </a:prstGeom>
          <a:ln>
            <a:noFill/>
          </a:ln>
        </p:spPr>
        <p:txBody>
          <a:bodyPr/>
          <a:lstStyle>
            <a:lvl1pPr marL="0" indent="0" algn="r" defTabSz="1219170" rtl="0" eaLnBrk="1" latinLnBrk="0" hangingPunct="1">
              <a:spcBef>
                <a:spcPct val="20000"/>
              </a:spcBef>
              <a:buFont typeface="Arial" panose="020B0604020202020204" pitchFamily="34" charset="0"/>
              <a:buNone/>
              <a:defRPr sz="4267" kern="1200">
                <a:solidFill>
                  <a:srgbClr val="1C7DC3"/>
                </a:solidFill>
                <a:latin typeface="Arial" panose="020B0604020202020204" pitchFamily="34" charset="0"/>
                <a:ea typeface="+mn-ea"/>
                <a:cs typeface="Arial" panose="020B0604020202020204" pitchFamily="34" charset="0"/>
              </a:defRPr>
            </a:lvl1pPr>
            <a:lvl2pPr marL="609585" indent="0" algn="r" defTabSz="1219170" rtl="0" eaLnBrk="1" latinLnBrk="0" hangingPunct="1">
              <a:spcBef>
                <a:spcPct val="20000"/>
              </a:spcBef>
              <a:buFont typeface="Arial" panose="020B0604020202020204" pitchFamily="34" charset="0"/>
              <a:buNone/>
              <a:defRPr sz="3733" kern="1200">
                <a:solidFill>
                  <a:srgbClr val="1C7DC3"/>
                </a:solidFill>
                <a:latin typeface="Arial" panose="020B0604020202020204" pitchFamily="34" charset="0"/>
                <a:ea typeface="+mn-ea"/>
                <a:cs typeface="Arial" panose="020B0604020202020204" pitchFamily="34" charset="0"/>
              </a:defRPr>
            </a:lvl2pPr>
            <a:lvl3pPr marL="1219170" indent="0" algn="r" defTabSz="1219170" rtl="0" eaLnBrk="1" latinLnBrk="0" hangingPunct="1">
              <a:spcBef>
                <a:spcPct val="20000"/>
              </a:spcBef>
              <a:buFont typeface="Arial" panose="020B0604020202020204" pitchFamily="34" charset="0"/>
              <a:buNone/>
              <a:defRPr sz="3200" kern="1200">
                <a:solidFill>
                  <a:srgbClr val="1C7DC3"/>
                </a:solidFill>
                <a:latin typeface="Arial" panose="020B0604020202020204" pitchFamily="34" charset="0"/>
                <a:ea typeface="+mn-ea"/>
                <a:cs typeface="Arial" panose="020B0604020202020204" pitchFamily="34" charset="0"/>
              </a:defRPr>
            </a:lvl3pPr>
            <a:lvl4pPr marL="1828754" indent="0" algn="r" defTabSz="1219170" rtl="0" eaLnBrk="1" latinLnBrk="0" hangingPunct="1">
              <a:spcBef>
                <a:spcPct val="20000"/>
              </a:spcBef>
              <a:buFont typeface="Arial" panose="020B0604020202020204" pitchFamily="34" charset="0"/>
              <a:buNone/>
              <a:defRPr sz="2667" kern="1200">
                <a:solidFill>
                  <a:srgbClr val="1C7DC3"/>
                </a:solidFill>
                <a:latin typeface="Arial" panose="020B0604020202020204" pitchFamily="34" charset="0"/>
                <a:ea typeface="+mn-ea"/>
                <a:cs typeface="Arial" panose="020B0604020202020204" pitchFamily="34" charset="0"/>
              </a:defRPr>
            </a:lvl4pPr>
            <a:lvl5pPr marL="2438339" indent="0" algn="r" defTabSz="1219170" rtl="0" eaLnBrk="1" latinLnBrk="0" hangingPunct="1">
              <a:spcBef>
                <a:spcPct val="20000"/>
              </a:spcBef>
              <a:buFont typeface="Arial" panose="020B0604020202020204" pitchFamily="34" charset="0"/>
              <a:buNone/>
              <a:defRPr sz="2667" kern="1200">
                <a:solidFill>
                  <a:srgbClr val="1C7DC3"/>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marR="0" lvl="0" indent="-152385"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Cities need to rethink urban planning …</a:t>
            </a:r>
          </a:p>
        </p:txBody>
      </p:sp>
      <p:sp>
        <p:nvSpPr>
          <p:cNvPr id="20" name="TextBox 19">
            <a:extLst>
              <a:ext uri="{FF2B5EF4-FFF2-40B4-BE49-F238E27FC236}">
                <a16:creationId xmlns:a16="http://schemas.microsoft.com/office/drawing/2014/main" id="{BCA3BA01-0EB0-0B41-6ED7-5794495C2B62}"/>
              </a:ext>
            </a:extLst>
          </p:cNvPr>
          <p:cNvSpPr txBox="1"/>
          <p:nvPr/>
        </p:nvSpPr>
        <p:spPr>
          <a:xfrm>
            <a:off x="2341000" y="3380652"/>
            <a:ext cx="1673352" cy="2862322"/>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Municipal roadmap</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Which departments need to be involved?</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What policies need to be considered?</a:t>
            </a:r>
          </a:p>
        </p:txBody>
      </p:sp>
      <p:sp>
        <p:nvSpPr>
          <p:cNvPr id="21" name="TextBox 20">
            <a:extLst>
              <a:ext uri="{FF2B5EF4-FFF2-40B4-BE49-F238E27FC236}">
                <a16:creationId xmlns:a16="http://schemas.microsoft.com/office/drawing/2014/main" id="{48E0E66B-B10E-5301-06FF-53AA5A63E860}"/>
              </a:ext>
            </a:extLst>
          </p:cNvPr>
          <p:cNvSpPr txBox="1"/>
          <p:nvPr/>
        </p:nvSpPr>
        <p:spPr>
          <a:xfrm>
            <a:off x="10382862" y="3414008"/>
            <a:ext cx="1566527" cy="2862322"/>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National Restoration Plan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What do cities need to do? How can cities work with member states? </a:t>
            </a:r>
          </a:p>
        </p:txBody>
      </p:sp>
      <p:sp>
        <p:nvSpPr>
          <p:cNvPr id="22" name="TextBox 21">
            <a:extLst>
              <a:ext uri="{FF2B5EF4-FFF2-40B4-BE49-F238E27FC236}">
                <a16:creationId xmlns:a16="http://schemas.microsoft.com/office/drawing/2014/main" id="{FF457CB6-5AB4-1006-129D-98DF062C5F6E}"/>
              </a:ext>
            </a:extLst>
          </p:cNvPr>
          <p:cNvSpPr txBox="1"/>
          <p:nvPr/>
        </p:nvSpPr>
        <p:spPr>
          <a:xfrm>
            <a:off x="369861" y="3377356"/>
            <a:ext cx="1760691" cy="2585323"/>
          </a:xfrm>
          <a:prstGeom prst="rect">
            <a:avLst/>
          </a:prstGeom>
          <a:noFill/>
          <a:ln>
            <a:solidFill>
              <a:srgbClr val="FFC000"/>
            </a:solidFill>
            <a:prstDash val="lgDashDot"/>
          </a:ln>
        </p:spPr>
        <p:txBody>
          <a:bodyPr wrap="square">
            <a:spAutoFit/>
          </a:bodyPr>
          <a:lstStyle/>
          <a:p>
            <a:pPr marL="0" marR="0" lvl="0" indent="-152385"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Baselines and data</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What are the baselines for green space and tree canopy? What data to use? </a:t>
            </a:r>
          </a:p>
        </p:txBody>
      </p:sp>
    </p:spTree>
    <p:extLst>
      <p:ext uri="{BB962C8B-B14F-4D97-AF65-F5344CB8AC3E}">
        <p14:creationId xmlns:p14="http://schemas.microsoft.com/office/powerpoint/2010/main" val="978878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rk Ribnjak">
            <a:extLst>
              <a:ext uri="{FF2B5EF4-FFF2-40B4-BE49-F238E27FC236}">
                <a16:creationId xmlns:a16="http://schemas.microsoft.com/office/drawing/2014/main" id="{1DC92500-1EC9-16AE-430E-DAE47891AFA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9141573" y="4295295"/>
            <a:ext cx="2601320" cy="18959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3CEC1C-1EC1-A3B3-46F4-7BEAEC57A8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0203" y="4318604"/>
            <a:ext cx="2601320" cy="1824162"/>
          </a:xfrm>
          <a:prstGeom prst="rect">
            <a:avLst/>
          </a:prstGeom>
        </p:spPr>
      </p:pic>
      <p:sp>
        <p:nvSpPr>
          <p:cNvPr id="7" name="TextBox 6">
            <a:extLst>
              <a:ext uri="{FF2B5EF4-FFF2-40B4-BE49-F238E27FC236}">
                <a16:creationId xmlns:a16="http://schemas.microsoft.com/office/drawing/2014/main" id="{8E4BB341-A62B-AA4B-A826-5EE43D9C9356}"/>
              </a:ext>
            </a:extLst>
          </p:cNvPr>
          <p:cNvSpPr txBox="1"/>
          <p:nvPr/>
        </p:nvSpPr>
        <p:spPr>
          <a:xfrm>
            <a:off x="215260" y="1424732"/>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000" b="1"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Amendments</a:t>
            </a:r>
            <a:r>
              <a:rPr kumimoji="0" lang="hr-HR" sz="2000" b="1"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rPr>
              <a:t> to </a:t>
            </a:r>
            <a:r>
              <a:rPr kumimoji="0" lang="hr-HR" sz="2000" b="1"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the</a:t>
            </a:r>
            <a:r>
              <a:rPr kumimoji="0" lang="hr-HR" sz="2000" b="1"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rPr>
              <a:t> City </a:t>
            </a:r>
            <a:r>
              <a:rPr kumimoji="0" lang="hr-HR" sz="2000" b="1"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Masterplan</a:t>
            </a:r>
            <a:endParaRPr kumimoji="0" lang="hr-HR" sz="2000" b="1"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endParaRPr>
          </a:p>
        </p:txBody>
      </p:sp>
      <p:sp>
        <p:nvSpPr>
          <p:cNvPr id="9" name="TextBox 8">
            <a:extLst>
              <a:ext uri="{FF2B5EF4-FFF2-40B4-BE49-F238E27FC236}">
                <a16:creationId xmlns:a16="http://schemas.microsoft.com/office/drawing/2014/main" id="{F2E9A232-6BE9-1D2B-BA64-75FE7F725269}"/>
              </a:ext>
            </a:extLst>
          </p:cNvPr>
          <p:cNvSpPr txBox="1"/>
          <p:nvPr/>
        </p:nvSpPr>
        <p:spPr>
          <a:xfrm>
            <a:off x="449108" y="2468231"/>
            <a:ext cx="231019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Total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increase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in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areas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planned</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for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parks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urban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forests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water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areas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recreational</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areas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etc</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p:txBody>
      </p:sp>
      <p:sp>
        <p:nvSpPr>
          <p:cNvPr id="11" name="TextBox 10">
            <a:extLst>
              <a:ext uri="{FF2B5EF4-FFF2-40B4-BE49-F238E27FC236}">
                <a16:creationId xmlns:a16="http://schemas.microsoft.com/office/drawing/2014/main" id="{8A775036-60FB-274E-FA9E-80F1A6637956}"/>
              </a:ext>
            </a:extLst>
          </p:cNvPr>
          <p:cNvSpPr txBox="1"/>
          <p:nvPr/>
        </p:nvSpPr>
        <p:spPr>
          <a:xfrm>
            <a:off x="3473041" y="2477177"/>
            <a:ext cx="2181758" cy="1323439"/>
          </a:xfrm>
          <a:prstGeom prst="rect">
            <a:avLst/>
          </a:prstGeom>
          <a:noFill/>
        </p:spPr>
        <p:txBody>
          <a:bodyPr wrap="square">
            <a:spAutoFit/>
          </a:bodyPr>
          <a:lstStyle>
            <a:defPPr>
              <a:defRPr lang="sr-Latn-RS"/>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New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green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blue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corridors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between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Medvednica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Mountain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and</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the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Sava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River</a:t>
            </a:r>
            <a:endPar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3" name="TextBox 12">
            <a:extLst>
              <a:ext uri="{FF2B5EF4-FFF2-40B4-BE49-F238E27FC236}">
                <a16:creationId xmlns:a16="http://schemas.microsoft.com/office/drawing/2014/main" id="{05D73FE7-83E1-2AFF-FA1D-96D5BC619DFC}"/>
              </a:ext>
            </a:extLst>
          </p:cNvPr>
          <p:cNvSpPr txBox="1"/>
          <p:nvPr/>
        </p:nvSpPr>
        <p:spPr>
          <a:xfrm>
            <a:off x="6333995" y="2468231"/>
            <a:ext cx="2248030" cy="1569660"/>
          </a:xfrm>
          <a:prstGeom prst="rect">
            <a:avLst/>
          </a:prstGeom>
          <a:noFill/>
        </p:spPr>
        <p:txBody>
          <a:bodyPr wrap="square">
            <a:spAutoFit/>
          </a:bodyPr>
          <a:lstStyle>
            <a:defPPr>
              <a:defRPr lang="sr-Latn-RS"/>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Increasing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the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mandatory</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area</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of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natural</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terrain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that</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must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be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provided</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on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building</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plots</a:t>
            </a:r>
            <a:endPar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5" name="TextBox 14">
            <a:extLst>
              <a:ext uri="{FF2B5EF4-FFF2-40B4-BE49-F238E27FC236}">
                <a16:creationId xmlns:a16="http://schemas.microsoft.com/office/drawing/2014/main" id="{A5DA8C99-A33C-906B-613B-BBD5FEC927BF}"/>
              </a:ext>
            </a:extLst>
          </p:cNvPr>
          <p:cNvSpPr txBox="1"/>
          <p:nvPr/>
        </p:nvSpPr>
        <p:spPr>
          <a:xfrm>
            <a:off x="9336965" y="2466089"/>
            <a:ext cx="2159710" cy="1077218"/>
          </a:xfrm>
          <a:prstGeom prst="rect">
            <a:avLst/>
          </a:prstGeom>
          <a:noFill/>
        </p:spPr>
        <p:txBody>
          <a:bodyPr wrap="square">
            <a:spAutoFit/>
          </a:bodyPr>
          <a:lstStyle>
            <a:defPPr>
              <a:defRPr lang="sr-Latn-RS"/>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Preservation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and</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protection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of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existing</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green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areas</a:t>
            </a:r>
            <a:endPar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2" name="Rectangle: Rounded Corners 21">
            <a:extLst>
              <a:ext uri="{FF2B5EF4-FFF2-40B4-BE49-F238E27FC236}">
                <a16:creationId xmlns:a16="http://schemas.microsoft.com/office/drawing/2014/main" id="{106A5F2F-1928-E1B9-3CD4-CDCF1A549C47}"/>
              </a:ext>
            </a:extLst>
          </p:cNvPr>
          <p:cNvSpPr/>
          <p:nvPr/>
        </p:nvSpPr>
        <p:spPr>
          <a:xfrm>
            <a:off x="9141572" y="2362200"/>
            <a:ext cx="2601320" cy="4210474"/>
          </a:xfrm>
          <a:prstGeom prst="roundRect">
            <a:avLst/>
          </a:prstGeom>
          <a:noFill/>
          <a:ln w="28575">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9FC35D13-2F82-61B1-2B4B-32C4F7B93E4F}"/>
              </a:ext>
            </a:extLst>
          </p:cNvPr>
          <p:cNvSpPr/>
          <p:nvPr/>
        </p:nvSpPr>
        <p:spPr>
          <a:xfrm>
            <a:off x="6230203" y="2362200"/>
            <a:ext cx="2601320" cy="4210474"/>
          </a:xfrm>
          <a:prstGeom prst="roundRect">
            <a:avLst/>
          </a:prstGeom>
          <a:noFill/>
          <a:ln w="28575">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9CBCF20F-E2BE-CCF5-91A6-C07D309508B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51891" y="4037411"/>
            <a:ext cx="2601320" cy="2153839"/>
          </a:xfrm>
          <a:prstGeom prst="rect">
            <a:avLst/>
          </a:prstGeom>
        </p:spPr>
      </p:pic>
      <p:sp>
        <p:nvSpPr>
          <p:cNvPr id="21" name="Rectangle: Rounded Corners 20">
            <a:extLst>
              <a:ext uri="{FF2B5EF4-FFF2-40B4-BE49-F238E27FC236}">
                <a16:creationId xmlns:a16="http://schemas.microsoft.com/office/drawing/2014/main" id="{6CD581DA-F61F-3FBB-C22B-032DCE9BADA2}"/>
              </a:ext>
            </a:extLst>
          </p:cNvPr>
          <p:cNvSpPr/>
          <p:nvPr/>
        </p:nvSpPr>
        <p:spPr>
          <a:xfrm>
            <a:off x="351891" y="2362200"/>
            <a:ext cx="2601320" cy="4210474"/>
          </a:xfrm>
          <a:prstGeom prst="roundRect">
            <a:avLst/>
          </a:prstGeom>
          <a:noFill/>
          <a:ln w="28575">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0D996124-DB50-7675-851D-12332DF348E7}"/>
              </a:ext>
            </a:extLst>
          </p:cNvPr>
          <p:cNvGrpSpPr/>
          <p:nvPr/>
        </p:nvGrpSpPr>
        <p:grpSpPr>
          <a:xfrm>
            <a:off x="386710" y="303160"/>
            <a:ext cx="1945105" cy="707886"/>
            <a:chOff x="87501" y="24230"/>
            <a:chExt cx="1945105" cy="707886"/>
          </a:xfrm>
        </p:grpSpPr>
        <p:pic>
          <p:nvPicPr>
            <p:cNvPr id="32" name="Picture 4" descr="Znate li što znače otvorena vrata i kule na grbu Grada ...">
              <a:extLst>
                <a:ext uri="{FF2B5EF4-FFF2-40B4-BE49-F238E27FC236}">
                  <a16:creationId xmlns:a16="http://schemas.microsoft.com/office/drawing/2014/main" id="{DE199419-B5E1-5723-958E-E5895BB2A15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FE52C2AA-662B-0537-6949-7D37F5DB0C15}"/>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D19DB0F-728D-F8A5-5DC7-F82AE7570A60}"/>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pic>
        <p:nvPicPr>
          <p:cNvPr id="36" name="Picture 35">
            <a:extLst>
              <a:ext uri="{FF2B5EF4-FFF2-40B4-BE49-F238E27FC236}">
                <a16:creationId xmlns:a16="http://schemas.microsoft.com/office/drawing/2014/main" id="{03738CE3-6927-FA56-7DE3-D43CD96B2F6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63259" y="3800616"/>
            <a:ext cx="2590673" cy="2621203"/>
          </a:xfrm>
          <a:prstGeom prst="rect">
            <a:avLst/>
          </a:prstGeom>
        </p:spPr>
      </p:pic>
      <p:sp>
        <p:nvSpPr>
          <p:cNvPr id="20" name="Rectangle: Rounded Corners 19">
            <a:extLst>
              <a:ext uri="{FF2B5EF4-FFF2-40B4-BE49-F238E27FC236}">
                <a16:creationId xmlns:a16="http://schemas.microsoft.com/office/drawing/2014/main" id="{72F8EB32-9490-BB1F-10AC-5DDE6B4468CE}"/>
              </a:ext>
            </a:extLst>
          </p:cNvPr>
          <p:cNvSpPr/>
          <p:nvPr/>
        </p:nvSpPr>
        <p:spPr>
          <a:xfrm>
            <a:off x="3263260" y="2362200"/>
            <a:ext cx="2601320" cy="4210474"/>
          </a:xfrm>
          <a:prstGeom prst="roundRect">
            <a:avLst/>
          </a:prstGeom>
          <a:noFill/>
          <a:ln w="28575">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557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054B34-7C21-EA12-E010-D17C372ED8E7}"/>
              </a:ext>
            </a:extLst>
          </p:cNvPr>
          <p:cNvSpPr txBox="1"/>
          <p:nvPr/>
        </p:nvSpPr>
        <p:spPr>
          <a:xfrm>
            <a:off x="1596757" y="3013501"/>
            <a:ext cx="8998485" cy="830997"/>
          </a:xfrm>
          <a:prstGeom prst="rect">
            <a:avLst/>
          </a:prstGeom>
          <a:noFill/>
        </p:spPr>
        <p:txBody>
          <a:bodyPr wrap="square">
            <a:spAutoFit/>
          </a:bodyPr>
          <a:lstStyle>
            <a:defPPr>
              <a:defRPr lang="sr-Latn-RS"/>
            </a:defPPr>
            <a:lvl1pPr>
              <a:defRPr sz="6000">
                <a:solidFill>
                  <a:schemeClr val="tx1">
                    <a:lumMod val="50000"/>
                    <a:lumOff val="50000"/>
                  </a:schemeClr>
                </a:solidFill>
                <a:effectLst/>
                <a:latin typeface="Verdana Pro Black" panose="020B0A04030504040204" pitchFamily="34" charset="0"/>
                <a:ea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4800" b="0" i="0" u="none" strike="noStrike" kern="1200" cap="none" spc="0" normalizeH="0" baseline="0" noProof="0" dirty="0" err="1">
                <a:ln>
                  <a:noFill/>
                </a:ln>
                <a:solidFill>
                  <a:prstClr val="white"/>
                </a:solidFill>
                <a:effectLst/>
                <a:uLnTx/>
                <a:uFillTx/>
                <a:latin typeface="Verdana Pro Black" panose="020B0A04030504040204" pitchFamily="34" charset="0"/>
                <a:ea typeface="Calibri" panose="020F0502020204030204" pitchFamily="34" charset="0"/>
                <a:cs typeface="+mn-cs"/>
              </a:rPr>
              <a:t>Intensive</a:t>
            </a:r>
            <a:r>
              <a:rPr kumimoji="0" lang="hr-HR" sz="4800" b="0" i="0" u="none" strike="noStrike" kern="1200" cap="none" spc="0" normalizeH="0" baseline="0" noProof="0" dirty="0">
                <a:ln>
                  <a:noFill/>
                </a:ln>
                <a:solidFill>
                  <a:prstClr val="white"/>
                </a:solidFill>
                <a:effectLst/>
                <a:uLnTx/>
                <a:uFillTx/>
                <a:latin typeface="Verdana Pro Black" panose="020B0A04030504040204" pitchFamily="34" charset="0"/>
                <a:ea typeface="Calibri" panose="020F0502020204030204" pitchFamily="34" charset="0"/>
                <a:cs typeface="+mn-cs"/>
              </a:rPr>
              <a:t> </a:t>
            </a:r>
            <a:r>
              <a:rPr kumimoji="0" lang="hr-HR" sz="4800" b="0" i="0" u="none" strike="noStrike" kern="1200" cap="none" spc="0" normalizeH="0" baseline="0" noProof="0" dirty="0" err="1">
                <a:ln>
                  <a:noFill/>
                </a:ln>
                <a:solidFill>
                  <a:prstClr val="white"/>
                </a:solidFill>
                <a:effectLst/>
                <a:uLnTx/>
                <a:uFillTx/>
                <a:latin typeface="Verdana Pro Black" panose="020B0A04030504040204" pitchFamily="34" charset="0"/>
                <a:ea typeface="Calibri" panose="020F0502020204030204" pitchFamily="34" charset="0"/>
                <a:cs typeface="+mn-cs"/>
              </a:rPr>
              <a:t>Tree</a:t>
            </a:r>
            <a:r>
              <a:rPr kumimoji="0" lang="hr-HR" sz="4800" b="0" i="0" u="none" strike="noStrike" kern="1200" cap="none" spc="0" normalizeH="0" baseline="0" noProof="0" dirty="0">
                <a:ln>
                  <a:noFill/>
                </a:ln>
                <a:solidFill>
                  <a:prstClr val="white"/>
                </a:solidFill>
                <a:effectLst/>
                <a:uLnTx/>
                <a:uFillTx/>
                <a:latin typeface="Verdana Pro Black" panose="020B0A04030504040204" pitchFamily="34" charset="0"/>
                <a:ea typeface="Calibri" panose="020F0502020204030204" pitchFamily="34" charset="0"/>
                <a:cs typeface="+mn-cs"/>
              </a:rPr>
              <a:t> </a:t>
            </a:r>
            <a:r>
              <a:rPr kumimoji="0" lang="hr-HR" sz="4800" b="0" i="0" u="none" strike="noStrike" kern="1200" cap="none" spc="0" normalizeH="0" baseline="0" noProof="0" dirty="0" err="1">
                <a:ln>
                  <a:noFill/>
                </a:ln>
                <a:solidFill>
                  <a:prstClr val="white"/>
                </a:solidFill>
                <a:effectLst/>
                <a:uLnTx/>
                <a:uFillTx/>
                <a:latin typeface="Verdana Pro Black" panose="020B0A04030504040204" pitchFamily="34" charset="0"/>
                <a:ea typeface="Calibri" panose="020F0502020204030204" pitchFamily="34" charset="0"/>
                <a:cs typeface="+mn-cs"/>
              </a:rPr>
              <a:t>Planting</a:t>
            </a:r>
            <a:endParaRPr kumimoji="0" lang="hr-HR" sz="4800" b="0" i="0" u="none" strike="noStrike" kern="1200" cap="none" spc="0" normalizeH="0" baseline="0" noProof="0" dirty="0">
              <a:ln>
                <a:noFill/>
              </a:ln>
              <a:solidFill>
                <a:prstClr val="white"/>
              </a:solidFill>
              <a:effectLst/>
              <a:uLnTx/>
              <a:uFillTx/>
              <a:latin typeface="Verdana Pro Black" panose="020B0A04030504040204" pitchFamily="34" charset="0"/>
              <a:ea typeface="Calibri" panose="020F0502020204030204" pitchFamily="34" charset="0"/>
              <a:cs typeface="+mn-cs"/>
            </a:endParaRPr>
          </a:p>
        </p:txBody>
      </p:sp>
    </p:spTree>
    <p:extLst>
      <p:ext uri="{BB962C8B-B14F-4D97-AF65-F5344CB8AC3E}">
        <p14:creationId xmlns:p14="http://schemas.microsoft.com/office/powerpoint/2010/main" val="3069879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BF79D7-AA99-7CA6-32E6-957524E8893B}"/>
              </a:ext>
            </a:extLst>
          </p:cNvPr>
          <p:cNvGrpSpPr/>
          <p:nvPr/>
        </p:nvGrpSpPr>
        <p:grpSpPr>
          <a:xfrm>
            <a:off x="468254" y="1512926"/>
            <a:ext cx="5268685" cy="4277412"/>
            <a:chOff x="226422" y="2081348"/>
            <a:chExt cx="5268685" cy="4277412"/>
          </a:xfrm>
        </p:grpSpPr>
        <p:pic>
          <p:nvPicPr>
            <p:cNvPr id="6" name="Picture 2" descr="Tomašević najavio  veliko ozelenjivanje Zagreba:  Svake će se godine  posaditi 8.000 novih stabala, 1 na svakih 100 stanovnika">
              <a:extLst>
                <a:ext uri="{FF2B5EF4-FFF2-40B4-BE49-F238E27FC236}">
                  <a16:creationId xmlns:a16="http://schemas.microsoft.com/office/drawing/2014/main" id="{134DC7B5-20F5-0330-2EC4-6013E0CF70C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6422" y="2081348"/>
              <a:ext cx="5268685" cy="42774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BCE7D8F-1D56-1548-84AB-B1E93EA98480}"/>
                </a:ext>
              </a:extLst>
            </p:cNvPr>
            <p:cNvGrpSpPr/>
            <p:nvPr/>
          </p:nvGrpSpPr>
          <p:grpSpPr>
            <a:xfrm>
              <a:off x="330923" y="2281646"/>
              <a:ext cx="3143797" cy="869486"/>
              <a:chOff x="330923" y="2281646"/>
              <a:chExt cx="3143797" cy="869486"/>
            </a:xfrm>
          </p:grpSpPr>
          <p:sp>
            <p:nvSpPr>
              <p:cNvPr id="16" name="TextBox 15">
                <a:extLst>
                  <a:ext uri="{FF2B5EF4-FFF2-40B4-BE49-F238E27FC236}">
                    <a16:creationId xmlns:a16="http://schemas.microsoft.com/office/drawing/2014/main" id="{3FDF2FA4-8F94-44B0-7E70-4A483B39D5D7}"/>
                  </a:ext>
                </a:extLst>
              </p:cNvPr>
              <p:cNvSpPr txBox="1"/>
              <p:nvPr/>
            </p:nvSpPr>
            <p:spPr>
              <a:xfrm>
                <a:off x="330923" y="2412468"/>
                <a:ext cx="2769327"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CITY OF ZAGREB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TREE PLANTING PROGRAM</a:t>
                </a:r>
              </a:p>
            </p:txBody>
          </p:sp>
          <p:sp>
            <p:nvSpPr>
              <p:cNvPr id="17" name="Rectangle 16">
                <a:extLst>
                  <a:ext uri="{FF2B5EF4-FFF2-40B4-BE49-F238E27FC236}">
                    <a16:creationId xmlns:a16="http://schemas.microsoft.com/office/drawing/2014/main" id="{338ED588-ED31-E25A-1186-D4F9203019B4}"/>
                  </a:ext>
                </a:extLst>
              </p:cNvPr>
              <p:cNvSpPr/>
              <p:nvPr/>
            </p:nvSpPr>
            <p:spPr>
              <a:xfrm>
                <a:off x="3030583" y="2281646"/>
                <a:ext cx="444137" cy="566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B13FEA21-7A6C-5035-BFD3-56258878F98B}"/>
                </a:ext>
              </a:extLst>
            </p:cNvPr>
            <p:cNvSpPr txBox="1"/>
            <p:nvPr/>
          </p:nvSpPr>
          <p:spPr>
            <a:xfrm>
              <a:off x="470263" y="3268812"/>
              <a:ext cx="1497874" cy="147732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3600" b="0" i="0" u="none" strike="noStrike" kern="1200" cap="none" spc="0" normalizeH="0" baseline="0" noProof="0" dirty="0">
                  <a:ln>
                    <a:noFill/>
                  </a:ln>
                  <a:solidFill>
                    <a:srgbClr val="006400"/>
                  </a:solidFill>
                  <a:effectLst/>
                  <a:uLnTx/>
                  <a:uFillTx/>
                  <a:latin typeface="Calibri" panose="020F0502020204030204"/>
                  <a:ea typeface="+mn-ea"/>
                  <a:cs typeface="+mn-cs"/>
                </a:rPr>
                <a:t>8000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srgbClr val="006400"/>
                  </a:solidFill>
                  <a:effectLst/>
                  <a:uLnTx/>
                  <a:uFillTx/>
                  <a:latin typeface="Calibri" panose="020F0502020204030204"/>
                  <a:ea typeface="+mn-ea"/>
                  <a:cs typeface="+mn-cs"/>
                </a:rPr>
                <a:t>new</a:t>
              </a:r>
              <a:r>
                <a:rPr kumimoji="0" lang="hr-HR" sz="1800" b="0" i="0" u="none" strike="noStrike" kern="1200" cap="none" spc="0" normalizeH="0" baseline="0" noProof="0" dirty="0">
                  <a:ln>
                    <a:noFill/>
                  </a:ln>
                  <a:solidFill>
                    <a:srgbClr val="006400"/>
                  </a:solidFill>
                  <a:effectLst/>
                  <a:uLnTx/>
                  <a:uFillTx/>
                  <a:latin typeface="Calibri" panose="020F0502020204030204"/>
                  <a:ea typeface="+mn-ea"/>
                  <a:cs typeface="+mn-cs"/>
                </a:rPr>
                <a:t> </a:t>
              </a:r>
              <a:r>
                <a:rPr kumimoji="0" lang="hr-HR" sz="1800" b="0" i="0" u="none" strike="noStrike" kern="1200" cap="none" spc="0" normalizeH="0" baseline="0" noProof="0" dirty="0" err="1">
                  <a:ln>
                    <a:noFill/>
                  </a:ln>
                  <a:solidFill>
                    <a:srgbClr val="006400"/>
                  </a:solidFill>
                  <a:effectLst/>
                  <a:uLnTx/>
                  <a:uFillTx/>
                  <a:latin typeface="Calibri" panose="020F0502020204030204"/>
                  <a:ea typeface="+mn-ea"/>
                  <a:cs typeface="+mn-cs"/>
                </a:rPr>
                <a:t>trees</a:t>
              </a:r>
              <a:r>
                <a:rPr kumimoji="0" lang="hr-HR" sz="1800" b="0" i="0" u="none" strike="noStrike" kern="1200" cap="none" spc="0" normalizeH="0" baseline="0" noProof="0" dirty="0">
                  <a:ln>
                    <a:noFill/>
                  </a:ln>
                  <a:solidFill>
                    <a:srgbClr val="006400"/>
                  </a:solidFill>
                  <a:effectLst/>
                  <a:uLnTx/>
                  <a:uFillTx/>
                  <a:latin typeface="Calibri" panose="020F0502020204030204"/>
                  <a:ea typeface="+mn-ea"/>
                  <a:cs typeface="+mn-cs"/>
                </a:rPr>
                <a:t> per </a:t>
              </a:r>
              <a:r>
                <a:rPr kumimoji="0" lang="hr-HR" sz="1800" b="0" i="0" u="none" strike="noStrike" kern="1200" cap="none" spc="0" normalizeH="0" baseline="0" noProof="0" dirty="0" err="1">
                  <a:ln>
                    <a:noFill/>
                  </a:ln>
                  <a:solidFill>
                    <a:srgbClr val="006400"/>
                  </a:solidFill>
                  <a:effectLst/>
                  <a:uLnTx/>
                  <a:uFillTx/>
                  <a:latin typeface="Calibri" panose="020F0502020204030204"/>
                  <a:ea typeface="+mn-ea"/>
                  <a:cs typeface="+mn-cs"/>
                </a:rPr>
                <a:t>year</a:t>
              </a:r>
              <a:endParaRPr kumimoji="0" lang="hr-HR" sz="1800" b="0" i="0" u="none" strike="noStrike" kern="1200" cap="none" spc="0" normalizeH="0" baseline="0" noProof="0" dirty="0">
                <a:ln>
                  <a:noFill/>
                </a:ln>
                <a:solidFill>
                  <a:srgbClr val="0064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srgbClr val="0064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4AAED39-8A8A-7EA8-F8A0-3269684BCEF4}"/>
                </a:ext>
              </a:extLst>
            </p:cNvPr>
            <p:cNvSpPr txBox="1"/>
            <p:nvPr/>
          </p:nvSpPr>
          <p:spPr>
            <a:xfrm>
              <a:off x="3252651" y="5404653"/>
              <a:ext cx="2142309"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000" b="1" i="0" u="none" strike="noStrike" kern="1200" cap="none" spc="0" normalizeH="0" baseline="0" noProof="0" dirty="0">
                  <a:ln>
                    <a:noFill/>
                  </a:ln>
                  <a:solidFill>
                    <a:srgbClr val="4472C4">
                      <a:lumMod val="50000"/>
                    </a:srgbClr>
                  </a:solidFill>
                  <a:effectLst/>
                  <a:uLnTx/>
                  <a:uFillTx/>
                  <a:latin typeface="Verdana Pro Black" panose="020B0A04030504040204" pitchFamily="34" charset="0"/>
                  <a:ea typeface="+mn-ea"/>
                  <a:cs typeface="+mn-cs"/>
                </a:rPr>
                <a:t>    </a:t>
              </a:r>
              <a:r>
                <a:rPr kumimoji="0" lang="hr-HR" sz="2000" b="1"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rPr>
                <a:t>1 </a:t>
              </a:r>
              <a:r>
                <a:rPr kumimoji="0" lang="hr-HR" sz="2000" b="1"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tree</a:t>
              </a:r>
              <a:r>
                <a:rPr kumimoji="0" lang="hr-HR" sz="2000" b="1"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rPr>
                <a:t> 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000" b="1"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rPr>
                <a:t>100 citizens</a:t>
              </a:r>
            </a:p>
          </p:txBody>
        </p:sp>
        <p:sp>
          <p:nvSpPr>
            <p:cNvPr id="14" name="Rectangle 13">
              <a:extLst>
                <a:ext uri="{FF2B5EF4-FFF2-40B4-BE49-F238E27FC236}">
                  <a16:creationId xmlns:a16="http://schemas.microsoft.com/office/drawing/2014/main" id="{0B1FE438-9285-3D2E-4A7A-3D5F8D8ED0A9}"/>
                </a:ext>
              </a:extLst>
            </p:cNvPr>
            <p:cNvSpPr/>
            <p:nvPr/>
          </p:nvSpPr>
          <p:spPr>
            <a:xfrm>
              <a:off x="598171" y="5352997"/>
              <a:ext cx="943245" cy="71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3EE7699-CC97-3EF0-8562-B924CC7D9926}"/>
                </a:ext>
              </a:extLst>
            </p:cNvPr>
            <p:cNvSpPr/>
            <p:nvPr/>
          </p:nvSpPr>
          <p:spPr>
            <a:xfrm>
              <a:off x="3523701" y="5007429"/>
              <a:ext cx="1347653" cy="49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F4CB39AF-D68F-FD7E-EA07-CC3BDF6828F1}"/>
              </a:ext>
            </a:extLst>
          </p:cNvPr>
          <p:cNvSpPr txBox="1"/>
          <p:nvPr/>
        </p:nvSpPr>
        <p:spPr>
          <a:xfrm>
            <a:off x="6646905" y="1225808"/>
            <a:ext cx="4822257"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Times New Roman" panose="02020603050405020304" pitchFamily="18" charset="0"/>
              </a:rPr>
              <a:t>Planting</a:t>
            </a:r>
            <a:r>
              <a:rPr kumimoji="0" lang="hr-HR" sz="2400" b="1"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Times New Roman" panose="02020603050405020304" pitchFamily="18" charset="0"/>
              </a:rPr>
              <a:t> </a:t>
            </a:r>
            <a:r>
              <a:rPr kumimoji="0" lang="hr-HR" sz="2400" b="1"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Times New Roman" panose="02020603050405020304" pitchFamily="18" charset="0"/>
              </a:rPr>
              <a:t>Seasons</a:t>
            </a:r>
            <a:r>
              <a:rPr kumimoji="0" lang="hr-HR" sz="2400" b="1"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Times New Roman" panose="02020603050405020304" pitchFamily="18" charset="0"/>
              </a:rPr>
              <a:t>: 2023/2024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Times New Roman" panose="02020603050405020304" pitchFamily="18" charset="0"/>
              </a:rPr>
              <a:t>2024/2025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srgbClr val="1B7768"/>
              </a:solidFill>
              <a:effectLst/>
              <a:uLnTx/>
              <a:uFillTx/>
              <a:latin typeface="Calibri" panose="020F0502020204030204"/>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P</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lanting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8,000 trees</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per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year</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on public areas and </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C</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ity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-owned land</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plots</a:t>
            </a:r>
            <a:endPar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2BDFA4DE-1F54-B87B-D514-FCF4D838C83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758282" y="3893281"/>
            <a:ext cx="5109305" cy="2649025"/>
          </a:xfrm>
          <a:prstGeom prst="rect">
            <a:avLst/>
          </a:prstGeom>
        </p:spPr>
      </p:pic>
      <p:sp>
        <p:nvSpPr>
          <p:cNvPr id="8" name="Arrow: Down 7">
            <a:extLst>
              <a:ext uri="{FF2B5EF4-FFF2-40B4-BE49-F238E27FC236}">
                <a16:creationId xmlns:a16="http://schemas.microsoft.com/office/drawing/2014/main" id="{F017DC00-DE00-428A-9495-FC4E2E1020F9}"/>
              </a:ext>
            </a:extLst>
          </p:cNvPr>
          <p:cNvSpPr/>
          <p:nvPr/>
        </p:nvSpPr>
        <p:spPr>
          <a:xfrm>
            <a:off x="11455298" y="3577239"/>
            <a:ext cx="268448" cy="456906"/>
          </a:xfrm>
          <a:prstGeom prst="downArrow">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solidFill>
                  <a:srgbClr val="70AD47"/>
                </a:solidFill>
              </a:ln>
              <a:solidFill>
                <a:srgbClr val="70AD47"/>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FCD0D623-FAE2-DC0B-90B0-699169F2FC94}"/>
              </a:ext>
            </a:extLst>
          </p:cNvPr>
          <p:cNvSpPr/>
          <p:nvPr/>
        </p:nvSpPr>
        <p:spPr>
          <a:xfrm>
            <a:off x="11124230" y="3577239"/>
            <a:ext cx="268448" cy="456906"/>
          </a:xfrm>
          <a:prstGeom prst="downArrow">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solidFill>
                  <a:srgbClr val="70AD47"/>
                </a:solidFill>
              </a:ln>
              <a:solidFill>
                <a:srgbClr val="70AD47"/>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C0D54A6-7DFF-836D-6E76-ECBFD30212FD}"/>
              </a:ext>
            </a:extLst>
          </p:cNvPr>
          <p:cNvGrpSpPr/>
          <p:nvPr/>
        </p:nvGrpSpPr>
        <p:grpSpPr>
          <a:xfrm>
            <a:off x="386710" y="303160"/>
            <a:ext cx="1945105" cy="707886"/>
            <a:chOff x="87501" y="24230"/>
            <a:chExt cx="1945105" cy="707886"/>
          </a:xfrm>
        </p:grpSpPr>
        <p:pic>
          <p:nvPicPr>
            <p:cNvPr id="4" name="Picture 4" descr="Znate li što znače otvorena vrata i kule na grbu Grada ...">
              <a:extLst>
                <a:ext uri="{FF2B5EF4-FFF2-40B4-BE49-F238E27FC236}">
                  <a16:creationId xmlns:a16="http://schemas.microsoft.com/office/drawing/2014/main" id="{0DBD9080-4C71-6AB3-38ED-BE7D906EDD7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FE190C77-217B-DA4B-56F1-8BE63E724313}"/>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430D3AD-E39A-FC1F-E3E6-B97433FDBD75}"/>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2552499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E7FDF3-0C5F-9489-3EED-EF014CCF1A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pic>
        <p:nvPicPr>
          <p:cNvPr id="1028" name="Picture 4">
            <a:extLst>
              <a:ext uri="{FF2B5EF4-FFF2-40B4-BE49-F238E27FC236}">
                <a16:creationId xmlns:a16="http://schemas.microsoft.com/office/drawing/2014/main" id="{6696A0F9-9258-0798-5342-03E4AE43E495}"/>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29000"/>
                    </a14:imgEffect>
                  </a14:imgLayer>
                </a14:imgProps>
              </a:ext>
              <a:ext uri="{28A0092B-C50C-407E-A947-70E740481C1C}">
                <a14:useLocalDpi xmlns:a14="http://schemas.microsoft.com/office/drawing/2010/main"/>
              </a:ext>
            </a:extLst>
          </a:blip>
          <a:srcRect/>
          <a:stretch/>
        </p:blipFill>
        <p:spPr bwMode="auto">
          <a:xfrm>
            <a:off x="438692" y="1324518"/>
            <a:ext cx="2531321" cy="5306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vanja Reka: Gradonačelnik Tomašević sa svojim suradnicima otvorio je novi dječji vrtić">
            <a:extLst>
              <a:ext uri="{FF2B5EF4-FFF2-40B4-BE49-F238E27FC236}">
                <a16:creationId xmlns:a16="http://schemas.microsoft.com/office/drawing/2014/main" id="{56CF3E4F-F7E7-4954-BBB6-4F8EFD8DC406}"/>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3053579" y="1323514"/>
            <a:ext cx="3884609" cy="5307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aerial view of a road&#10;&#10;Description automatically generated">
            <a:extLst>
              <a:ext uri="{FF2B5EF4-FFF2-40B4-BE49-F238E27FC236}">
                <a16:creationId xmlns:a16="http://schemas.microsoft.com/office/drawing/2014/main" id="{D4E2B9F5-CF8E-FFCC-6B67-1D90136B721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21754" y="1323514"/>
            <a:ext cx="4741103" cy="5307042"/>
          </a:xfrm>
          <a:prstGeom prst="rect">
            <a:avLst/>
          </a:prstGeom>
        </p:spPr>
      </p:pic>
      <p:grpSp>
        <p:nvGrpSpPr>
          <p:cNvPr id="7" name="Group 6">
            <a:extLst>
              <a:ext uri="{FF2B5EF4-FFF2-40B4-BE49-F238E27FC236}">
                <a16:creationId xmlns:a16="http://schemas.microsoft.com/office/drawing/2014/main" id="{8690BE0B-1479-7B49-F3B9-834DA07FBCD8}"/>
              </a:ext>
            </a:extLst>
          </p:cNvPr>
          <p:cNvGrpSpPr/>
          <p:nvPr/>
        </p:nvGrpSpPr>
        <p:grpSpPr>
          <a:xfrm>
            <a:off x="386710" y="303160"/>
            <a:ext cx="1945105" cy="707886"/>
            <a:chOff x="87501" y="24230"/>
            <a:chExt cx="1945105" cy="707886"/>
          </a:xfrm>
        </p:grpSpPr>
        <p:pic>
          <p:nvPicPr>
            <p:cNvPr id="9" name="Picture 4" descr="Znate li što znače otvorena vrata i kule na grbu Grada ...">
              <a:extLst>
                <a:ext uri="{FF2B5EF4-FFF2-40B4-BE49-F238E27FC236}">
                  <a16:creationId xmlns:a16="http://schemas.microsoft.com/office/drawing/2014/main" id="{A64B2AD8-E69E-6F03-37E3-C8A3127290A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B0467297-CF85-201E-6A16-B661DEB36B52}"/>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6B03B20-3C20-6757-2CCE-BA464B8118B8}"/>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
        <p:nvSpPr>
          <p:cNvPr id="4" name="TextBox 3">
            <a:extLst>
              <a:ext uri="{FF2B5EF4-FFF2-40B4-BE49-F238E27FC236}">
                <a16:creationId xmlns:a16="http://schemas.microsoft.com/office/drawing/2014/main" id="{A0E061BB-20A3-01C3-4640-493F38A330F3}"/>
              </a:ext>
            </a:extLst>
          </p:cNvPr>
          <p:cNvSpPr txBox="1"/>
          <p:nvPr/>
        </p:nvSpPr>
        <p:spPr>
          <a:xfrm>
            <a:off x="6819900" y="1439371"/>
            <a:ext cx="4819649"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hr-HR" sz="18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Tree</a:t>
            </a:r>
            <a:r>
              <a:rPr kumimoji="0" lang="hr-HR" sz="1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hr-HR" sz="18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planting</a:t>
            </a:r>
            <a:r>
              <a:rPr kumimoji="0" lang="hr-HR" sz="1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in </a:t>
            </a:r>
            <a:r>
              <a:rPr kumimoji="0" lang="hr-HR" sz="18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public</a:t>
            </a:r>
            <a:r>
              <a:rPr kumimoji="0" lang="hr-HR" sz="1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hr-HR" sz="18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areas</a:t>
            </a:r>
            <a:endParaRPr kumimoji="0" lang="hr-HR" sz="18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687479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2730ECB-FA62-A404-DEE1-52062B4C64AB}"/>
              </a:ext>
            </a:extLst>
          </p:cNvPr>
          <p:cNvGrpSpPr/>
          <p:nvPr/>
        </p:nvGrpSpPr>
        <p:grpSpPr>
          <a:xfrm>
            <a:off x="6173778" y="1634607"/>
            <a:ext cx="5856419" cy="4038033"/>
            <a:chOff x="239581" y="1751699"/>
            <a:chExt cx="5856419" cy="4038033"/>
          </a:xfrm>
        </p:grpSpPr>
        <p:sp>
          <p:nvSpPr>
            <p:cNvPr id="9" name="Rectangle 8">
              <a:extLst>
                <a:ext uri="{FF2B5EF4-FFF2-40B4-BE49-F238E27FC236}">
                  <a16:creationId xmlns:a16="http://schemas.microsoft.com/office/drawing/2014/main" id="{F8AEB4A4-83DC-16B4-F403-966F7CE42FB8}"/>
                </a:ext>
              </a:extLst>
            </p:cNvPr>
            <p:cNvSpPr/>
            <p:nvPr/>
          </p:nvSpPr>
          <p:spPr>
            <a:xfrm>
              <a:off x="239581" y="1751699"/>
              <a:ext cx="585641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The</a:t>
              </a:r>
              <a:r>
                <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 most </a:t>
              </a:r>
              <a:r>
                <a:rPr kumimoji="0" lang="hr-HR"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densely</a:t>
              </a:r>
              <a:r>
                <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built</a:t>
              </a:r>
              <a:r>
                <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part</a:t>
              </a:r>
              <a:r>
                <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 of </a:t>
              </a:r>
              <a:r>
                <a:rPr kumimoji="0" lang="hr-HR"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the</a:t>
              </a:r>
              <a:r>
                <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city</a:t>
              </a:r>
              <a:endPar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asphalt, concrete and similar surfaces</a:t>
              </a:r>
              <a:endPar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the</a:t>
              </a:r>
              <a:r>
                <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strongest</a:t>
              </a:r>
              <a:r>
                <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heat</a:t>
              </a:r>
              <a:r>
                <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island</a:t>
              </a:r>
              <a:r>
                <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rPr>
                <a:t>effect</a:t>
              </a:r>
              <a:endPar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
          <p:nvSpPr>
            <p:cNvPr id="10" name="Arrow: Right 9">
              <a:extLst>
                <a:ext uri="{FF2B5EF4-FFF2-40B4-BE49-F238E27FC236}">
                  <a16:creationId xmlns:a16="http://schemas.microsoft.com/office/drawing/2014/main" id="{4ABC97F7-0709-5EAC-121C-F49B55DD6336}"/>
                </a:ext>
              </a:extLst>
            </p:cNvPr>
            <p:cNvSpPr/>
            <p:nvPr/>
          </p:nvSpPr>
          <p:spPr>
            <a:xfrm>
              <a:off x="839083" y="2374084"/>
              <a:ext cx="251631" cy="19294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11" name="Arrow: Right 10">
              <a:extLst>
                <a:ext uri="{FF2B5EF4-FFF2-40B4-BE49-F238E27FC236}">
                  <a16:creationId xmlns:a16="http://schemas.microsoft.com/office/drawing/2014/main" id="{65DC3940-9BCA-7B3F-0AE3-BA7C43ADF0EB}"/>
                </a:ext>
              </a:extLst>
            </p:cNvPr>
            <p:cNvSpPr/>
            <p:nvPr/>
          </p:nvSpPr>
          <p:spPr>
            <a:xfrm>
              <a:off x="1712936" y="2939120"/>
              <a:ext cx="251631" cy="19294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13" name="TextBox 12">
              <a:extLst>
                <a:ext uri="{FF2B5EF4-FFF2-40B4-BE49-F238E27FC236}">
                  <a16:creationId xmlns:a16="http://schemas.microsoft.com/office/drawing/2014/main" id="{3D241036-9F82-D759-CE34-A25F27FBFC78}"/>
                </a:ext>
              </a:extLst>
            </p:cNvPr>
            <p:cNvSpPr txBox="1"/>
            <p:nvPr/>
          </p:nvSpPr>
          <p:spPr>
            <a:xfrm>
              <a:off x="1010208" y="4558626"/>
              <a:ext cx="4905240" cy="1231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err="1">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Planting</a:t>
              </a:r>
              <a:r>
                <a:rPr kumimoji="0" lang="hr-HR" sz="1800" b="1"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 on </a:t>
              </a:r>
              <a:r>
                <a:rPr kumimoji="0" lang="hr-HR" sz="1800" b="1" i="0" u="none" strike="noStrike" kern="1200" cap="none" spc="0" normalizeH="0" baseline="0" noProof="0" dirty="0" err="1">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both</a:t>
              </a:r>
              <a:r>
                <a:rPr kumimoji="0" lang="hr-HR" sz="1800" b="1"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1800" b="1" i="0" u="none" strike="noStrike" kern="1200" cap="none" spc="0" normalizeH="0" baseline="0" noProof="0" dirty="0" err="1">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private</a:t>
              </a:r>
              <a:r>
                <a:rPr kumimoji="0" lang="hr-HR" sz="1800" b="1"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1800" b="1" i="0" u="none" strike="noStrike" kern="1200" cap="none" spc="0" normalizeH="0" baseline="0" noProof="0" dirty="0" err="1">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and</a:t>
              </a:r>
              <a:r>
                <a:rPr kumimoji="0" lang="hr-HR" sz="1800" b="1"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1800" b="1" i="0" u="none" strike="noStrike" kern="1200" cap="none" spc="0" normalizeH="0" baseline="0" noProof="0" dirty="0" err="1">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semi-private</a:t>
              </a:r>
              <a:r>
                <a:rPr kumimoji="0" lang="hr-HR" sz="1800" b="1"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1800" b="1" i="0" u="none" strike="noStrike" kern="1200" cap="none" spc="0" normalizeH="0" baseline="0" noProof="0" dirty="0" err="1">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plots</a:t>
              </a:r>
              <a:endParaRPr kumimoji="0" lang="hr-HR" sz="1800" b="1"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1"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000" b="1" i="0" u="none" strike="noStrike" kern="1200" cap="none" spc="0" normalizeH="0" baseline="0" noProof="0" dirty="0" err="1">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Partnership</a:t>
              </a:r>
              <a:r>
                <a:rPr kumimoji="0" lang="hr-HR" sz="2000" b="1"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2000" b="1" i="0" u="none" strike="noStrike" kern="1200" cap="none" spc="0" normalizeH="0" baseline="0" noProof="0" dirty="0" err="1">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with</a:t>
              </a:r>
              <a:r>
                <a:rPr kumimoji="0" lang="hr-HR" sz="2000" b="1"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 </a:t>
              </a:r>
              <a:r>
                <a:rPr kumimoji="0" lang="hr-HR" sz="2000" b="1" i="0" u="none" strike="noStrike" kern="1200" cap="none" spc="0" normalizeH="0" baseline="0" noProof="0" dirty="0" err="1">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rPr>
                <a:t>citizens</a:t>
              </a:r>
              <a:endParaRPr kumimoji="0" lang="hr-HR" sz="2000" b="1"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Times New Roman" panose="02020603050405020304" pitchFamily="18" charset="0"/>
              </a:endParaRPr>
            </a:p>
          </p:txBody>
        </p:sp>
        <p:sp>
          <p:nvSpPr>
            <p:cNvPr id="14" name="Arrow: Down 13">
              <a:extLst>
                <a:ext uri="{FF2B5EF4-FFF2-40B4-BE49-F238E27FC236}">
                  <a16:creationId xmlns:a16="http://schemas.microsoft.com/office/drawing/2014/main" id="{6247A924-8CC2-A97A-FE37-87CD4D305592}"/>
                </a:ext>
              </a:extLst>
            </p:cNvPr>
            <p:cNvSpPr/>
            <p:nvPr/>
          </p:nvSpPr>
          <p:spPr>
            <a:xfrm>
              <a:off x="3328604" y="3703428"/>
              <a:ext cx="268448" cy="456906"/>
            </a:xfrm>
            <a:prstGeom prst="downArrow">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solidFill>
                    <a:srgbClr val="70AD47"/>
                  </a:solidFill>
                </a:ln>
                <a:solidFill>
                  <a:srgbClr val="70AD47"/>
                </a:solidFill>
                <a:effectLst/>
                <a:uLnTx/>
                <a:uFillTx/>
                <a:latin typeface="Verdana" panose="020B0604030504040204" pitchFamily="34" charset="0"/>
                <a:ea typeface="Verdana" panose="020B0604030504040204" pitchFamily="34" charset="0"/>
                <a:cs typeface="+mn-cs"/>
              </a:endParaRPr>
            </a:p>
          </p:txBody>
        </p:sp>
      </p:grpSp>
      <p:grpSp>
        <p:nvGrpSpPr>
          <p:cNvPr id="20" name="Group 19">
            <a:extLst>
              <a:ext uri="{FF2B5EF4-FFF2-40B4-BE49-F238E27FC236}">
                <a16:creationId xmlns:a16="http://schemas.microsoft.com/office/drawing/2014/main" id="{A85A0A5D-2058-09C8-FAC8-8EF255E39450}"/>
              </a:ext>
            </a:extLst>
          </p:cNvPr>
          <p:cNvGrpSpPr/>
          <p:nvPr/>
        </p:nvGrpSpPr>
        <p:grpSpPr>
          <a:xfrm>
            <a:off x="412624" y="570042"/>
            <a:ext cx="6152820" cy="6091975"/>
            <a:chOff x="562305" y="1216404"/>
            <a:chExt cx="5341619" cy="5437546"/>
          </a:xfrm>
        </p:grpSpPr>
        <p:grpSp>
          <p:nvGrpSpPr>
            <p:cNvPr id="17" name="Group 16">
              <a:extLst>
                <a:ext uri="{FF2B5EF4-FFF2-40B4-BE49-F238E27FC236}">
                  <a16:creationId xmlns:a16="http://schemas.microsoft.com/office/drawing/2014/main" id="{022DD850-3F46-D448-1525-034901AC97AD}"/>
                </a:ext>
              </a:extLst>
            </p:cNvPr>
            <p:cNvGrpSpPr/>
            <p:nvPr/>
          </p:nvGrpSpPr>
          <p:grpSpPr>
            <a:xfrm>
              <a:off x="562305" y="1216404"/>
              <a:ext cx="5341619" cy="5437546"/>
              <a:chOff x="562305" y="1216404"/>
              <a:chExt cx="5341619" cy="5437546"/>
            </a:xfrm>
          </p:grpSpPr>
          <p:pic>
            <p:nvPicPr>
              <p:cNvPr id="7" name="Picture 6">
                <a:extLst>
                  <a:ext uri="{FF2B5EF4-FFF2-40B4-BE49-F238E27FC236}">
                    <a16:creationId xmlns:a16="http://schemas.microsoft.com/office/drawing/2014/main" id="{CBF473C0-062E-60C8-2302-D2C0248F2B2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62305" y="1283516"/>
                <a:ext cx="5341619" cy="5370434"/>
              </a:xfrm>
              <a:prstGeom prst="rect">
                <a:avLst/>
              </a:prstGeom>
            </p:spPr>
          </p:pic>
          <p:sp>
            <p:nvSpPr>
              <p:cNvPr id="16" name="Rectangle 15">
                <a:extLst>
                  <a:ext uri="{FF2B5EF4-FFF2-40B4-BE49-F238E27FC236}">
                    <a16:creationId xmlns:a16="http://schemas.microsoft.com/office/drawing/2014/main" id="{E6272371-C725-97DD-98B2-0B241FAA4145}"/>
                  </a:ext>
                </a:extLst>
              </p:cNvPr>
              <p:cNvSpPr/>
              <p:nvPr/>
            </p:nvSpPr>
            <p:spPr>
              <a:xfrm>
                <a:off x="562305" y="1216404"/>
                <a:ext cx="108814" cy="159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a:extLst>
                <a:ext uri="{FF2B5EF4-FFF2-40B4-BE49-F238E27FC236}">
                  <a16:creationId xmlns:a16="http://schemas.microsoft.com/office/drawing/2014/main" id="{76BE70E7-F9C7-4BF4-5528-942850050CB8}"/>
                </a:ext>
              </a:extLst>
            </p:cNvPr>
            <p:cNvSpPr/>
            <p:nvPr/>
          </p:nvSpPr>
          <p:spPr>
            <a:xfrm>
              <a:off x="2835479" y="5805182"/>
              <a:ext cx="1619075" cy="570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43074541-96EB-5F0B-D3D0-B228BBEA01A5}"/>
              </a:ext>
            </a:extLst>
          </p:cNvPr>
          <p:cNvGrpSpPr/>
          <p:nvPr/>
        </p:nvGrpSpPr>
        <p:grpSpPr>
          <a:xfrm>
            <a:off x="386710" y="303160"/>
            <a:ext cx="1945105" cy="707886"/>
            <a:chOff x="87501" y="24230"/>
            <a:chExt cx="1945105" cy="707886"/>
          </a:xfrm>
        </p:grpSpPr>
        <p:pic>
          <p:nvPicPr>
            <p:cNvPr id="4" name="Picture 4" descr="Znate li što znače otvorena vrata i kule na grbu Grada ...">
              <a:extLst>
                <a:ext uri="{FF2B5EF4-FFF2-40B4-BE49-F238E27FC236}">
                  <a16:creationId xmlns:a16="http://schemas.microsoft.com/office/drawing/2014/main" id="{7624E196-A822-3125-365C-CA1E7006D25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130B2132-4C95-BDBD-A136-8666AD6A4F69}"/>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EE6400-23AA-5BA5-D412-E1C91A4F578A}"/>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
        <p:nvSpPr>
          <p:cNvPr id="2" name="Oval 1">
            <a:extLst>
              <a:ext uri="{FF2B5EF4-FFF2-40B4-BE49-F238E27FC236}">
                <a16:creationId xmlns:a16="http://schemas.microsoft.com/office/drawing/2014/main" id="{F9C9D74F-7936-B159-1F6A-724E01AA24FE}"/>
              </a:ext>
            </a:extLst>
          </p:cNvPr>
          <p:cNvSpPr/>
          <p:nvPr/>
        </p:nvSpPr>
        <p:spPr>
          <a:xfrm>
            <a:off x="2084817" y="2998916"/>
            <a:ext cx="1864955" cy="707886"/>
          </a:xfrm>
          <a:prstGeom prst="ellipse">
            <a:avLst/>
          </a:pr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872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4CE88"/>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054B34-7C21-EA12-E010-D17C372ED8E7}"/>
              </a:ext>
            </a:extLst>
          </p:cNvPr>
          <p:cNvSpPr txBox="1"/>
          <p:nvPr/>
        </p:nvSpPr>
        <p:spPr>
          <a:xfrm>
            <a:off x="1596757" y="2644170"/>
            <a:ext cx="8998485" cy="1569660"/>
          </a:xfrm>
          <a:prstGeom prst="rect">
            <a:avLst/>
          </a:prstGeom>
          <a:noFill/>
        </p:spPr>
        <p:txBody>
          <a:bodyPr wrap="square">
            <a:spAutoFit/>
          </a:bodyPr>
          <a:lstStyle>
            <a:defPPr>
              <a:defRPr lang="sr-Latn-RS"/>
            </a:defPPr>
            <a:lvl1pPr>
              <a:defRPr sz="6000">
                <a:solidFill>
                  <a:schemeClr val="tx1">
                    <a:lumMod val="50000"/>
                    <a:lumOff val="50000"/>
                  </a:schemeClr>
                </a:solidFill>
                <a:effectLst/>
                <a:latin typeface="Verdana Pro Black" panose="020B0A04030504040204" pitchFamily="34" charset="0"/>
                <a:ea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4800" b="0" i="0" u="none" strike="noStrike" kern="1200" cap="none" spc="0" normalizeH="0" baseline="0" noProof="0" dirty="0">
                <a:ln>
                  <a:noFill/>
                </a:ln>
                <a:solidFill>
                  <a:prstClr val="white"/>
                </a:solidFill>
                <a:effectLst/>
                <a:uLnTx/>
                <a:uFillTx/>
                <a:latin typeface="Verdana Pro Black" panose="020B0A04030504040204" pitchFamily="34" charset="0"/>
                <a:ea typeface="Calibri" panose="020F0502020204030204" pitchFamily="34" charset="0"/>
                <a:cs typeface="+mn-cs"/>
              </a:rPr>
              <a:t>A </a:t>
            </a:r>
            <a:r>
              <a:rPr kumimoji="0" lang="hr-HR" sz="4800" b="0" i="0" u="none" strike="noStrike" kern="1200" cap="none" spc="0" normalizeH="0" baseline="0" noProof="0" dirty="0" err="1">
                <a:ln>
                  <a:noFill/>
                </a:ln>
                <a:solidFill>
                  <a:prstClr val="white"/>
                </a:solidFill>
                <a:effectLst/>
                <a:uLnTx/>
                <a:uFillTx/>
                <a:latin typeface="Verdana Pro Black" panose="020B0A04030504040204" pitchFamily="34" charset="0"/>
                <a:ea typeface="Calibri" panose="020F0502020204030204" pitchFamily="34" charset="0"/>
                <a:cs typeface="+mn-cs"/>
              </a:rPr>
              <a:t>Carbon</a:t>
            </a:r>
            <a:r>
              <a:rPr kumimoji="0" lang="hr-HR" sz="4800" b="0" i="0" u="none" strike="noStrike" kern="1200" cap="none" spc="0" normalizeH="0" baseline="0" noProof="0" dirty="0">
                <a:ln>
                  <a:noFill/>
                </a:ln>
                <a:solidFill>
                  <a:prstClr val="white"/>
                </a:solidFill>
                <a:effectLst/>
                <a:uLnTx/>
                <a:uFillTx/>
                <a:latin typeface="Verdana Pro Black" panose="020B0A04030504040204" pitchFamily="34" charset="0"/>
                <a:ea typeface="Calibri" panose="020F0502020204030204" pitchFamily="34" charset="0"/>
                <a:cs typeface="+mn-cs"/>
              </a:rPr>
              <a:t> </a:t>
            </a:r>
            <a:r>
              <a:rPr kumimoji="0" lang="hr-HR" sz="4800" b="0" i="0" u="none" strike="noStrike" kern="1200" cap="none" spc="0" normalizeH="0" baseline="0" noProof="0" dirty="0" err="1">
                <a:ln>
                  <a:noFill/>
                </a:ln>
                <a:solidFill>
                  <a:prstClr val="white"/>
                </a:solidFill>
                <a:effectLst/>
                <a:uLnTx/>
                <a:uFillTx/>
                <a:latin typeface="Verdana Pro Black" panose="020B0A04030504040204" pitchFamily="34" charset="0"/>
                <a:ea typeface="Calibri" panose="020F0502020204030204" pitchFamily="34" charset="0"/>
                <a:cs typeface="+mn-cs"/>
              </a:rPr>
              <a:t>Sink</a:t>
            </a:r>
            <a:r>
              <a:rPr kumimoji="0" lang="hr-HR" sz="4800" b="0" i="0" u="none" strike="noStrike" kern="1200" cap="none" spc="0" normalizeH="0" baseline="0" noProof="0" dirty="0">
                <a:ln>
                  <a:noFill/>
                </a:ln>
                <a:solidFill>
                  <a:prstClr val="white"/>
                </a:solidFill>
                <a:effectLst/>
                <a:uLnTx/>
                <a:uFillTx/>
                <a:latin typeface="Verdana Pro Black" panose="020B0A04030504040204" pitchFamily="34" charset="0"/>
                <a:ea typeface="Calibri" panose="020F0502020204030204" pitchFamily="34" charset="0"/>
                <a:cs typeface="+mn-cs"/>
              </a:rPr>
              <a:t> in </a:t>
            </a:r>
            <a:r>
              <a:rPr kumimoji="0" lang="hr-HR" sz="4800" b="0" i="0" u="none" strike="noStrike" kern="1200" cap="none" spc="0" normalizeH="0" baseline="0" noProof="0" dirty="0" err="1">
                <a:ln>
                  <a:noFill/>
                </a:ln>
                <a:solidFill>
                  <a:prstClr val="white"/>
                </a:solidFill>
                <a:effectLst/>
                <a:uLnTx/>
                <a:uFillTx/>
                <a:latin typeface="Verdana Pro Black" panose="020B0A04030504040204" pitchFamily="34" charset="0"/>
                <a:ea typeface="Calibri" panose="020F0502020204030204" pitchFamily="34" charset="0"/>
                <a:cs typeface="+mn-cs"/>
              </a:rPr>
              <a:t>your</a:t>
            </a:r>
            <a:r>
              <a:rPr kumimoji="0" lang="hr-HR" sz="4800" b="0" i="0" u="none" strike="noStrike" kern="1200" cap="none" spc="0" normalizeH="0" baseline="0" noProof="0" dirty="0">
                <a:ln>
                  <a:noFill/>
                </a:ln>
                <a:solidFill>
                  <a:prstClr val="white"/>
                </a:solidFill>
                <a:effectLst/>
                <a:uLnTx/>
                <a:uFillTx/>
                <a:latin typeface="Verdana Pro Black" panose="020B0A04030504040204" pitchFamily="34" charset="0"/>
                <a:ea typeface="Calibri" panose="020F0502020204030204" pitchFamily="34" charset="0"/>
                <a:cs typeface="+mn-cs"/>
              </a:rPr>
              <a:t> </a:t>
            </a:r>
            <a:r>
              <a:rPr kumimoji="0" lang="hr-HR" sz="4800" b="0" i="0" u="none" strike="noStrike" kern="1200" cap="none" spc="0" normalizeH="0" baseline="0" noProof="0" dirty="0" err="1">
                <a:ln>
                  <a:noFill/>
                </a:ln>
                <a:solidFill>
                  <a:prstClr val="white"/>
                </a:solidFill>
                <a:effectLst/>
                <a:uLnTx/>
                <a:uFillTx/>
                <a:latin typeface="Verdana Pro Black" panose="020B0A04030504040204" pitchFamily="34" charset="0"/>
                <a:ea typeface="Calibri" panose="020F0502020204030204" pitchFamily="34" charset="0"/>
                <a:cs typeface="+mn-cs"/>
              </a:rPr>
              <a:t>Courtyard</a:t>
            </a:r>
            <a:r>
              <a:rPr kumimoji="0" lang="hr-HR" sz="4800" b="0" i="0" u="none" strike="noStrike" kern="1200" cap="none" spc="0" normalizeH="0" baseline="0" noProof="0" dirty="0">
                <a:ln>
                  <a:noFill/>
                </a:ln>
                <a:solidFill>
                  <a:prstClr val="white"/>
                </a:solidFill>
                <a:effectLst/>
                <a:uLnTx/>
                <a:uFillTx/>
                <a:latin typeface="Verdana Pro Black" panose="020B0A04030504040204" pitchFamily="34" charset="0"/>
                <a:ea typeface="Calibri" panose="020F0502020204030204" pitchFamily="34" charset="0"/>
                <a:cs typeface="+mn-cs"/>
              </a:rPr>
              <a:t>?</a:t>
            </a:r>
          </a:p>
        </p:txBody>
      </p:sp>
    </p:spTree>
    <p:extLst>
      <p:ext uri="{BB962C8B-B14F-4D97-AF65-F5344CB8AC3E}">
        <p14:creationId xmlns:p14="http://schemas.microsoft.com/office/powerpoint/2010/main" val="56528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25533E-079A-19E5-17F9-D91C73788D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6768" y="1178309"/>
            <a:ext cx="9858463" cy="5376531"/>
          </a:xfrm>
          <a:prstGeom prst="rect">
            <a:avLst/>
          </a:prstGeom>
        </p:spPr>
      </p:pic>
      <p:grpSp>
        <p:nvGrpSpPr>
          <p:cNvPr id="4" name="Group 3">
            <a:extLst>
              <a:ext uri="{FF2B5EF4-FFF2-40B4-BE49-F238E27FC236}">
                <a16:creationId xmlns:a16="http://schemas.microsoft.com/office/drawing/2014/main" id="{6B6BFAB8-8EF2-2B14-822E-A5931915B7C6}"/>
              </a:ext>
            </a:extLst>
          </p:cNvPr>
          <p:cNvGrpSpPr/>
          <p:nvPr/>
        </p:nvGrpSpPr>
        <p:grpSpPr>
          <a:xfrm>
            <a:off x="386710" y="379035"/>
            <a:ext cx="565642" cy="570457"/>
            <a:chOff x="87501" y="100105"/>
            <a:chExt cx="565642" cy="570457"/>
          </a:xfrm>
        </p:grpSpPr>
        <p:pic>
          <p:nvPicPr>
            <p:cNvPr id="5" name="Picture 4" descr="Znate li što znače otvorena vrata i kule na grbu Grada ...">
              <a:extLst>
                <a:ext uri="{FF2B5EF4-FFF2-40B4-BE49-F238E27FC236}">
                  <a16:creationId xmlns:a16="http://schemas.microsoft.com/office/drawing/2014/main" id="{5CC6580F-EBE4-770C-4A44-F1FFAD081F8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3FAF388A-3A8A-C206-39D0-92391A6F8297}"/>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5DD863A-64D5-0A05-F2F6-8AA41EDF294F}"/>
              </a:ext>
            </a:extLst>
          </p:cNvPr>
          <p:cNvGrpSpPr/>
          <p:nvPr/>
        </p:nvGrpSpPr>
        <p:grpSpPr>
          <a:xfrm>
            <a:off x="386710" y="303160"/>
            <a:ext cx="1945105" cy="707886"/>
            <a:chOff x="87501" y="24230"/>
            <a:chExt cx="1945105" cy="707886"/>
          </a:xfrm>
        </p:grpSpPr>
        <p:pic>
          <p:nvPicPr>
            <p:cNvPr id="9" name="Picture 4" descr="Znate li što znače otvorena vrata i kule na grbu Grada ...">
              <a:extLst>
                <a:ext uri="{FF2B5EF4-FFF2-40B4-BE49-F238E27FC236}">
                  <a16:creationId xmlns:a16="http://schemas.microsoft.com/office/drawing/2014/main" id="{5976DDC8-0C3C-D157-31F2-83EA6DEF60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349A288D-F43D-5F4C-24AB-8139E9388676}"/>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D8DC61F-C1F3-3A57-AA53-A0729EEE53C2}"/>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2459456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agrebačke gradske četvrti – Wikipedija">
            <a:extLst>
              <a:ext uri="{FF2B5EF4-FFF2-40B4-BE49-F238E27FC236}">
                <a16:creationId xmlns:a16="http://schemas.microsoft.com/office/drawing/2014/main" id="{2E94566D-47EA-5E91-AA2E-B3E2115217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6710" y="1237839"/>
            <a:ext cx="4547819" cy="4991231"/>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51B44199-BD39-D3D0-E8E3-EA69D05A91CF}"/>
              </a:ext>
            </a:extLst>
          </p:cNvPr>
          <p:cNvSpPr/>
          <p:nvPr/>
        </p:nvSpPr>
        <p:spPr>
          <a:xfrm>
            <a:off x="1635853" y="3087149"/>
            <a:ext cx="1317072" cy="939567"/>
          </a:xfrm>
          <a:custGeom>
            <a:avLst/>
            <a:gdLst>
              <a:gd name="connsiteX0" fmla="*/ 436228 w 1283516"/>
              <a:gd name="connsiteY0" fmla="*/ 251669 h 931178"/>
              <a:gd name="connsiteX1" fmla="*/ 453006 w 1283516"/>
              <a:gd name="connsiteY1" fmla="*/ 192946 h 931178"/>
              <a:gd name="connsiteX2" fmla="*/ 620785 w 1283516"/>
              <a:gd name="connsiteY2" fmla="*/ 251669 h 931178"/>
              <a:gd name="connsiteX3" fmla="*/ 687897 w 1283516"/>
              <a:gd name="connsiteY3" fmla="*/ 260058 h 931178"/>
              <a:gd name="connsiteX4" fmla="*/ 713064 w 1283516"/>
              <a:gd name="connsiteY4" fmla="*/ 159390 h 931178"/>
              <a:gd name="connsiteX5" fmla="*/ 704675 w 1283516"/>
              <a:gd name="connsiteY5" fmla="*/ 83890 h 931178"/>
              <a:gd name="connsiteX6" fmla="*/ 796954 w 1283516"/>
              <a:gd name="connsiteY6" fmla="*/ 16778 h 931178"/>
              <a:gd name="connsiteX7" fmla="*/ 864066 w 1283516"/>
              <a:gd name="connsiteY7" fmla="*/ 0 h 931178"/>
              <a:gd name="connsiteX8" fmla="*/ 998290 w 1283516"/>
              <a:gd name="connsiteY8" fmla="*/ 25167 h 931178"/>
              <a:gd name="connsiteX9" fmla="*/ 1124125 w 1283516"/>
              <a:gd name="connsiteY9" fmla="*/ 234891 h 931178"/>
              <a:gd name="connsiteX10" fmla="*/ 1149292 w 1283516"/>
              <a:gd name="connsiteY10" fmla="*/ 293614 h 931178"/>
              <a:gd name="connsiteX11" fmla="*/ 1216404 w 1283516"/>
              <a:gd name="connsiteY11" fmla="*/ 369115 h 931178"/>
              <a:gd name="connsiteX12" fmla="*/ 1283516 w 1283516"/>
              <a:gd name="connsiteY12" fmla="*/ 612396 h 931178"/>
              <a:gd name="connsiteX13" fmla="*/ 1107347 w 1283516"/>
              <a:gd name="connsiteY13" fmla="*/ 637563 h 931178"/>
              <a:gd name="connsiteX14" fmla="*/ 1006679 w 1283516"/>
              <a:gd name="connsiteY14" fmla="*/ 629174 h 931178"/>
              <a:gd name="connsiteX15" fmla="*/ 914400 w 1283516"/>
              <a:gd name="connsiteY15" fmla="*/ 645952 h 931178"/>
              <a:gd name="connsiteX16" fmla="*/ 981512 w 1283516"/>
              <a:gd name="connsiteY16" fmla="*/ 738231 h 931178"/>
              <a:gd name="connsiteX17" fmla="*/ 746620 w 1283516"/>
              <a:gd name="connsiteY17" fmla="*/ 796954 h 931178"/>
              <a:gd name="connsiteX18" fmla="*/ 578841 w 1283516"/>
              <a:gd name="connsiteY18" fmla="*/ 796954 h 931178"/>
              <a:gd name="connsiteX19" fmla="*/ 520118 w 1283516"/>
              <a:gd name="connsiteY19" fmla="*/ 931178 h 931178"/>
              <a:gd name="connsiteX20" fmla="*/ 0 w 1283516"/>
              <a:gd name="connsiteY20" fmla="*/ 880844 h 931178"/>
              <a:gd name="connsiteX21" fmla="*/ 201336 w 1283516"/>
              <a:gd name="connsiteY21" fmla="*/ 713064 h 931178"/>
              <a:gd name="connsiteX22" fmla="*/ 511729 w 1283516"/>
              <a:gd name="connsiteY22" fmla="*/ 713064 h 931178"/>
              <a:gd name="connsiteX23" fmla="*/ 503340 w 1283516"/>
              <a:gd name="connsiteY23" fmla="*/ 671119 h 931178"/>
              <a:gd name="connsiteX24" fmla="*/ 453006 w 1283516"/>
              <a:gd name="connsiteY24" fmla="*/ 562062 h 931178"/>
              <a:gd name="connsiteX25" fmla="*/ 528507 w 1283516"/>
              <a:gd name="connsiteY25" fmla="*/ 478172 h 931178"/>
              <a:gd name="connsiteX26" fmla="*/ 469784 w 1283516"/>
              <a:gd name="connsiteY26" fmla="*/ 335559 h 931178"/>
              <a:gd name="connsiteX27" fmla="*/ 436228 w 1283516"/>
              <a:gd name="connsiteY27" fmla="*/ 251669 h 93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83516" h="931178">
                <a:moveTo>
                  <a:pt x="436228" y="251669"/>
                </a:moveTo>
                <a:lnTo>
                  <a:pt x="453006" y="192946"/>
                </a:lnTo>
                <a:lnTo>
                  <a:pt x="620785" y="251669"/>
                </a:lnTo>
                <a:lnTo>
                  <a:pt x="687897" y="260058"/>
                </a:lnTo>
                <a:lnTo>
                  <a:pt x="713064" y="159390"/>
                </a:lnTo>
                <a:lnTo>
                  <a:pt x="704675" y="83890"/>
                </a:lnTo>
                <a:lnTo>
                  <a:pt x="796954" y="16778"/>
                </a:lnTo>
                <a:lnTo>
                  <a:pt x="864066" y="0"/>
                </a:lnTo>
                <a:lnTo>
                  <a:pt x="998290" y="25167"/>
                </a:lnTo>
                <a:lnTo>
                  <a:pt x="1124125" y="234891"/>
                </a:lnTo>
                <a:lnTo>
                  <a:pt x="1149292" y="293614"/>
                </a:lnTo>
                <a:lnTo>
                  <a:pt x="1216404" y="369115"/>
                </a:lnTo>
                <a:lnTo>
                  <a:pt x="1283516" y="612396"/>
                </a:lnTo>
                <a:lnTo>
                  <a:pt x="1107347" y="637563"/>
                </a:lnTo>
                <a:lnTo>
                  <a:pt x="1006679" y="629174"/>
                </a:lnTo>
                <a:lnTo>
                  <a:pt x="914400" y="645952"/>
                </a:lnTo>
                <a:lnTo>
                  <a:pt x="981512" y="738231"/>
                </a:lnTo>
                <a:lnTo>
                  <a:pt x="746620" y="796954"/>
                </a:lnTo>
                <a:lnTo>
                  <a:pt x="578841" y="796954"/>
                </a:lnTo>
                <a:lnTo>
                  <a:pt x="520118" y="931178"/>
                </a:lnTo>
                <a:lnTo>
                  <a:pt x="0" y="880844"/>
                </a:lnTo>
                <a:lnTo>
                  <a:pt x="201336" y="713064"/>
                </a:lnTo>
                <a:lnTo>
                  <a:pt x="511729" y="713064"/>
                </a:lnTo>
                <a:lnTo>
                  <a:pt x="503340" y="671119"/>
                </a:lnTo>
                <a:lnTo>
                  <a:pt x="453006" y="562062"/>
                </a:lnTo>
                <a:lnTo>
                  <a:pt x="528507" y="478172"/>
                </a:lnTo>
                <a:lnTo>
                  <a:pt x="469784" y="335559"/>
                </a:lnTo>
                <a:lnTo>
                  <a:pt x="436228" y="251669"/>
                </a:lnTo>
                <a:close/>
              </a:path>
            </a:pathLst>
          </a:custGeom>
          <a:solidFill>
            <a:srgbClr val="A4CE88"/>
          </a:solidFill>
          <a:ln>
            <a:solidFill>
              <a:srgbClr val="A4C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9943A04-344C-D2A4-38ED-9B4CBD81BCE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61932" y="1011046"/>
            <a:ext cx="5863859" cy="3335852"/>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D512D89-5ED4-B086-8682-0C4EF62F7614}"/>
              </a:ext>
            </a:extLst>
          </p:cNvPr>
          <p:cNvSpPr txBox="1"/>
          <p:nvPr/>
        </p:nvSpPr>
        <p:spPr>
          <a:xfrm>
            <a:off x="5761932" y="4563542"/>
            <a:ext cx="609460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800" b="0"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rPr>
              <a:t>September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Call for expressions of interest to participate in the pilot project </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for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green urban renewal of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private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courtyards</a:t>
            </a:r>
            <a:endPar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ore than 200 expressions of interest</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p:txBody>
      </p:sp>
      <p:grpSp>
        <p:nvGrpSpPr>
          <p:cNvPr id="2" name="Group 1">
            <a:extLst>
              <a:ext uri="{FF2B5EF4-FFF2-40B4-BE49-F238E27FC236}">
                <a16:creationId xmlns:a16="http://schemas.microsoft.com/office/drawing/2014/main" id="{5FBC8206-9795-271E-3F12-A5D907A1AA30}"/>
              </a:ext>
            </a:extLst>
          </p:cNvPr>
          <p:cNvGrpSpPr/>
          <p:nvPr/>
        </p:nvGrpSpPr>
        <p:grpSpPr>
          <a:xfrm>
            <a:off x="386710" y="303160"/>
            <a:ext cx="1945105" cy="707886"/>
            <a:chOff x="87501" y="24230"/>
            <a:chExt cx="1945105" cy="707886"/>
          </a:xfrm>
        </p:grpSpPr>
        <p:pic>
          <p:nvPicPr>
            <p:cNvPr id="3" name="Picture 4" descr="Znate li što znače otvorena vrata i kule na grbu Grada ...">
              <a:extLst>
                <a:ext uri="{FF2B5EF4-FFF2-40B4-BE49-F238E27FC236}">
                  <a16:creationId xmlns:a16="http://schemas.microsoft.com/office/drawing/2014/main" id="{ADB60EBF-C2CB-5D10-4755-D223B13841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0206E890-3D07-7EBC-F5C2-461EEE275FAC}"/>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9F3DFA3-BE13-9C49-E7F0-4AB8C094FF58}"/>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666034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5DC79CF-DA57-49F4-AC43-01E4E6866B7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933180" y="1705931"/>
            <a:ext cx="10325640" cy="4773034"/>
          </a:xfrm>
          <a:prstGeom prst="rect">
            <a:avLst/>
          </a:prstGeom>
        </p:spPr>
      </p:pic>
      <p:grpSp>
        <p:nvGrpSpPr>
          <p:cNvPr id="2" name="Group 1">
            <a:extLst>
              <a:ext uri="{FF2B5EF4-FFF2-40B4-BE49-F238E27FC236}">
                <a16:creationId xmlns:a16="http://schemas.microsoft.com/office/drawing/2014/main" id="{371E64BA-671C-D062-F8C5-C34B90BD1A98}"/>
              </a:ext>
            </a:extLst>
          </p:cNvPr>
          <p:cNvGrpSpPr/>
          <p:nvPr/>
        </p:nvGrpSpPr>
        <p:grpSpPr>
          <a:xfrm>
            <a:off x="386710" y="303160"/>
            <a:ext cx="1945105" cy="707886"/>
            <a:chOff x="87501" y="24230"/>
            <a:chExt cx="1945105" cy="707886"/>
          </a:xfrm>
        </p:grpSpPr>
        <p:pic>
          <p:nvPicPr>
            <p:cNvPr id="3" name="Picture 4" descr="Znate li što znače otvorena vrata i kule na grbu Grada ...">
              <a:extLst>
                <a:ext uri="{FF2B5EF4-FFF2-40B4-BE49-F238E27FC236}">
                  <a16:creationId xmlns:a16="http://schemas.microsoft.com/office/drawing/2014/main" id="{3D04A608-47A8-DF11-F612-A536D3565C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C8C186E-F407-7620-2355-1BA5E860EAA1}"/>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F45D0E5-29F9-F5AE-C8D2-203D376D5DA6}"/>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
        <p:nvSpPr>
          <p:cNvPr id="6" name="TextBox 5">
            <a:extLst>
              <a:ext uri="{FF2B5EF4-FFF2-40B4-BE49-F238E27FC236}">
                <a16:creationId xmlns:a16="http://schemas.microsoft.com/office/drawing/2014/main" id="{3DFE2480-1EE3-D58B-849D-B3B3D2AEFC86}"/>
              </a:ext>
            </a:extLst>
          </p:cNvPr>
          <p:cNvSpPr txBox="1"/>
          <p:nvPr/>
        </p:nvSpPr>
        <p:spPr>
          <a:xfrm>
            <a:off x="973288" y="1782370"/>
            <a:ext cx="34194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7 pilot </a:t>
            </a:r>
            <a:r>
              <a:rPr kumimoji="0" lang="hr-HR" sz="2000" b="1"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courtyards</a:t>
            </a:r>
            <a:endParaRPr kumimoji="0" lang="hr-HR"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454593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D0A689-5DD3-4B7A-B1EF-101FC171D0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1516" y="4118003"/>
            <a:ext cx="3096032" cy="2376024"/>
          </a:xfrm>
          <a:prstGeom prst="rect">
            <a:avLst/>
          </a:prstGeom>
        </p:spPr>
      </p:pic>
      <p:sp>
        <p:nvSpPr>
          <p:cNvPr id="37" name="Text Box 2">
            <a:extLst>
              <a:ext uri="{FF2B5EF4-FFF2-40B4-BE49-F238E27FC236}">
                <a16:creationId xmlns:a16="http://schemas.microsoft.com/office/drawing/2014/main" id="{F3807258-4136-4DD0-8388-444860490313}"/>
              </a:ext>
            </a:extLst>
          </p:cNvPr>
          <p:cNvSpPr txBox="1">
            <a:spLocks noChangeArrowheads="1"/>
          </p:cNvSpPr>
          <p:nvPr/>
        </p:nvSpPr>
        <p:spPr bwMode="auto">
          <a:xfrm>
            <a:off x="2089720" y="6643736"/>
            <a:ext cx="4715419" cy="304800"/>
          </a:xfrm>
          <a:prstGeom prst="rect">
            <a:avLst/>
          </a:prstGeom>
          <a:noFill/>
          <a:ln w="9525">
            <a:noFill/>
            <a:miter lim="800000"/>
            <a:headEnd/>
            <a:tailEnd/>
          </a:ln>
        </p:spPr>
        <p:txBody>
          <a:bodyPr rot="0" vert="horz" wrap="square" lIns="91440" tIns="45720" rIns="91440" bIns="45720" anchor="t" anchorCtr="0">
            <a:noAutofit/>
          </a:bodyPr>
          <a:lstStyle/>
          <a:p>
            <a:pPr marL="457200" marR="0" lvl="0" indent="0" algn="r" defTabSz="914400" rtl="0" eaLnBrk="1" fontAlgn="auto" latinLnBrk="0" hangingPunct="1">
              <a:lnSpc>
                <a:spcPct val="100000"/>
              </a:lnSpc>
              <a:spcBef>
                <a:spcPts val="0"/>
              </a:spcBef>
              <a:spcAft>
                <a:spcPts val="0"/>
              </a:spcAft>
              <a:buClrTx/>
              <a:buSzTx/>
              <a:buFontTx/>
              <a:buNone/>
              <a:tabLst/>
              <a:defRPr/>
            </a:pPr>
            <a:r>
              <a:rPr kumimoji="0" lang="hr-HR" sz="500" b="0" i="0" u="none" strike="noStrike" kern="1200" cap="none" spc="0" normalizeH="0" baseline="0" noProof="0" dirty="0">
                <a:ln>
                  <a:noFill/>
                </a:ln>
                <a:solidFill>
                  <a:srgbClr val="002060"/>
                </a:solidFill>
                <a:effectLst/>
                <a:uLnTx/>
                <a:uFillTx/>
                <a:latin typeface="Calibri" panose="020F0502020204030204"/>
                <a:ea typeface="+mn-ea"/>
                <a:cs typeface="+mn-cs"/>
              </a:rPr>
              <a:t>Izvor: Projekti krajobraznog uređenja za potrebe pilot projekta “Zelena dvorišta“, Vita projekt d.o.o. lipanj 2024.</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hr-HR" sz="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hr-HR" sz="1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551A990-DE07-405E-9EBE-D3E2BA603F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6133" y="4118003"/>
            <a:ext cx="3394179" cy="1993814"/>
          </a:xfrm>
          <a:prstGeom prst="rect">
            <a:avLst/>
          </a:prstGeom>
        </p:spPr>
      </p:pic>
      <p:pic>
        <p:nvPicPr>
          <p:cNvPr id="14" name="Picture 13">
            <a:extLst>
              <a:ext uri="{FF2B5EF4-FFF2-40B4-BE49-F238E27FC236}">
                <a16:creationId xmlns:a16="http://schemas.microsoft.com/office/drawing/2014/main" id="{C7690143-595B-44C4-A167-21494C3FE9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30180" y="6040975"/>
            <a:ext cx="398037" cy="336801"/>
          </a:xfrm>
          <a:prstGeom prst="rect">
            <a:avLst/>
          </a:prstGeom>
        </p:spPr>
      </p:pic>
      <p:sp>
        <p:nvSpPr>
          <p:cNvPr id="26" name="Content Placeholder 2">
            <a:extLst>
              <a:ext uri="{FF2B5EF4-FFF2-40B4-BE49-F238E27FC236}">
                <a16:creationId xmlns:a16="http://schemas.microsoft.com/office/drawing/2014/main" id="{75BC090D-A6B3-40D1-B38F-F5872C0A8C7A}"/>
              </a:ext>
            </a:extLst>
          </p:cNvPr>
          <p:cNvSpPr txBox="1">
            <a:spLocks/>
          </p:cNvSpPr>
          <p:nvPr/>
        </p:nvSpPr>
        <p:spPr>
          <a:xfrm>
            <a:off x="306465" y="1281864"/>
            <a:ext cx="1358527" cy="41485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600" b="1" i="0" u="none" strike="noStrike" kern="1200" cap="none" spc="0" normalizeH="0" baseline="0" noProof="0" dirty="0" err="1">
                <a:ln>
                  <a:noFill/>
                </a:ln>
                <a:solidFill>
                  <a:prstClr val="black"/>
                </a:solidFill>
                <a:effectLst/>
                <a:uLnTx/>
                <a:uFillTx/>
                <a:latin typeface="Verdana Pro Black" panose="020B0A04030504040204" pitchFamily="34" charset="0"/>
                <a:ea typeface="+mn-ea"/>
                <a:cs typeface="+mn-cs"/>
              </a:rPr>
              <a:t>Before</a:t>
            </a:r>
            <a:endParaRPr kumimoji="0" lang="hr-H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4E27E1ED-196F-31CE-03C9-32FD2D84FAE4}"/>
              </a:ext>
            </a:extLst>
          </p:cNvPr>
          <p:cNvGrpSpPr/>
          <p:nvPr/>
        </p:nvGrpSpPr>
        <p:grpSpPr>
          <a:xfrm>
            <a:off x="3626133" y="2058444"/>
            <a:ext cx="3394179" cy="2010577"/>
            <a:chOff x="3626133" y="1715242"/>
            <a:chExt cx="3394179" cy="2010577"/>
          </a:xfrm>
        </p:grpSpPr>
        <p:pic>
          <p:nvPicPr>
            <p:cNvPr id="10" name="Picture 9">
              <a:extLst>
                <a:ext uri="{FF2B5EF4-FFF2-40B4-BE49-F238E27FC236}">
                  <a16:creationId xmlns:a16="http://schemas.microsoft.com/office/drawing/2014/main" id="{98C3A334-6679-4917-9286-9A9268110E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26133" y="1715242"/>
              <a:ext cx="3394179" cy="2010577"/>
            </a:xfrm>
            <a:prstGeom prst="rect">
              <a:avLst/>
            </a:prstGeom>
          </p:spPr>
        </p:pic>
        <p:sp>
          <p:nvSpPr>
            <p:cNvPr id="29" name="Text Box 2">
              <a:extLst>
                <a:ext uri="{FF2B5EF4-FFF2-40B4-BE49-F238E27FC236}">
                  <a16:creationId xmlns:a16="http://schemas.microsoft.com/office/drawing/2014/main" id="{51138E47-C0E5-4711-B67F-E5C918CDA73D}"/>
                </a:ext>
              </a:extLst>
            </p:cNvPr>
            <p:cNvSpPr txBox="1">
              <a:spLocks noChangeArrowheads="1"/>
            </p:cNvSpPr>
            <p:nvPr/>
          </p:nvSpPr>
          <p:spPr bwMode="auto">
            <a:xfrm>
              <a:off x="4445783" y="1748716"/>
              <a:ext cx="2494509" cy="25590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r" defTabSz="914400" rtl="0" eaLnBrk="1" fontAlgn="auto" latinLnBrk="0" hangingPunct="1">
                <a:lnSpc>
                  <a:spcPct val="107000"/>
                </a:lnSpc>
                <a:spcBef>
                  <a:spcPts val="0"/>
                </a:spcBef>
                <a:spcAft>
                  <a:spcPts val="0"/>
                </a:spcAft>
                <a:buClrTx/>
                <a:buSzTx/>
                <a:buFontTx/>
                <a:buNone/>
                <a:tabLst/>
                <a:defRPr/>
              </a:pPr>
              <a:r>
                <a:rPr kumimoji="0" lang="hr-HR" sz="800" b="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removal</a:t>
              </a:r>
              <a:r>
                <a:rPr kumimoji="0" lang="hr-HR" sz="8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of </a:t>
              </a:r>
              <a:r>
                <a:rPr kumimoji="0" lang="hr-HR" sz="800" b="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impermeable</a:t>
              </a:r>
              <a:r>
                <a:rPr kumimoji="0" lang="hr-HR" sz="8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hr-HR" sz="800" b="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surfaces</a:t>
              </a:r>
              <a:r>
                <a:rPr kumimoji="0" lang="hr-HR" sz="8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hr-HR"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31" name="Text Box 2">
            <a:extLst>
              <a:ext uri="{FF2B5EF4-FFF2-40B4-BE49-F238E27FC236}">
                <a16:creationId xmlns:a16="http://schemas.microsoft.com/office/drawing/2014/main" id="{6C145DAB-AD0B-4524-9C61-944A7B373BC4}"/>
              </a:ext>
            </a:extLst>
          </p:cNvPr>
          <p:cNvSpPr txBox="1">
            <a:spLocks noChangeArrowheads="1"/>
          </p:cNvSpPr>
          <p:nvPr/>
        </p:nvSpPr>
        <p:spPr bwMode="auto">
          <a:xfrm>
            <a:off x="4177256" y="4279431"/>
            <a:ext cx="604409" cy="25590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hr-HR" sz="800" b="0" i="0" u="none" strike="noStrike" kern="1200" cap="none" spc="0" normalizeH="0" baseline="0" noProof="0" dirty="0" err="1">
                <a:ln>
                  <a:noFill/>
                </a:ln>
                <a:solidFill>
                  <a:srgbClr val="538135"/>
                </a:solidFill>
                <a:effectLst/>
                <a:uLnTx/>
                <a:uFillTx/>
                <a:latin typeface="Calibri" panose="020F0502020204030204" pitchFamily="34" charset="0"/>
                <a:ea typeface="Calibri" panose="020F0502020204030204" pitchFamily="34" charset="0"/>
                <a:cs typeface="Times New Roman" panose="02020603050405020304" pitchFamily="18" charset="0"/>
              </a:rPr>
              <a:t>planting</a:t>
            </a:r>
            <a:endParaRPr kumimoji="0" lang="hr-HR"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2" name="Graphic 276" descr="Leaf">
            <a:extLst>
              <a:ext uri="{FF2B5EF4-FFF2-40B4-BE49-F238E27FC236}">
                <a16:creationId xmlns:a16="http://schemas.microsoft.com/office/drawing/2014/main" id="{3775AE49-8424-4365-A115-8DCD5BF920AE}"/>
              </a:ext>
            </a:extLst>
          </p:cNvPr>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72392" y="4270684"/>
            <a:ext cx="250584" cy="250584"/>
          </a:xfrm>
          <a:prstGeom prst="rect">
            <a:avLst/>
          </a:prstGeom>
        </p:spPr>
      </p:pic>
      <p:pic>
        <p:nvPicPr>
          <p:cNvPr id="35" name="Picture 34">
            <a:extLst>
              <a:ext uri="{FF2B5EF4-FFF2-40B4-BE49-F238E27FC236}">
                <a16:creationId xmlns:a16="http://schemas.microsoft.com/office/drawing/2014/main" id="{B78BA37E-605E-40F9-BD30-F5C31354AEFE}"/>
              </a:ext>
            </a:extLst>
          </p:cNvPr>
          <p:cNvPicPr/>
          <p:nvPr/>
        </p:nvPicPr>
        <p:blipFill rotWithShape="1">
          <a:blip r:embed="rId9" cstate="screen">
            <a:duotone>
              <a:prstClr val="black"/>
              <a:schemeClr val="tx2">
                <a:tint val="45000"/>
                <a:satMod val="400000"/>
              </a:schemeClr>
            </a:duotone>
            <a:extLst>
              <a:ext uri="{28A0092B-C50C-407E-A947-70E740481C1C}">
                <a14:useLocalDpi xmlns:a14="http://schemas.microsoft.com/office/drawing/2010/main"/>
              </a:ext>
            </a:extLst>
          </a:blip>
          <a:srcRect r="24782"/>
          <a:stretch/>
        </p:blipFill>
        <p:spPr bwMode="auto">
          <a:xfrm>
            <a:off x="5299031" y="4064895"/>
            <a:ext cx="324991" cy="432477"/>
          </a:xfrm>
          <a:prstGeom prst="rect">
            <a:avLst/>
          </a:prstGeom>
          <a:noFill/>
          <a:ln>
            <a:noFill/>
          </a:ln>
          <a:extLst>
            <a:ext uri="{53640926-AAD7-44D8-BBD7-CCE9431645EC}">
              <a14:shadowObscured xmlns:a14="http://schemas.microsoft.com/office/drawing/2010/main"/>
            </a:ext>
          </a:extLst>
        </p:spPr>
      </p:pic>
      <p:pic>
        <p:nvPicPr>
          <p:cNvPr id="38" name="Graphic 274" descr="Close">
            <a:extLst>
              <a:ext uri="{FF2B5EF4-FFF2-40B4-BE49-F238E27FC236}">
                <a16:creationId xmlns:a16="http://schemas.microsoft.com/office/drawing/2014/main" id="{A405295F-8118-4377-BB3F-3494C37DE880}"/>
              </a:ext>
            </a:extLst>
          </p:cNvPr>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9470" y="2103595"/>
            <a:ext cx="199122" cy="199122"/>
          </a:xfrm>
          <a:prstGeom prst="rect">
            <a:avLst/>
          </a:prstGeom>
        </p:spPr>
      </p:pic>
      <p:sp>
        <p:nvSpPr>
          <p:cNvPr id="41" name="Arrow: Right 40">
            <a:extLst>
              <a:ext uri="{FF2B5EF4-FFF2-40B4-BE49-F238E27FC236}">
                <a16:creationId xmlns:a16="http://schemas.microsoft.com/office/drawing/2014/main" id="{3C42FADE-7C22-43FD-9735-8F9DFF1771B0}"/>
              </a:ext>
            </a:extLst>
          </p:cNvPr>
          <p:cNvSpPr/>
          <p:nvPr/>
        </p:nvSpPr>
        <p:spPr>
          <a:xfrm rot="21447727">
            <a:off x="3596570" y="1303960"/>
            <a:ext cx="221610" cy="310149"/>
          </a:xfrm>
          <a:prstGeom prst="rightArrow">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81ECDDF-743F-4BC1-85C7-923D6B8E48C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212000" y="4118003"/>
            <a:ext cx="4654452" cy="2619573"/>
          </a:xfrm>
          <a:prstGeom prst="rect">
            <a:avLst/>
          </a:prstGeom>
        </p:spPr>
      </p:pic>
      <p:pic>
        <p:nvPicPr>
          <p:cNvPr id="9" name="Picture 8">
            <a:extLst>
              <a:ext uri="{FF2B5EF4-FFF2-40B4-BE49-F238E27FC236}">
                <a16:creationId xmlns:a16="http://schemas.microsoft.com/office/drawing/2014/main" id="{AA204A51-3B84-412E-9ACE-64CAB8DC245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206360" y="1846011"/>
            <a:ext cx="4650687" cy="2218884"/>
          </a:xfrm>
          <a:prstGeom prst="rect">
            <a:avLst/>
          </a:prstGeom>
        </p:spPr>
      </p:pic>
      <p:pic>
        <p:nvPicPr>
          <p:cNvPr id="8" name="Picture 7">
            <a:extLst>
              <a:ext uri="{FF2B5EF4-FFF2-40B4-BE49-F238E27FC236}">
                <a16:creationId xmlns:a16="http://schemas.microsoft.com/office/drawing/2014/main" id="{37A97668-6064-4007-A705-58FB00AD090B}"/>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rightnessContrast bright="14000"/>
                    </a14:imgEffect>
                  </a14:imgLayer>
                </a14:imgProps>
              </a:ext>
              <a:ext uri="{28A0092B-C50C-407E-A947-70E740481C1C}">
                <a14:useLocalDpi xmlns:a14="http://schemas.microsoft.com/office/drawing/2010/main"/>
              </a:ext>
            </a:extLst>
          </a:blip>
          <a:srcRect/>
          <a:stretch/>
        </p:blipFill>
        <p:spPr>
          <a:xfrm>
            <a:off x="339204" y="1688870"/>
            <a:ext cx="3078344" cy="2376025"/>
          </a:xfrm>
          <a:prstGeom prst="rect">
            <a:avLst/>
          </a:prstGeom>
        </p:spPr>
      </p:pic>
      <p:sp>
        <p:nvSpPr>
          <p:cNvPr id="18" name="Content Placeholder 2">
            <a:extLst>
              <a:ext uri="{FF2B5EF4-FFF2-40B4-BE49-F238E27FC236}">
                <a16:creationId xmlns:a16="http://schemas.microsoft.com/office/drawing/2014/main" id="{54047B99-771E-77CB-6893-C57A91AC3235}"/>
              </a:ext>
            </a:extLst>
          </p:cNvPr>
          <p:cNvSpPr txBox="1">
            <a:spLocks/>
          </p:cNvSpPr>
          <p:nvPr/>
        </p:nvSpPr>
        <p:spPr>
          <a:xfrm>
            <a:off x="3877576" y="1281864"/>
            <a:ext cx="2397389" cy="41485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600" b="1"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The</a:t>
            </a:r>
            <a:r>
              <a:rPr kumimoji="0" lang="hr-HR" sz="1600" b="1"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rPr>
              <a:t> design </a:t>
            </a:r>
            <a:r>
              <a:rPr kumimoji="0" lang="hr-HR" sz="1600" b="1"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phase</a:t>
            </a:r>
            <a:endParaRPr kumimoji="0" lang="hr-HR" sz="28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19" name="Text Box 2">
            <a:extLst>
              <a:ext uri="{FF2B5EF4-FFF2-40B4-BE49-F238E27FC236}">
                <a16:creationId xmlns:a16="http://schemas.microsoft.com/office/drawing/2014/main" id="{E8B6382C-70E8-105B-D0D1-05AF71B6325B}"/>
              </a:ext>
            </a:extLst>
          </p:cNvPr>
          <p:cNvSpPr txBox="1">
            <a:spLocks noChangeArrowheads="1"/>
          </p:cNvSpPr>
          <p:nvPr/>
        </p:nvSpPr>
        <p:spPr bwMode="auto">
          <a:xfrm>
            <a:off x="5603049" y="4266051"/>
            <a:ext cx="978386" cy="25590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hr-HR"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urban </a:t>
            </a:r>
            <a:r>
              <a:rPr kumimoji="0" lang="hr-HR" sz="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furniture</a:t>
            </a:r>
            <a:endParaRPr kumimoji="0" lang="hr-HR"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2">
            <a:extLst>
              <a:ext uri="{FF2B5EF4-FFF2-40B4-BE49-F238E27FC236}">
                <a16:creationId xmlns:a16="http://schemas.microsoft.com/office/drawing/2014/main" id="{8AF57A2F-9432-E629-0948-F467C4AA41D1}"/>
              </a:ext>
            </a:extLst>
          </p:cNvPr>
          <p:cNvSpPr txBox="1">
            <a:spLocks noChangeArrowheads="1"/>
          </p:cNvSpPr>
          <p:nvPr/>
        </p:nvSpPr>
        <p:spPr bwMode="auto">
          <a:xfrm>
            <a:off x="4190825" y="6114889"/>
            <a:ext cx="1300815" cy="25590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hr-HR" sz="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new</a:t>
            </a:r>
            <a:r>
              <a:rPr kumimoji="0" lang="hr-HR"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hr-HR" sz="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permeable</a:t>
            </a:r>
            <a:r>
              <a:rPr kumimoji="0" lang="hr-HR"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hr-HR" sz="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surfaces</a:t>
            </a:r>
            <a:endParaRPr kumimoji="0" lang="hr-HR"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Arrow: Right 20">
            <a:extLst>
              <a:ext uri="{FF2B5EF4-FFF2-40B4-BE49-F238E27FC236}">
                <a16:creationId xmlns:a16="http://schemas.microsoft.com/office/drawing/2014/main" id="{D59EAA8F-40AF-0C12-7180-EEC2DC8AFE0C}"/>
              </a:ext>
            </a:extLst>
          </p:cNvPr>
          <p:cNvSpPr/>
          <p:nvPr/>
        </p:nvSpPr>
        <p:spPr>
          <a:xfrm rot="21447727">
            <a:off x="7213119" y="1303960"/>
            <a:ext cx="221610" cy="310149"/>
          </a:xfrm>
          <a:prstGeom prst="rightArrow">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66ED6374-6CC0-47EC-D551-489299E775B6}"/>
              </a:ext>
            </a:extLst>
          </p:cNvPr>
          <p:cNvSpPr txBox="1">
            <a:spLocks/>
          </p:cNvSpPr>
          <p:nvPr/>
        </p:nvSpPr>
        <p:spPr>
          <a:xfrm>
            <a:off x="7578519" y="1274020"/>
            <a:ext cx="2723162" cy="41485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600" b="1"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Work</a:t>
            </a:r>
            <a:r>
              <a:rPr kumimoji="0" lang="hr-HR" sz="1600" b="1"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rPr>
              <a:t> in </a:t>
            </a:r>
            <a:r>
              <a:rPr kumimoji="0" lang="hr-HR" sz="1600" b="1"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progress</a:t>
            </a:r>
            <a:r>
              <a:rPr kumimoji="0" lang="hr-HR" sz="1600" b="1"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rPr>
              <a:t>…</a:t>
            </a:r>
            <a:endParaRPr kumimoji="0" lang="hr-HR" sz="28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636D6FC6-75A7-5453-0EFA-2DA2239811E3}"/>
              </a:ext>
            </a:extLst>
          </p:cNvPr>
          <p:cNvGrpSpPr/>
          <p:nvPr/>
        </p:nvGrpSpPr>
        <p:grpSpPr>
          <a:xfrm>
            <a:off x="386710" y="303160"/>
            <a:ext cx="1945105" cy="707886"/>
            <a:chOff x="87501" y="24230"/>
            <a:chExt cx="1945105" cy="707886"/>
          </a:xfrm>
        </p:grpSpPr>
        <p:pic>
          <p:nvPicPr>
            <p:cNvPr id="4" name="Picture 4" descr="Znate li što znače otvorena vrata i kule na grbu Grada ...">
              <a:extLst>
                <a:ext uri="{FF2B5EF4-FFF2-40B4-BE49-F238E27FC236}">
                  <a16:creationId xmlns:a16="http://schemas.microsoft.com/office/drawing/2014/main" id="{82504120-9E2A-C70F-9F03-44A52EA9C2A2}"/>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34CD391-4693-199E-ED87-490D3F7BF90F}"/>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E324363-787A-FE3E-44CA-751075736F8A}"/>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772896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562D-71E0-3850-ED7B-DE4572D88BFE}"/>
              </a:ext>
            </a:extLst>
          </p:cNvPr>
          <p:cNvSpPr>
            <a:spLocks noGrp="1"/>
          </p:cNvSpPr>
          <p:nvPr>
            <p:ph type="title"/>
          </p:nvPr>
        </p:nvSpPr>
        <p:spPr>
          <a:xfrm>
            <a:off x="290663" y="659926"/>
            <a:ext cx="9932330" cy="1288617"/>
          </a:xfrm>
        </p:spPr>
        <p:txBody>
          <a:bodyPr/>
          <a:lstStyle/>
          <a:p>
            <a:pPr algn="l"/>
            <a:r>
              <a:rPr lang="fr-FR" sz="3600" dirty="0"/>
              <a:t>Webinar #5: </a:t>
            </a:r>
            <a:r>
              <a:rPr lang="en-GB" sz="3600" dirty="0"/>
              <a:t> Engaging Citizens and Businesses for Nature Restoration</a:t>
            </a:r>
          </a:p>
        </p:txBody>
      </p:sp>
      <p:sp>
        <p:nvSpPr>
          <p:cNvPr id="5" name="TextBox 4">
            <a:extLst>
              <a:ext uri="{FF2B5EF4-FFF2-40B4-BE49-F238E27FC236}">
                <a16:creationId xmlns:a16="http://schemas.microsoft.com/office/drawing/2014/main" id="{5AC11FA5-C71A-71A2-51B9-27FD7E5D3C0D}"/>
              </a:ext>
            </a:extLst>
          </p:cNvPr>
          <p:cNvSpPr txBox="1"/>
          <p:nvPr/>
        </p:nvSpPr>
        <p:spPr>
          <a:xfrm>
            <a:off x="554355" y="1751272"/>
            <a:ext cx="11083290" cy="5201424"/>
          </a:xfrm>
          <a:prstGeom prst="rect">
            <a:avLst/>
          </a:prstGeom>
          <a:noFill/>
        </p:spPr>
        <p:txBody>
          <a:bodyPr wrap="square" lIns="91440" tIns="45720" rIns="91440" bIns="45720" anchor="t">
            <a:spAutoFit/>
          </a:bodyPr>
          <a:lstStyle/>
          <a:p>
            <a:pPr marL="457200" marR="0" lvl="0" indent="-4572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900" indent="-342900" fontAlgn="base">
              <a:buFont typeface="Arial" panose="020B0604020202020204" pitchFamily="34" charset="0"/>
              <a:buChar char="•"/>
              <a:defRPr/>
            </a:pPr>
            <a:r>
              <a:rPr lang="en-GB" sz="2000" b="1" noProof="0">
                <a:solidFill>
                  <a:srgbClr val="000000"/>
                </a:solidFill>
                <a:latin typeface="Calibri"/>
                <a:ea typeface="Calibri"/>
                <a:cs typeface="Calibri"/>
              </a:rPr>
              <a:t>Maria </a:t>
            </a:r>
            <a:r>
              <a:rPr lang="en-GB" sz="2000" b="1" noProof="0" err="1">
                <a:solidFill>
                  <a:srgbClr val="000000"/>
                </a:solidFill>
                <a:latin typeface="Calibri"/>
                <a:ea typeface="Calibri"/>
                <a:cs typeface="Calibri"/>
              </a:rPr>
              <a:t>Sitzoglou</a:t>
            </a:r>
            <a:r>
              <a:rPr lang="en-GB" sz="2000" b="1" noProof="0">
                <a:solidFill>
                  <a:srgbClr val="000000"/>
                </a:solidFill>
                <a:latin typeface="Calibri"/>
                <a:ea typeface="Calibri"/>
                <a:cs typeface="Calibri"/>
              </a:rPr>
              <a:t>, </a:t>
            </a:r>
            <a:r>
              <a:rPr lang="en-GB" sz="2000" b="1">
                <a:solidFill>
                  <a:srgbClr val="000000"/>
                </a:solidFill>
                <a:latin typeface="Calibri"/>
                <a:ea typeface="Calibri"/>
                <a:cs typeface="Calibri"/>
              </a:rPr>
              <a:t>Architect  - </a:t>
            </a:r>
            <a:r>
              <a:rPr lang="en-GB" sz="2000" b="1" noProof="0">
                <a:solidFill>
                  <a:srgbClr val="000000"/>
                </a:solidFill>
                <a:latin typeface="Calibri"/>
                <a:ea typeface="Calibri"/>
                <a:cs typeface="Calibri"/>
              </a:rPr>
              <a:t>Urban </a:t>
            </a:r>
            <a:r>
              <a:rPr lang="en-GB" sz="2000" b="1">
                <a:solidFill>
                  <a:srgbClr val="000000"/>
                </a:solidFill>
                <a:latin typeface="Calibri"/>
                <a:ea typeface="Calibri"/>
                <a:cs typeface="Calibri"/>
              </a:rPr>
              <a:t>designer  &amp; Founder </a:t>
            </a:r>
            <a:r>
              <a:rPr lang="en-GB" sz="2000" b="1" noProof="0">
                <a:solidFill>
                  <a:srgbClr val="000000"/>
                </a:solidFill>
                <a:latin typeface="Calibri"/>
                <a:ea typeface="Calibri"/>
                <a:cs typeface="Calibri"/>
              </a:rPr>
              <a:t>of </a:t>
            </a:r>
            <a:r>
              <a:rPr lang="en-GB" sz="2000" b="1">
                <a:solidFill>
                  <a:srgbClr val="000000"/>
                </a:solidFill>
                <a:latin typeface="Calibri"/>
                <a:ea typeface="Calibri"/>
                <a:cs typeface="Calibri"/>
              </a:rPr>
              <a:t>Design Clips studio</a:t>
            </a:r>
            <a:endParaRPr lang="en-GB" sz="2000" b="1">
              <a:solidFill>
                <a:srgbClr val="000000"/>
              </a:solidFill>
              <a:latin typeface="Calibri" panose="020F0502020204030204" pitchFamily="34" charset="0"/>
              <a:ea typeface="Calibri"/>
              <a:cs typeface="Calibri"/>
            </a:endParaRPr>
          </a:p>
          <a:p>
            <a:pPr marR="0" lvl="0" algn="l" defTabSz="914400" rtl="0" eaLnBrk="1" fontAlgn="base" latinLnBrk="0" hangingPunct="1">
              <a:lnSpc>
                <a:spcPct val="100000"/>
              </a:lnSpc>
              <a:spcBef>
                <a:spcPts val="0"/>
              </a:spcBef>
              <a:spcAft>
                <a:spcPts val="0"/>
              </a:spcAft>
              <a:buClrTx/>
              <a:buSzTx/>
              <a:tabLst/>
              <a:defRPr/>
            </a:pPr>
            <a:r>
              <a:rPr lang="en-GB" sz="2000" i="1" noProof="0" dirty="0">
                <a:solidFill>
                  <a:srgbClr val="000000"/>
                </a:solidFill>
                <a:latin typeface="Calibri" panose="020F0502020204030204" pitchFamily="34" charset="0"/>
              </a:rPr>
              <a:t>The value of engagement for urban renaturing: Best practices from Paris, Thessaloniki and Budapest</a:t>
            </a:r>
          </a:p>
          <a:p>
            <a:pPr marR="0" lvl="0" algn="l" defTabSz="914400" rtl="0" eaLnBrk="1" fontAlgn="base" latinLnBrk="0" hangingPunct="1">
              <a:lnSpc>
                <a:spcPct val="100000"/>
              </a:lnSpc>
              <a:spcBef>
                <a:spcPts val="0"/>
              </a:spcBef>
              <a:spcAft>
                <a:spcPts val="0"/>
              </a:spcAft>
              <a:buClrTx/>
              <a:buSzTx/>
              <a:tabLst/>
              <a:defRPr/>
            </a:pPr>
            <a:endParaRPr lang="en-GB" sz="2000" i="1" dirty="0">
              <a:solidFill>
                <a:srgbClr val="000000"/>
              </a:solidFill>
              <a:latin typeface="Calibri" panose="020F050202020403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000" b="1" noProof="0" dirty="0">
                <a:solidFill>
                  <a:srgbClr val="000000"/>
                </a:solidFill>
                <a:latin typeface="Calibri" panose="020F0502020204030204" pitchFamily="34" charset="0"/>
              </a:rPr>
              <a:t>Irena </a:t>
            </a:r>
            <a:r>
              <a:rPr lang="en-GB" sz="2000" b="1" noProof="0" dirty="0" err="1">
                <a:solidFill>
                  <a:srgbClr val="000000"/>
                </a:solidFill>
                <a:latin typeface="Calibri" panose="020F0502020204030204" pitchFamily="34" charset="0"/>
              </a:rPr>
              <a:t>Matcovic</a:t>
            </a:r>
            <a:r>
              <a:rPr lang="en-GB" sz="2000" b="1" noProof="0" dirty="0">
                <a:solidFill>
                  <a:srgbClr val="000000"/>
                </a:solidFill>
                <a:latin typeface="Calibri" panose="020F0502020204030204" pitchFamily="34" charset="0"/>
              </a:rPr>
              <a:t>, </a:t>
            </a:r>
            <a:r>
              <a:rPr lang="en-GB" sz="2000" noProof="0" dirty="0">
                <a:solidFill>
                  <a:srgbClr val="000000"/>
                </a:solidFill>
                <a:latin typeface="Calibri" panose="020F0502020204030204" pitchFamily="34" charset="0"/>
              </a:rPr>
              <a:t>Urban Development Expert of the City of Zagreb</a:t>
            </a:r>
            <a:endParaRPr lang="en-GB" sz="2000" dirty="0">
              <a:solidFill>
                <a:srgbClr val="000000"/>
              </a:solidFill>
              <a:latin typeface="Calibri" panose="020F0502020204030204" pitchFamily="34" charset="0"/>
            </a:endParaRPr>
          </a:p>
          <a:p>
            <a:pPr marR="0" lvl="0" algn="l" defTabSz="914400" rtl="0" eaLnBrk="1" fontAlgn="base" latinLnBrk="0" hangingPunct="1">
              <a:lnSpc>
                <a:spcPct val="100000"/>
              </a:lnSpc>
              <a:spcBef>
                <a:spcPts val="0"/>
              </a:spcBef>
              <a:spcAft>
                <a:spcPts val="0"/>
              </a:spcAft>
              <a:buClrTx/>
              <a:buSzTx/>
              <a:tabLst/>
              <a:defRPr/>
            </a:pPr>
            <a:r>
              <a:rPr lang="en-GB" sz="2000" i="1" noProof="0" dirty="0">
                <a:solidFill>
                  <a:srgbClr val="000000"/>
                </a:solidFill>
                <a:latin typeface="Calibri" panose="020F0502020204030204" pitchFamily="34" charset="0"/>
              </a:rPr>
              <a:t>Zagreb's innovative program for greening private spaces</a:t>
            </a:r>
          </a:p>
          <a:p>
            <a:pPr marR="0" lvl="0" algn="l" defTabSz="914400" rtl="0" eaLnBrk="1" fontAlgn="base" latinLnBrk="0" hangingPunct="1">
              <a:lnSpc>
                <a:spcPct val="100000"/>
              </a:lnSpc>
              <a:spcBef>
                <a:spcPts val="0"/>
              </a:spcBef>
              <a:spcAft>
                <a:spcPts val="0"/>
              </a:spcAft>
              <a:buClrTx/>
              <a:buSzTx/>
              <a:tabLst/>
              <a:defRPr/>
            </a:pPr>
            <a:endParaRPr lang="en-GB" sz="2000" i="1" noProof="0" dirty="0">
              <a:solidFill>
                <a:srgbClr val="000000"/>
              </a:solidFill>
              <a:latin typeface="Calibri" panose="020F050202020403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000" b="1" noProof="0" dirty="0">
                <a:solidFill>
                  <a:srgbClr val="000000"/>
                </a:solidFill>
                <a:latin typeface="Calibri" panose="020F0502020204030204" pitchFamily="34" charset="0"/>
              </a:rPr>
              <a:t>Gijs Norden, Policy advisor for external financing, City of Rotterdam</a:t>
            </a:r>
            <a:endParaRPr lang="en-GB" sz="2000" dirty="0">
              <a:solidFill>
                <a:srgbClr val="000000"/>
              </a:solidFill>
              <a:latin typeface="Calibri" panose="020F0502020204030204" pitchFamily="34" charset="0"/>
            </a:endParaRPr>
          </a:p>
          <a:p>
            <a:pPr marR="0" lvl="0" algn="l" defTabSz="914400" rtl="0" eaLnBrk="1" fontAlgn="base" latinLnBrk="0" hangingPunct="1">
              <a:lnSpc>
                <a:spcPct val="100000"/>
              </a:lnSpc>
              <a:spcBef>
                <a:spcPts val="0"/>
              </a:spcBef>
              <a:spcAft>
                <a:spcPts val="0"/>
              </a:spcAft>
              <a:buClrTx/>
              <a:buSzTx/>
              <a:tabLst/>
              <a:defRPr/>
            </a:pPr>
            <a:r>
              <a:rPr lang="en-GB" sz="2000" i="1" noProof="0" dirty="0">
                <a:solidFill>
                  <a:srgbClr val="000000"/>
                </a:solidFill>
                <a:latin typeface="Calibri" panose="020F0502020204030204" pitchFamily="34" charset="0"/>
              </a:rPr>
              <a:t>Greening without Borders: Rotterdam's approach to engaging private landowners</a:t>
            </a:r>
          </a:p>
          <a:p>
            <a:pPr marR="0" lvl="0" algn="l" defTabSz="914400" rtl="0" eaLnBrk="1" fontAlgn="base" latinLnBrk="0" hangingPunct="1">
              <a:lnSpc>
                <a:spcPct val="100000"/>
              </a:lnSpc>
              <a:spcBef>
                <a:spcPts val="0"/>
              </a:spcBef>
              <a:spcAft>
                <a:spcPts val="0"/>
              </a:spcAft>
              <a:buClrTx/>
              <a:buSzTx/>
              <a:tabLst/>
              <a:defRPr/>
            </a:pPr>
            <a:endParaRPr lang="en-GB" sz="2000" i="1" dirty="0">
              <a:solidFill>
                <a:srgbClr val="000000"/>
              </a:solidFill>
              <a:latin typeface="Calibri" panose="020F050202020403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000" b="1" i="0" dirty="0">
                <a:solidFill>
                  <a:srgbClr val="222222"/>
                </a:solidFill>
                <a:effectLst/>
                <a:highlight>
                  <a:srgbClr val="FFFFFF"/>
                </a:highlight>
                <a:latin typeface="Google Sans"/>
              </a:rPr>
              <a:t>Ivana Milicic, Associate Director,</a:t>
            </a:r>
            <a:r>
              <a:rPr lang="en-GB" sz="2000" b="1" noProof="0" dirty="0">
                <a:solidFill>
                  <a:srgbClr val="000000"/>
                </a:solidFill>
                <a:latin typeface="Calibri" panose="020F0502020204030204" pitchFamily="34" charset="0"/>
              </a:rPr>
              <a:t> and Petra </a:t>
            </a:r>
            <a:r>
              <a:rPr lang="en-GB" sz="2000" b="1" noProof="0" dirty="0" err="1">
                <a:solidFill>
                  <a:srgbClr val="000000"/>
                </a:solidFill>
                <a:latin typeface="Calibri" panose="020F0502020204030204" pitchFamily="34" charset="0"/>
              </a:rPr>
              <a:t>Remeta</a:t>
            </a:r>
            <a:r>
              <a:rPr lang="en-GB" sz="2000" b="1" noProof="0" dirty="0">
                <a:solidFill>
                  <a:srgbClr val="000000"/>
                </a:solidFill>
                <a:latin typeface="Calibri" panose="020F0502020204030204" pitchFamily="34" charset="0"/>
              </a:rPr>
              <a:t>, Associate for Regional Policy &amp; Strategy, </a:t>
            </a:r>
            <a:r>
              <a:rPr lang="en-GB" sz="2000" b="0" i="0" dirty="0">
                <a:solidFill>
                  <a:srgbClr val="222222"/>
                </a:solidFill>
                <a:effectLst/>
                <a:highlight>
                  <a:srgbClr val="FFFFFF"/>
                </a:highlight>
                <a:latin typeface="Google Sans"/>
              </a:rPr>
              <a:t>European Bank for Reconstruction and Development</a:t>
            </a:r>
            <a:endParaRPr lang="en-GB" sz="2000" dirty="0">
              <a:solidFill>
                <a:srgbClr val="000000"/>
              </a:solidFill>
              <a:latin typeface="Calibri" panose="020F0502020204030204" pitchFamily="34" charset="0"/>
            </a:endParaRPr>
          </a:p>
          <a:p>
            <a:pPr marR="0" lvl="0" algn="l" defTabSz="914400" rtl="0" eaLnBrk="1" fontAlgn="base" latinLnBrk="0" hangingPunct="1">
              <a:lnSpc>
                <a:spcPct val="100000"/>
              </a:lnSpc>
              <a:spcBef>
                <a:spcPts val="0"/>
              </a:spcBef>
              <a:spcAft>
                <a:spcPts val="0"/>
              </a:spcAft>
              <a:buClrTx/>
              <a:buSzTx/>
              <a:tabLst/>
              <a:defRPr/>
            </a:pPr>
            <a:r>
              <a:rPr lang="en-GB" sz="2000" i="1" noProof="0" dirty="0">
                <a:solidFill>
                  <a:srgbClr val="000000"/>
                </a:solidFill>
                <a:latin typeface="Calibri" panose="020F0502020204030204" pitchFamily="34" charset="0"/>
              </a:rPr>
              <a:t>Financing the urban green transformation: experiences from the EBRD green cities program </a:t>
            </a:r>
          </a:p>
          <a:p>
            <a:pPr marR="0" lvl="0" algn="l" defTabSz="914400" rtl="0" eaLnBrk="1" fontAlgn="base" latinLnBrk="0" hangingPunct="1">
              <a:lnSpc>
                <a:spcPct val="100000"/>
              </a:lnSpc>
              <a:spcBef>
                <a:spcPts val="0"/>
              </a:spcBef>
              <a:spcAft>
                <a:spcPts val="0"/>
              </a:spcAft>
              <a:buClrTx/>
              <a:buSzTx/>
              <a:tabLst/>
              <a:defRPr/>
            </a:pPr>
            <a:endParaRPr lang="en-GB" sz="2400" b="1" u="sng" dirty="0">
              <a:solidFill>
                <a:srgbClr val="000000"/>
              </a:solidFill>
              <a:latin typeface="Calibri" panose="020F0502020204030204" pitchFamily="34" charset="0"/>
            </a:endParaRPr>
          </a:p>
          <a:p>
            <a:pPr marR="0" lvl="1" algn="l" defTabSz="914400" rtl="0" eaLnBrk="1" fontAlgn="base"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just" defTabSz="914400" rtl="0" eaLnBrk="1" fontAlgn="base" latinLnBrk="0" hangingPunct="1">
              <a:lnSpc>
                <a:spcPct val="100000"/>
              </a:lnSpc>
              <a:spcBef>
                <a:spcPts val="0"/>
              </a:spcBef>
              <a:spcAft>
                <a:spcPts val="0"/>
              </a:spcAft>
              <a:buClrTx/>
              <a:buSzTx/>
              <a:buFont typeface="+mj-lt"/>
              <a:buAutoNum type="arabicPeriod" startAt="2"/>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715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59AD80-E74B-3B46-F7C8-E4B651DFC6C1}"/>
              </a:ext>
            </a:extLst>
          </p:cNvPr>
          <p:cNvSpPr txBox="1">
            <a:spLocks/>
          </p:cNvSpPr>
          <p:nvPr/>
        </p:nvSpPr>
        <p:spPr>
          <a:xfrm>
            <a:off x="9204963" y="379035"/>
            <a:ext cx="2600327" cy="7171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Preradovićeva 44 -Svačićev trg 17</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(ožujak 2025.)</a:t>
            </a:r>
          </a:p>
        </p:txBody>
      </p:sp>
      <p:pic>
        <p:nvPicPr>
          <p:cNvPr id="9" name="Picture 8" descr="A green lawn with a brick wall and a building&#10;&#10;Description automatically generated with medium confidence">
            <a:extLst>
              <a:ext uri="{FF2B5EF4-FFF2-40B4-BE49-F238E27FC236}">
                <a16:creationId xmlns:a16="http://schemas.microsoft.com/office/drawing/2014/main" id="{3555FD8D-5D0E-21B1-0F8B-187DCABE2F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82284" y="1339028"/>
            <a:ext cx="8423913" cy="5139937"/>
          </a:xfrm>
          <a:prstGeom prst="rect">
            <a:avLst/>
          </a:prstGeom>
        </p:spPr>
      </p:pic>
      <p:grpSp>
        <p:nvGrpSpPr>
          <p:cNvPr id="2" name="Group 1">
            <a:extLst>
              <a:ext uri="{FF2B5EF4-FFF2-40B4-BE49-F238E27FC236}">
                <a16:creationId xmlns:a16="http://schemas.microsoft.com/office/drawing/2014/main" id="{DF6DD093-CB4F-B869-E550-2464D909F8DB}"/>
              </a:ext>
            </a:extLst>
          </p:cNvPr>
          <p:cNvGrpSpPr/>
          <p:nvPr/>
        </p:nvGrpSpPr>
        <p:grpSpPr>
          <a:xfrm>
            <a:off x="386710" y="303160"/>
            <a:ext cx="1945105" cy="707886"/>
            <a:chOff x="87501" y="24230"/>
            <a:chExt cx="1945105" cy="707886"/>
          </a:xfrm>
        </p:grpSpPr>
        <p:pic>
          <p:nvPicPr>
            <p:cNvPr id="4" name="Picture 4" descr="Znate li što znače otvorena vrata i kule na grbu Grada ...">
              <a:extLst>
                <a:ext uri="{FF2B5EF4-FFF2-40B4-BE49-F238E27FC236}">
                  <a16:creationId xmlns:a16="http://schemas.microsoft.com/office/drawing/2014/main" id="{3F1C7F7A-C26B-BC12-ACAB-AF8601E16C4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2564AE65-2667-F55B-5682-7889935FD81B}"/>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0600F39-C496-61AD-FF35-BC9BD8AF8F5F}"/>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
        <p:nvSpPr>
          <p:cNvPr id="15" name="Arrow: Right 14">
            <a:extLst>
              <a:ext uri="{FF2B5EF4-FFF2-40B4-BE49-F238E27FC236}">
                <a16:creationId xmlns:a16="http://schemas.microsoft.com/office/drawing/2014/main" id="{9B6475D9-45F9-703C-1F6D-1ED032EAB4BB}"/>
              </a:ext>
            </a:extLst>
          </p:cNvPr>
          <p:cNvSpPr/>
          <p:nvPr/>
        </p:nvSpPr>
        <p:spPr>
          <a:xfrm rot="21447727">
            <a:off x="393468" y="1423802"/>
            <a:ext cx="221610" cy="310149"/>
          </a:xfrm>
          <a:prstGeom prst="rightArrow">
            <a:avLst/>
          </a:prstGeom>
          <a:solidFill>
            <a:srgbClr val="70AD47"/>
          </a:solidFill>
          <a:ln>
            <a:solidFill>
              <a:srgbClr val="70A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CBF09A6B-4B22-CA10-BBD9-A3FE74F7EA72}"/>
              </a:ext>
            </a:extLst>
          </p:cNvPr>
          <p:cNvSpPr txBox="1">
            <a:spLocks/>
          </p:cNvSpPr>
          <p:nvPr/>
        </p:nvSpPr>
        <p:spPr>
          <a:xfrm>
            <a:off x="868786" y="1405525"/>
            <a:ext cx="2397389" cy="41485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800" b="1"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After</a:t>
            </a:r>
            <a:endParaRPr kumimoji="0" lang="hr-HR" sz="18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346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4B88D-6C06-E92D-E2E1-612707036EF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1211037"/>
            <a:ext cx="12191999" cy="5646964"/>
          </a:xfrm>
          <a:prstGeom prst="rect">
            <a:avLst/>
          </a:prstGeom>
        </p:spPr>
      </p:pic>
      <p:pic>
        <p:nvPicPr>
          <p:cNvPr id="4" name="Picture 3">
            <a:extLst>
              <a:ext uri="{FF2B5EF4-FFF2-40B4-BE49-F238E27FC236}">
                <a16:creationId xmlns:a16="http://schemas.microsoft.com/office/drawing/2014/main" id="{1DB1170F-59C8-D47D-D96F-46373A203D1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973079" y="379035"/>
            <a:ext cx="3960205" cy="2000250"/>
          </a:xfrm>
          <a:prstGeom prst="rect">
            <a:avLst/>
          </a:prstGeom>
          <a:ln w="28575">
            <a:solidFill>
              <a:srgbClr val="00B0F0"/>
            </a:solidFill>
          </a:ln>
        </p:spPr>
      </p:pic>
      <p:grpSp>
        <p:nvGrpSpPr>
          <p:cNvPr id="6" name="Group 5">
            <a:extLst>
              <a:ext uri="{FF2B5EF4-FFF2-40B4-BE49-F238E27FC236}">
                <a16:creationId xmlns:a16="http://schemas.microsoft.com/office/drawing/2014/main" id="{07A8E93E-C8A1-7F32-B459-1C99850AEF84}"/>
              </a:ext>
            </a:extLst>
          </p:cNvPr>
          <p:cNvGrpSpPr/>
          <p:nvPr/>
        </p:nvGrpSpPr>
        <p:grpSpPr>
          <a:xfrm>
            <a:off x="386710" y="303160"/>
            <a:ext cx="1945105" cy="707886"/>
            <a:chOff x="87501" y="24230"/>
            <a:chExt cx="1945105" cy="707886"/>
          </a:xfrm>
        </p:grpSpPr>
        <p:pic>
          <p:nvPicPr>
            <p:cNvPr id="7" name="Picture 4" descr="Znate li što znače otvorena vrata i kule na grbu Grada ...">
              <a:extLst>
                <a:ext uri="{FF2B5EF4-FFF2-40B4-BE49-F238E27FC236}">
                  <a16:creationId xmlns:a16="http://schemas.microsoft.com/office/drawing/2014/main" id="{D7F8FBAC-72D5-5BFD-7970-968D4475DD6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54A7F3B-361C-4C27-059E-CC4B49C660AE}"/>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20E8CEB-368A-EB51-5234-6414EF4D34C1}"/>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75160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76F371-E2D9-C2DE-8022-46413FE908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pic>
        <p:nvPicPr>
          <p:cNvPr id="7" name="Picture 6">
            <a:extLst>
              <a:ext uri="{FF2B5EF4-FFF2-40B4-BE49-F238E27FC236}">
                <a16:creationId xmlns:a16="http://schemas.microsoft.com/office/drawing/2014/main" id="{5C93166A-4695-E0B7-77B8-C9C3C2F54A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6710" y="1428793"/>
            <a:ext cx="7575260" cy="5050172"/>
          </a:xfrm>
          <a:prstGeom prst="rect">
            <a:avLst/>
          </a:prstGeom>
        </p:spPr>
      </p:pic>
      <p:sp>
        <p:nvSpPr>
          <p:cNvPr id="9" name="TextBox 8">
            <a:extLst>
              <a:ext uri="{FF2B5EF4-FFF2-40B4-BE49-F238E27FC236}">
                <a16:creationId xmlns:a16="http://schemas.microsoft.com/office/drawing/2014/main" id="{98B43CC7-3821-BDB8-95A4-7A7D7B153FC4}"/>
              </a:ext>
            </a:extLst>
          </p:cNvPr>
          <p:cNvSpPr txBox="1"/>
          <p:nvPr/>
        </p:nvSpPr>
        <p:spPr>
          <a:xfrm>
            <a:off x="8240086" y="1368556"/>
            <a:ext cx="3706307"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000" b="0" i="0" u="none" strike="noStrike" kern="1200" cap="none" spc="0" normalizeH="0" baseline="0" noProof="0" dirty="0">
                <a:ln>
                  <a:noFill/>
                </a:ln>
                <a:solidFill>
                  <a:srgbClr val="70AD47"/>
                </a:solidFill>
                <a:effectLst/>
                <a:uLnTx/>
                <a:uFillTx/>
                <a:latin typeface="Verdana" panose="020B0604030504040204" pitchFamily="34" charset="0"/>
                <a:ea typeface="Verdana" panose="020B0604030504040204" pitchFamily="34" charset="0"/>
                <a:cs typeface="+mn-cs"/>
              </a:rPr>
              <a:t>February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The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City of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Zagreb's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project</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ActGREEN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Activating</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Green Courtyards for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Carbon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Neutrality</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has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been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selected</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for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funding</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from</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the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Horizon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Europe program, to test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innovations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for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rapid</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decarbonization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within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the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Net Zero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Cities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Pilot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Cities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platform</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call</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for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the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2nd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cohort</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of pilot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cities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in 2023)</a:t>
            </a:r>
          </a:p>
        </p:txBody>
      </p:sp>
      <p:pic>
        <p:nvPicPr>
          <p:cNvPr id="10" name="Picture 2" descr="NetZeroCities">
            <a:extLst>
              <a:ext uri="{FF2B5EF4-FFF2-40B4-BE49-F238E27FC236}">
                <a16:creationId xmlns:a16="http://schemas.microsoft.com/office/drawing/2014/main" id="{25974DC2-C18C-2C94-E4F1-BA610CC16E4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40086" y="5838738"/>
            <a:ext cx="537079" cy="6402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ransmetrics Logistics is granted €1.67 million in grant funding from the European  Union Funding for startups, projects and SME's - Ian Scarffe">
            <a:extLst>
              <a:ext uri="{FF2B5EF4-FFF2-40B4-BE49-F238E27FC236}">
                <a16:creationId xmlns:a16="http://schemas.microsoft.com/office/drawing/2014/main" id="{C8568265-4288-A809-2751-A9F45209523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55281" y="5838737"/>
            <a:ext cx="1616459" cy="64022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D1414CF-D032-C2D0-7C49-DE34DF699E0E}"/>
              </a:ext>
            </a:extLst>
          </p:cNvPr>
          <p:cNvGrpSpPr/>
          <p:nvPr/>
        </p:nvGrpSpPr>
        <p:grpSpPr>
          <a:xfrm>
            <a:off x="386710" y="303160"/>
            <a:ext cx="1945105" cy="707886"/>
            <a:chOff x="87501" y="24230"/>
            <a:chExt cx="1945105" cy="707886"/>
          </a:xfrm>
        </p:grpSpPr>
        <p:pic>
          <p:nvPicPr>
            <p:cNvPr id="12" name="Picture 4" descr="Znate li što znače otvorena vrata i kule na grbu Grada ...">
              <a:extLst>
                <a:ext uri="{FF2B5EF4-FFF2-40B4-BE49-F238E27FC236}">
                  <a16:creationId xmlns:a16="http://schemas.microsoft.com/office/drawing/2014/main" id="{276B3A79-0265-9F62-BA6A-96A04465F2C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4493B197-94E7-D634-EE3B-742682718BEB}"/>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917CBE8-CF6B-87B4-D786-E82AD0A231D3}"/>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699144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27600-8E84-0459-77BA-332A287B74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pic>
        <p:nvPicPr>
          <p:cNvPr id="7" name="Picture 6" descr="A green leaves on a black background&#10;&#10;Description automatically generated">
            <a:extLst>
              <a:ext uri="{FF2B5EF4-FFF2-40B4-BE49-F238E27FC236}">
                <a16:creationId xmlns:a16="http://schemas.microsoft.com/office/drawing/2014/main" id="{3239B125-5535-DB7C-1F8A-4174CF116BC9}"/>
              </a:ext>
            </a:extLst>
          </p:cNvPr>
          <p:cNvPicPr>
            <a:picLocks noChangeAspect="1"/>
          </p:cNvPicPr>
          <p:nvPr/>
        </p:nvPicPr>
        <p:blipFill>
          <a:blip r:embed="rId4" cstate="screen">
            <a:alphaModFix amt="49000"/>
            <a:extLst>
              <a:ext uri="{BEBA8EAE-BF5A-486C-A8C5-ECC9F3942E4B}">
                <a14:imgProps xmlns:a14="http://schemas.microsoft.com/office/drawing/2010/main">
                  <a14:imgLayer r:embed="rId5">
                    <a14:imgEffect>
                      <a14:colorTemperature colorTemp="6145"/>
                    </a14:imgEffect>
                    <a14:imgEffect>
                      <a14:saturation sat="84000"/>
                    </a14:imgEffect>
                  </a14:imgLayer>
                </a14:imgProps>
              </a:ext>
              <a:ext uri="{28A0092B-C50C-407E-A947-70E740481C1C}">
                <a14:useLocalDpi xmlns:a14="http://schemas.microsoft.com/office/drawing/2010/main"/>
              </a:ext>
            </a:extLst>
          </a:blip>
          <a:stretch>
            <a:fillRect/>
          </a:stretch>
        </p:blipFill>
        <p:spPr>
          <a:xfrm>
            <a:off x="1501945" y="1341297"/>
            <a:ext cx="9188109" cy="5297648"/>
          </a:xfrm>
          <a:prstGeom prst="rect">
            <a:avLst/>
          </a:prstGeom>
        </p:spPr>
      </p:pic>
      <p:grpSp>
        <p:nvGrpSpPr>
          <p:cNvPr id="8" name="Group 7">
            <a:extLst>
              <a:ext uri="{FF2B5EF4-FFF2-40B4-BE49-F238E27FC236}">
                <a16:creationId xmlns:a16="http://schemas.microsoft.com/office/drawing/2014/main" id="{96BBC768-C053-F4B9-30A0-C02FADC1B17F}"/>
              </a:ext>
            </a:extLst>
          </p:cNvPr>
          <p:cNvGrpSpPr/>
          <p:nvPr/>
        </p:nvGrpSpPr>
        <p:grpSpPr>
          <a:xfrm>
            <a:off x="2415604" y="1971122"/>
            <a:ext cx="7271037" cy="3588649"/>
            <a:chOff x="707656" y="1946506"/>
            <a:chExt cx="7271037" cy="3588649"/>
          </a:xfrm>
        </p:grpSpPr>
        <p:sp>
          <p:nvSpPr>
            <p:cNvPr id="9" name="Text Placeholder 2">
              <a:extLst>
                <a:ext uri="{FF2B5EF4-FFF2-40B4-BE49-F238E27FC236}">
                  <a16:creationId xmlns:a16="http://schemas.microsoft.com/office/drawing/2014/main" id="{18F6085B-6025-7BAC-4DE1-EA50F6E0486A}"/>
                </a:ext>
              </a:extLst>
            </p:cNvPr>
            <p:cNvSpPr txBox="1">
              <a:spLocks/>
            </p:cNvSpPr>
            <p:nvPr/>
          </p:nvSpPr>
          <p:spPr>
            <a:xfrm>
              <a:off x="1597060" y="3226584"/>
              <a:ext cx="1781629" cy="355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r-HR" sz="1400" b="0" i="0" u="none" strike="noStrike" kern="1200" cap="none" spc="10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City of Zagreb</a:t>
              </a:r>
            </a:p>
          </p:txBody>
        </p:sp>
        <p:pic>
          <p:nvPicPr>
            <p:cNvPr id="10" name="Picture 9" descr="A green and black logo&#10;&#10;Description automatically generated">
              <a:extLst>
                <a:ext uri="{FF2B5EF4-FFF2-40B4-BE49-F238E27FC236}">
                  <a16:creationId xmlns:a16="http://schemas.microsoft.com/office/drawing/2014/main" id="{F37B166B-14CF-A775-E7EF-AE3DEE8097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29617" y="4081926"/>
              <a:ext cx="1635312" cy="714086"/>
            </a:xfrm>
            <a:prstGeom prst="rect">
              <a:avLst/>
            </a:prstGeom>
          </p:spPr>
        </p:pic>
        <p:pic>
          <p:nvPicPr>
            <p:cNvPr id="11" name="Graphic 10">
              <a:extLst>
                <a:ext uri="{FF2B5EF4-FFF2-40B4-BE49-F238E27FC236}">
                  <a16:creationId xmlns:a16="http://schemas.microsoft.com/office/drawing/2014/main" id="{5F525AF3-B047-9D86-DE31-B61087DC70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77761" y="1946506"/>
              <a:ext cx="1126998" cy="1126998"/>
            </a:xfrm>
            <a:prstGeom prst="rect">
              <a:avLst/>
            </a:prstGeom>
          </p:spPr>
        </p:pic>
        <p:sp>
          <p:nvSpPr>
            <p:cNvPr id="12" name="TextBox 11">
              <a:extLst>
                <a:ext uri="{FF2B5EF4-FFF2-40B4-BE49-F238E27FC236}">
                  <a16:creationId xmlns:a16="http://schemas.microsoft.com/office/drawing/2014/main" id="{84477647-7956-D8A4-9833-9BFD7470976E}"/>
                </a:ext>
              </a:extLst>
            </p:cNvPr>
            <p:cNvSpPr txBox="1"/>
            <p:nvPr/>
          </p:nvSpPr>
          <p:spPr>
            <a:xfrm>
              <a:off x="5186254" y="3165990"/>
              <a:ext cx="2628091" cy="608372"/>
            </a:xfrm>
            <a:prstGeom prst="rect">
              <a:avLst/>
            </a:prstGeom>
          </p:spPr>
          <p:txBody>
            <a:bodyPr/>
            <a:lstStyle>
              <a:defPPr>
                <a:defRPr lang="sr-Latn-RS"/>
              </a:defPPr>
              <a:lvl1pPr indent="0" algn="ctr">
                <a:lnSpc>
                  <a:spcPct val="90000"/>
                </a:lnSpc>
                <a:spcBef>
                  <a:spcPts val="1000"/>
                </a:spcBef>
                <a:buFont typeface="Arial" panose="020B0604020202020204" pitchFamily="34" charset="0"/>
                <a:buNone/>
                <a:defRPr sz="1400" spc="100">
                  <a:latin typeface="Verdana" panose="020B0604030504040204" pitchFamily="34" charset="0"/>
                  <a:ea typeface="Verdana" panose="020B0604030504040204" pitchFamily="34" charset="0"/>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400" b="0" i="0" u="none" strike="noStrike" kern="1200" cap="none" spc="10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University of Zagreb</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400" b="0" i="0" u="none" strike="noStrike" kern="1200" cap="none" spc="10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Faculty</a:t>
              </a:r>
              <a:r>
                <a:rPr kumimoji="0" lang="hr-HR" sz="1400" b="0" i="0" u="none" strike="noStrike" kern="1200" cap="none" spc="10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of </a:t>
              </a:r>
              <a:r>
                <a:rPr kumimoji="0" lang="hr-HR" sz="1400" b="0" i="0" u="none" strike="noStrike" kern="1200" cap="none" spc="10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Agriculture</a:t>
              </a:r>
              <a:endParaRPr kumimoji="0" lang="hr-HR" sz="1400" b="0" i="0" u="none" strike="noStrike" kern="1200" cap="none" spc="10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E3A1C29-6161-905D-89F1-A077F3224358}"/>
                </a:ext>
              </a:extLst>
            </p:cNvPr>
            <p:cNvSpPr txBox="1"/>
            <p:nvPr/>
          </p:nvSpPr>
          <p:spPr>
            <a:xfrm>
              <a:off x="707656" y="5011935"/>
              <a:ext cx="3279234" cy="523220"/>
            </a:xfrm>
            <a:prstGeom prst="rect">
              <a:avLst/>
            </a:prstGeom>
          </p:spPr>
          <p:txBody>
            <a:bodyPr/>
            <a:lstStyle>
              <a:defPPr>
                <a:defRPr lang="sr-Latn-RS"/>
              </a:defPPr>
              <a:lvl1pPr indent="0" algn="ctr">
                <a:lnSpc>
                  <a:spcPct val="90000"/>
                </a:lnSpc>
                <a:spcBef>
                  <a:spcPts val="1000"/>
                </a:spcBef>
                <a:buFont typeface="Arial" panose="020B0604020202020204" pitchFamily="34" charset="0"/>
                <a:buNone/>
                <a:defRPr sz="1400" spc="100">
                  <a:latin typeface="Calibri" panose="020F0502020204030204" pitchFamily="34" charset="0"/>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10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Croatian Society of </a:t>
              </a:r>
              <a:endParaRPr kumimoji="0" lang="hr-HR" sz="1400" b="0" i="0" u="none" strike="noStrike" kern="1200" cap="none" spc="10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10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Landscape Architects</a:t>
              </a:r>
              <a:endParaRPr kumimoji="0" lang="hr-HR" sz="1400" b="0" i="0" u="none" strike="noStrike" kern="1200" cap="none" spc="10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82802D5-5239-3DB2-CD95-B3F29217DB8B}"/>
                </a:ext>
              </a:extLst>
            </p:cNvPr>
            <p:cNvSpPr txBox="1"/>
            <p:nvPr/>
          </p:nvSpPr>
          <p:spPr>
            <a:xfrm>
              <a:off x="4990303" y="4943979"/>
              <a:ext cx="2988390" cy="523220"/>
            </a:xfrm>
            <a:prstGeom prst="rect">
              <a:avLst/>
            </a:prstGeom>
          </p:spPr>
          <p:txBody>
            <a:bodyPr/>
            <a:lstStyle>
              <a:defPPr>
                <a:defRPr lang="sr-Latn-RS"/>
              </a:defPPr>
              <a:lvl1pPr indent="0" algn="ctr">
                <a:lnSpc>
                  <a:spcPct val="90000"/>
                </a:lnSpc>
                <a:spcBef>
                  <a:spcPts val="1000"/>
                </a:spcBef>
                <a:buFont typeface="Arial" panose="020B0604020202020204" pitchFamily="34" charset="0"/>
                <a:buNone/>
                <a:defRPr sz="1400" spc="100">
                  <a:latin typeface="Calibri" panose="020F0502020204030204" pitchFamily="34" charset="0"/>
                  <a:cs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400" b="0" i="0" u="none" strike="noStrike" kern="1200" cap="none" spc="10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ODRAZ</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400" b="0" i="0" u="none" strike="noStrike" kern="1200" cap="none" spc="10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Sustainable </a:t>
              </a:r>
              <a:r>
                <a:rPr kumimoji="0" lang="hr-HR" sz="1400" b="0" i="0" u="none" strike="noStrike" kern="1200" cap="none" spc="10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community</a:t>
              </a:r>
              <a:r>
                <a:rPr kumimoji="0" lang="hr-HR" sz="1400" b="0" i="0" u="none" strike="noStrike" kern="1200" cap="none" spc="10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development</a:t>
              </a:r>
            </a:p>
          </p:txBody>
        </p:sp>
        <p:pic>
          <p:nvPicPr>
            <p:cNvPr id="15" name="Picture 4" descr="Znate li što znače otvorena vrata i kule na grbu Grada ...">
              <a:extLst>
                <a:ext uri="{FF2B5EF4-FFF2-40B4-BE49-F238E27FC236}">
                  <a16:creationId xmlns:a16="http://schemas.microsoft.com/office/drawing/2014/main" id="{27953451-D08E-76A3-8AD1-0FC8D71349F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01516" y="2200374"/>
              <a:ext cx="691515" cy="8182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ladiMoguSve - Odraz">
              <a:extLst>
                <a:ext uri="{FF2B5EF4-FFF2-40B4-BE49-F238E27FC236}">
                  <a16:creationId xmlns:a16="http://schemas.microsoft.com/office/drawing/2014/main" id="{70CB7389-FCEC-FAF8-7477-506C86B3B25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877761" y="4035783"/>
              <a:ext cx="1213475" cy="7660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BF0797FD-4243-6588-3656-3BECEDC72B40}"/>
              </a:ext>
            </a:extLst>
          </p:cNvPr>
          <p:cNvGrpSpPr/>
          <p:nvPr/>
        </p:nvGrpSpPr>
        <p:grpSpPr>
          <a:xfrm>
            <a:off x="386710" y="303160"/>
            <a:ext cx="1945105" cy="707886"/>
            <a:chOff x="87501" y="24230"/>
            <a:chExt cx="1945105" cy="707886"/>
          </a:xfrm>
        </p:grpSpPr>
        <p:pic>
          <p:nvPicPr>
            <p:cNvPr id="18" name="Picture 4" descr="Znate li što znače otvorena vrata i kule na grbu Grada ...">
              <a:extLst>
                <a:ext uri="{FF2B5EF4-FFF2-40B4-BE49-F238E27FC236}">
                  <a16:creationId xmlns:a16="http://schemas.microsoft.com/office/drawing/2014/main" id="{FDE8C760-45E7-D979-E11D-E0B93EB9843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7E4060AC-6003-8952-3F67-596E1BC9555E}"/>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9C77677-1691-BFEB-1229-0494EDF16922}"/>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1989214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7C54F5-A20F-3867-D3E6-460E2C3740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549" y="2793971"/>
            <a:ext cx="3687359" cy="3823928"/>
          </a:xfrm>
          <a:prstGeom prst="rect">
            <a:avLst/>
          </a:prstGeom>
          <a:effectLst>
            <a:outerShdw blurRad="50800" dist="38100" algn="l" rotWithShape="0">
              <a:prstClr val="black">
                <a:alpha val="40000"/>
              </a:prstClr>
            </a:outerShdw>
          </a:effectLst>
        </p:spPr>
      </p:pic>
      <p:sp>
        <p:nvSpPr>
          <p:cNvPr id="4" name="Rectangle 3">
            <a:extLst>
              <a:ext uri="{FF2B5EF4-FFF2-40B4-BE49-F238E27FC236}">
                <a16:creationId xmlns:a16="http://schemas.microsoft.com/office/drawing/2014/main" id="{077F711A-7F29-2122-916D-18E26B47B22D}"/>
              </a:ext>
            </a:extLst>
          </p:cNvPr>
          <p:cNvSpPr/>
          <p:nvPr/>
        </p:nvSpPr>
        <p:spPr>
          <a:xfrm>
            <a:off x="306722" y="1163504"/>
            <a:ext cx="6051912"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Courtyard</a:t>
            </a:r>
            <a:r>
              <a:rPr kumimoji="0" lang="hr-HR" sz="1800" b="0"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rPr>
              <a:t> </a:t>
            </a:r>
            <a:r>
              <a:rPr kumimoji="0" lang="hr-HR" sz="1800" b="0"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Greening</a:t>
            </a:r>
            <a:r>
              <a:rPr kumimoji="0" lang="hr-HR" sz="1800" b="0"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rPr>
              <a:t> </a:t>
            </a:r>
            <a:r>
              <a:rPr kumimoji="0" lang="hr-HR" sz="1800" b="0"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Act</a:t>
            </a:r>
            <a:endParaRPr kumimoji="0" lang="hr-HR" sz="1800" b="0"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100" normalizeH="0" baseline="0" noProof="0" dirty="0">
                <a:ln>
                  <a:noFill/>
                </a:ln>
                <a:solidFill>
                  <a:prstClr val="black"/>
                </a:solidFill>
                <a:effectLst/>
                <a:uLnTx/>
                <a:uFillTx/>
                <a:latin typeface="Calibri" panose="020F0502020204030204"/>
                <a:ea typeface="+mn-ea"/>
                <a:cs typeface="Times New Roman" panose="02020603050405020304" pitchFamily="18" charset="0"/>
              </a:rPr>
              <a:t>September 5, 2024</a:t>
            </a:r>
          </a:p>
        </p:txBody>
      </p:sp>
      <p:pic>
        <p:nvPicPr>
          <p:cNvPr id="5" name="Picture 4">
            <a:extLst>
              <a:ext uri="{FF2B5EF4-FFF2-40B4-BE49-F238E27FC236}">
                <a16:creationId xmlns:a16="http://schemas.microsoft.com/office/drawing/2014/main" id="{EF6A6B87-CE71-150B-69AD-D4398571AC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4813" y="2237314"/>
            <a:ext cx="3701113" cy="3812369"/>
          </a:xfrm>
          <a:prstGeom prst="rect">
            <a:avLst/>
          </a:prstGeom>
        </p:spPr>
      </p:pic>
      <p:grpSp>
        <p:nvGrpSpPr>
          <p:cNvPr id="14" name="Group 13">
            <a:extLst>
              <a:ext uri="{FF2B5EF4-FFF2-40B4-BE49-F238E27FC236}">
                <a16:creationId xmlns:a16="http://schemas.microsoft.com/office/drawing/2014/main" id="{B98408F2-DF8A-9C8B-EFA7-FA183964CAE1}"/>
              </a:ext>
            </a:extLst>
          </p:cNvPr>
          <p:cNvGrpSpPr/>
          <p:nvPr/>
        </p:nvGrpSpPr>
        <p:grpSpPr>
          <a:xfrm>
            <a:off x="6096000" y="1073667"/>
            <a:ext cx="6146521" cy="5675164"/>
            <a:chOff x="6096000" y="1073667"/>
            <a:chExt cx="6146521" cy="5675164"/>
          </a:xfrm>
        </p:grpSpPr>
        <p:sp>
          <p:nvSpPr>
            <p:cNvPr id="6" name="Rectangle 5">
              <a:extLst>
                <a:ext uri="{FF2B5EF4-FFF2-40B4-BE49-F238E27FC236}">
                  <a16:creationId xmlns:a16="http://schemas.microsoft.com/office/drawing/2014/main" id="{64CDEBF1-D55D-3321-A9D3-FCDBBED65221}"/>
                </a:ext>
              </a:extLst>
            </p:cNvPr>
            <p:cNvSpPr/>
            <p:nvPr/>
          </p:nvSpPr>
          <p:spPr>
            <a:xfrm>
              <a:off x="6156442" y="1715939"/>
              <a:ext cx="5728836" cy="5032892"/>
            </a:xfrm>
            <a:prstGeom prst="rect">
              <a:avLst/>
            </a:prstGeom>
            <a:solidFill>
              <a:srgbClr val="4CAF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F7394AB-0C72-ABE2-4468-8F46B34EA913}"/>
                </a:ext>
              </a:extLst>
            </p:cNvPr>
            <p:cNvSpPr txBox="1"/>
            <p:nvPr/>
          </p:nvSpPr>
          <p:spPr>
            <a:xfrm>
              <a:off x="6204986" y="1081874"/>
              <a:ext cx="6037535" cy="5550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hr-HR" sz="2400" b="1" i="0" u="none" strike="noStrike" kern="1200" cap="none" spc="0" normalizeH="0" baseline="0" noProof="0" dirty="0">
                  <a:ln>
                    <a:noFill/>
                  </a:ln>
                  <a:solidFill>
                    <a:prstClr val="black"/>
                  </a:solidFill>
                  <a:effectLst/>
                  <a:uLnTx/>
                  <a:uFillTx/>
                  <a:latin typeface="Avenir Next LT Pro"/>
                  <a:ea typeface="+mn-ea"/>
                  <a:cs typeface="+mn-cs"/>
                </a:rPr>
                <a:t>    </a:t>
              </a:r>
              <a:r>
                <a:rPr kumimoji="0" lang="hr-HR" sz="2400" b="0" i="0" u="none" strike="noStrike" kern="1200" cap="none" spc="0" normalizeH="0" baseline="0" noProof="0" dirty="0" err="1">
                  <a:ln>
                    <a:noFill/>
                  </a:ln>
                  <a:solidFill>
                    <a:prstClr val="black"/>
                  </a:solidFill>
                  <a:effectLst/>
                  <a:uLnTx/>
                  <a:uFillTx/>
                  <a:latin typeface="Avenir Next LT Pro"/>
                  <a:ea typeface="+mn-ea"/>
                  <a:cs typeface="+mn-cs"/>
                </a:rPr>
                <a:t>eligible</a:t>
              </a:r>
              <a:r>
                <a:rPr kumimoji="0" lang="hr-HR" sz="2400" b="0" i="0" u="none" strike="noStrike" kern="1200" cap="none" spc="0" normalizeH="0" baseline="0" noProof="0" dirty="0">
                  <a:ln>
                    <a:noFill/>
                  </a:ln>
                  <a:solidFill>
                    <a:prstClr val="black"/>
                  </a:solidFill>
                  <a:effectLst/>
                  <a:uLnTx/>
                  <a:uFillTx/>
                  <a:latin typeface="Avenir Next LT Pro"/>
                  <a:ea typeface="+mn-ea"/>
                  <a:cs typeface="+mn-cs"/>
                </a:rPr>
                <a:t> </a:t>
              </a:r>
              <a:r>
                <a:rPr kumimoji="0" lang="hr-HR" sz="2400" b="0" i="0" u="none" strike="noStrike" kern="1200" cap="none" spc="0" normalizeH="0" baseline="0" noProof="0" dirty="0" err="1">
                  <a:ln>
                    <a:noFill/>
                  </a:ln>
                  <a:solidFill>
                    <a:prstClr val="black"/>
                  </a:solidFill>
                  <a:effectLst/>
                  <a:uLnTx/>
                  <a:uFillTx/>
                  <a:latin typeface="Avenir Next LT Pro"/>
                  <a:ea typeface="+mn-ea"/>
                  <a:cs typeface="+mn-cs"/>
                </a:rPr>
                <a:t>activities</a:t>
              </a:r>
              <a:r>
                <a:rPr kumimoji="0" lang="hr-HR" sz="2400" b="0" i="0" u="none" strike="noStrike" kern="1200" cap="none" spc="0" normalizeH="0" baseline="0" noProof="0" dirty="0">
                  <a:ln>
                    <a:noFill/>
                  </a:ln>
                  <a:solidFill>
                    <a:prstClr val="black"/>
                  </a:solidFill>
                  <a:effectLst/>
                  <a:uLnTx/>
                  <a:uFillTx/>
                  <a:latin typeface="Avenir Next LT Pro"/>
                  <a:ea typeface="+mn-ea"/>
                  <a:cs typeface="+mn-cs"/>
                </a:rPr>
                <a:t> </a:t>
              </a:r>
              <a:r>
                <a:rPr kumimoji="0" lang="hr-HR" sz="2400" b="0" i="0" u="none" strike="noStrike" kern="1200" cap="none" spc="0" normalizeH="0" baseline="0" noProof="0" dirty="0" err="1">
                  <a:ln>
                    <a:noFill/>
                  </a:ln>
                  <a:solidFill>
                    <a:prstClr val="black"/>
                  </a:solidFill>
                  <a:effectLst/>
                  <a:uLnTx/>
                  <a:uFillTx/>
                  <a:latin typeface="Avenir Next LT Pro"/>
                  <a:ea typeface="+mn-ea"/>
                  <a:cs typeface="+mn-cs"/>
                </a:rPr>
                <a:t>funded</a:t>
              </a:r>
              <a:r>
                <a:rPr kumimoji="0" lang="hr-HR" sz="2400" b="0" i="0" u="none" strike="noStrike" kern="1200" cap="none" spc="0" normalizeH="0" baseline="0" noProof="0" dirty="0">
                  <a:ln>
                    <a:noFill/>
                  </a:ln>
                  <a:solidFill>
                    <a:prstClr val="black"/>
                  </a:solidFill>
                  <a:effectLst/>
                  <a:uLnTx/>
                  <a:uFillTx/>
                  <a:latin typeface="Avenir Next LT Pro"/>
                  <a:ea typeface="+mn-ea"/>
                  <a:cs typeface="+mn-cs"/>
                </a:rPr>
                <a:t> </a:t>
              </a:r>
              <a:r>
                <a:rPr kumimoji="0" lang="hr-HR" sz="2400" b="0" i="0" u="none" strike="noStrike" kern="1200" cap="none" spc="0" normalizeH="0" baseline="0" noProof="0" dirty="0" err="1">
                  <a:ln>
                    <a:noFill/>
                  </a:ln>
                  <a:solidFill>
                    <a:prstClr val="black"/>
                  </a:solidFill>
                  <a:effectLst/>
                  <a:uLnTx/>
                  <a:uFillTx/>
                  <a:latin typeface="Avenir Next LT Pro"/>
                  <a:ea typeface="+mn-ea"/>
                  <a:cs typeface="+mn-cs"/>
                </a:rPr>
                <a:t>by</a:t>
              </a:r>
              <a:r>
                <a:rPr kumimoji="0" lang="hr-HR" sz="2400" b="0" i="0" u="none" strike="noStrike" kern="1200" cap="none" spc="0" normalizeH="0" baseline="0" noProof="0" dirty="0">
                  <a:ln>
                    <a:noFill/>
                  </a:ln>
                  <a:solidFill>
                    <a:prstClr val="black"/>
                  </a:solidFill>
                  <a:effectLst/>
                  <a:uLnTx/>
                  <a:uFillTx/>
                  <a:latin typeface="Avenir Next LT Pro"/>
                  <a:ea typeface="+mn-ea"/>
                  <a:cs typeface="+mn-cs"/>
                </a:rPr>
                <a:t> </a:t>
              </a:r>
              <a:r>
                <a:rPr kumimoji="0" lang="hr-HR" sz="2400" b="0" i="0" u="none" strike="noStrike" kern="1200" cap="none" spc="0" normalizeH="0" baseline="0" noProof="0" dirty="0" err="1">
                  <a:ln>
                    <a:noFill/>
                  </a:ln>
                  <a:solidFill>
                    <a:prstClr val="black"/>
                  </a:solidFill>
                  <a:effectLst/>
                  <a:uLnTx/>
                  <a:uFillTx/>
                  <a:latin typeface="Avenir Next LT Pro"/>
                  <a:ea typeface="+mn-ea"/>
                  <a:cs typeface="+mn-cs"/>
                </a:rPr>
                <a:t>the</a:t>
              </a:r>
              <a:r>
                <a:rPr kumimoji="0" lang="hr-HR" sz="2400" b="0" i="0" u="none" strike="noStrike" kern="1200" cap="none" spc="0" normalizeH="0" baseline="0" noProof="0" dirty="0">
                  <a:ln>
                    <a:noFill/>
                  </a:ln>
                  <a:solidFill>
                    <a:prstClr val="black"/>
                  </a:solidFill>
                  <a:effectLst/>
                  <a:uLnTx/>
                  <a:uFillTx/>
                  <a:latin typeface="Avenir Next LT Pro"/>
                  <a:ea typeface="+mn-ea"/>
                  <a:cs typeface="+mn-cs"/>
                </a:rPr>
                <a:t> City:</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Avenir Next LT Pro"/>
                  <a:ea typeface="+mn-ea"/>
                  <a:cs typeface="+mn-cs"/>
                </a:rPr>
                <a:t>         </a:t>
              </a:r>
              <a:r>
                <a:rPr kumimoji="0" lang="hr-HR" sz="1000" b="0" i="0" u="none" strike="noStrike" kern="1200" cap="none" spc="0" normalizeH="0" baseline="0" noProof="0" dirty="0">
                  <a:ln>
                    <a:noFill/>
                  </a:ln>
                  <a:solidFill>
                    <a:prstClr val="black"/>
                  </a:solidFill>
                  <a:effectLst/>
                  <a:uLnTx/>
                  <a:uFillTx/>
                  <a:latin typeface="Avenir Next LT Pro"/>
                  <a:ea typeface="+mn-ea"/>
                  <a:cs typeface="+mn-cs"/>
                </a:rPr>
                <a:t>(</a:t>
              </a:r>
              <a:r>
                <a:rPr kumimoji="0" lang="hr-HR" sz="1000" b="0" i="0" u="none" strike="noStrike" kern="1200" cap="none" spc="0" normalizeH="0" baseline="0" noProof="0" dirty="0" err="1">
                  <a:ln>
                    <a:noFill/>
                  </a:ln>
                  <a:solidFill>
                    <a:prstClr val="black"/>
                  </a:solidFill>
                  <a:effectLst/>
                  <a:uLnTx/>
                  <a:uFillTx/>
                  <a:latin typeface="Avenir Next LT Pro"/>
                  <a:ea typeface="+mn-ea"/>
                  <a:cs typeface="+mn-cs"/>
                </a:rPr>
                <a:t>Article</a:t>
              </a:r>
              <a:r>
                <a:rPr kumimoji="0" lang="hr-HR" sz="1000" b="0" i="0" u="none" strike="noStrike" kern="1200" cap="none" spc="0" normalizeH="0" baseline="0" noProof="0" dirty="0">
                  <a:ln>
                    <a:noFill/>
                  </a:ln>
                  <a:solidFill>
                    <a:prstClr val="black"/>
                  </a:solidFill>
                  <a:effectLst/>
                  <a:uLnTx/>
                  <a:uFillTx/>
                  <a:latin typeface="Avenir Next LT Pro"/>
                  <a:ea typeface="+mn-ea"/>
                  <a:cs typeface="+mn-cs"/>
                </a:rPr>
                <a:t> 3 of </a:t>
              </a:r>
              <a:r>
                <a:rPr kumimoji="0" lang="hr-HR" sz="1000" b="0" i="0" u="none" strike="noStrike" kern="1200" cap="none" spc="0" normalizeH="0" baseline="0" noProof="0" dirty="0" err="1">
                  <a:ln>
                    <a:noFill/>
                  </a:ln>
                  <a:solidFill>
                    <a:prstClr val="black"/>
                  </a:solidFill>
                  <a:effectLst/>
                  <a:uLnTx/>
                  <a:uFillTx/>
                  <a:latin typeface="Avenir Next LT Pro"/>
                  <a:ea typeface="+mn-ea"/>
                  <a:cs typeface="+mn-cs"/>
                </a:rPr>
                <a:t>The</a:t>
              </a:r>
              <a:r>
                <a:rPr kumimoji="0" lang="hr-HR" sz="1000" b="0" i="0" u="none" strike="noStrike" kern="1200" cap="none" spc="0" normalizeH="0" baseline="0" noProof="0" dirty="0">
                  <a:ln>
                    <a:noFill/>
                  </a:ln>
                  <a:solidFill>
                    <a:prstClr val="black"/>
                  </a:solidFill>
                  <a:effectLst/>
                  <a:uLnTx/>
                  <a:uFillTx/>
                  <a:latin typeface="Avenir Next LT Pro"/>
                  <a:ea typeface="+mn-ea"/>
                  <a:cs typeface="+mn-cs"/>
                </a:rPr>
                <a:t> </a:t>
              </a:r>
              <a:r>
                <a:rPr kumimoji="0" lang="hr-HR" sz="1000" b="0" i="0" u="none" strike="noStrike" kern="1200" cap="none" spc="0" normalizeH="0" baseline="0" noProof="0" dirty="0" err="1">
                  <a:ln>
                    <a:noFill/>
                  </a:ln>
                  <a:solidFill>
                    <a:prstClr val="black"/>
                  </a:solidFill>
                  <a:effectLst/>
                  <a:uLnTx/>
                  <a:uFillTx/>
                  <a:latin typeface="Avenir Next LT Pro"/>
                  <a:ea typeface="+mn-ea"/>
                  <a:cs typeface="+mn-cs"/>
                </a:rPr>
                <a:t>Courtyard</a:t>
              </a:r>
              <a:r>
                <a:rPr kumimoji="0" lang="hr-HR" sz="1000" b="0" i="0" u="none" strike="noStrike" kern="1200" cap="none" spc="0" normalizeH="0" baseline="0" noProof="0" dirty="0">
                  <a:ln>
                    <a:noFill/>
                  </a:ln>
                  <a:solidFill>
                    <a:prstClr val="black"/>
                  </a:solidFill>
                  <a:effectLst/>
                  <a:uLnTx/>
                  <a:uFillTx/>
                  <a:latin typeface="Avenir Next LT Pro"/>
                  <a:ea typeface="+mn-ea"/>
                  <a:cs typeface="+mn-cs"/>
                </a:rPr>
                <a:t> </a:t>
              </a:r>
              <a:r>
                <a:rPr kumimoji="0" lang="hr-HR" sz="1000" b="0" i="0" u="none" strike="noStrike" kern="1200" cap="none" spc="0" normalizeH="0" baseline="0" noProof="0" dirty="0" err="1">
                  <a:ln>
                    <a:noFill/>
                  </a:ln>
                  <a:solidFill>
                    <a:prstClr val="black"/>
                  </a:solidFill>
                  <a:effectLst/>
                  <a:uLnTx/>
                  <a:uFillTx/>
                  <a:latin typeface="Avenir Next LT Pro"/>
                  <a:ea typeface="+mn-ea"/>
                  <a:cs typeface="+mn-cs"/>
                </a:rPr>
                <a:t>Greening</a:t>
              </a:r>
              <a:r>
                <a:rPr kumimoji="0" lang="hr-HR" sz="1000" b="0" i="0" u="none" strike="noStrike" kern="1200" cap="none" spc="0" normalizeH="0" baseline="0" noProof="0" dirty="0">
                  <a:ln>
                    <a:noFill/>
                  </a:ln>
                  <a:solidFill>
                    <a:prstClr val="black"/>
                  </a:solidFill>
                  <a:effectLst/>
                  <a:uLnTx/>
                  <a:uFillTx/>
                  <a:latin typeface="Avenir Next LT Pro"/>
                  <a:ea typeface="+mn-ea"/>
                  <a:cs typeface="+mn-cs"/>
                </a:rPr>
                <a:t> </a:t>
              </a:r>
              <a:r>
                <a:rPr kumimoji="0" lang="hr-HR" sz="1000" b="0" i="0" u="none" strike="noStrike" kern="1200" cap="none" spc="0" normalizeH="0" baseline="0" noProof="0" dirty="0" err="1">
                  <a:ln>
                    <a:noFill/>
                  </a:ln>
                  <a:solidFill>
                    <a:prstClr val="black"/>
                  </a:solidFill>
                  <a:effectLst/>
                  <a:uLnTx/>
                  <a:uFillTx/>
                  <a:latin typeface="Avenir Next LT Pro"/>
                  <a:ea typeface="+mn-ea"/>
                  <a:cs typeface="+mn-cs"/>
                </a:rPr>
                <a:t>Act</a:t>
              </a:r>
              <a:r>
                <a:rPr kumimoji="0" lang="hr-HR" sz="1000" b="0" i="0" u="none" strike="noStrike" kern="1200" cap="none" spc="0" normalizeH="0" baseline="0" noProof="0" dirty="0">
                  <a:ln>
                    <a:noFill/>
                  </a:ln>
                  <a:solidFill>
                    <a:prstClr val="black"/>
                  </a:solidFill>
                  <a:effectLst/>
                  <a:uLnTx/>
                  <a:uFillTx/>
                  <a:latin typeface="Avenir Next LT Pro"/>
                  <a:ea typeface="+mn-ea"/>
                  <a:cs typeface="+mn-cs"/>
                </a:rPr>
                <a:t>)</a:t>
              </a:r>
            </a:p>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removal</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of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impermeable</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pavements</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asphalt</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concrete</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new</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permeable</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surfaces</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green</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surfaces</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water-</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permeable</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pavements</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high-albedo</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pavements</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tree</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planting</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planting</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shrubs</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perennials</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etc</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lawn</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landscaping</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rain</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garden</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landscaping</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biodiverse</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flower</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meadow</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landscaping</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vegetable</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and</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herb</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beds</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green</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gazebos</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urban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furniture</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benches</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tables</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insect</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hotels</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birdhouses</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rainwater</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harvesting</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children's</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play</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equipment</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composters</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solar-</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powered</a:t>
              </a:r>
              <a:r>
                <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 </a:t>
              </a:r>
              <a:r>
                <a:rPr kumimoji="0" lang="hr-HR" sz="13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rPr>
                <a:t>lighting</a:t>
              </a:r>
              <a:endParaRPr kumimoji="0" lang="hr-HR"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7" name="Graphic 276" descr="Leaf">
              <a:extLst>
                <a:ext uri="{FF2B5EF4-FFF2-40B4-BE49-F238E27FC236}">
                  <a16:creationId xmlns:a16="http://schemas.microsoft.com/office/drawing/2014/main" id="{BCA8CBAC-63D4-9680-B342-4BAD1D1B6122}"/>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96000" y="1073667"/>
              <a:ext cx="501067" cy="473710"/>
            </a:xfrm>
            <a:prstGeom prst="rect">
              <a:avLst/>
            </a:prstGeom>
          </p:spPr>
        </p:pic>
      </p:grpSp>
      <p:pic>
        <p:nvPicPr>
          <p:cNvPr id="8" name="Picture 7">
            <a:extLst>
              <a:ext uri="{FF2B5EF4-FFF2-40B4-BE49-F238E27FC236}">
                <a16:creationId xmlns:a16="http://schemas.microsoft.com/office/drawing/2014/main" id="{7CAEEBF7-F280-A7EA-8938-8AE93F63E39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13" name="Group 12">
            <a:extLst>
              <a:ext uri="{FF2B5EF4-FFF2-40B4-BE49-F238E27FC236}">
                <a16:creationId xmlns:a16="http://schemas.microsoft.com/office/drawing/2014/main" id="{72645603-9D3B-FA26-0B24-9FEAADA9D7F3}"/>
              </a:ext>
            </a:extLst>
          </p:cNvPr>
          <p:cNvGrpSpPr/>
          <p:nvPr/>
        </p:nvGrpSpPr>
        <p:grpSpPr>
          <a:xfrm>
            <a:off x="386710" y="303160"/>
            <a:ext cx="1945105" cy="707886"/>
            <a:chOff x="87501" y="24230"/>
            <a:chExt cx="1945105" cy="707886"/>
          </a:xfrm>
        </p:grpSpPr>
        <p:pic>
          <p:nvPicPr>
            <p:cNvPr id="15" name="Picture 4" descr="Znate li što znače otvorena vrata i kule na grbu Grada ...">
              <a:extLst>
                <a:ext uri="{FF2B5EF4-FFF2-40B4-BE49-F238E27FC236}">
                  <a16:creationId xmlns:a16="http://schemas.microsoft.com/office/drawing/2014/main" id="{8450BFB6-3280-323C-B75B-856138D9621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2047BD79-7F21-B687-E605-B0C2CCD57B6E}"/>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04BE2E-EC85-221F-0DEC-D4E8D27084D3}"/>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7386152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FAEB50C-0B6B-41AE-BD10-849CD08B1A1F}"/>
              </a:ext>
            </a:extLst>
          </p:cNvPr>
          <p:cNvSpPr txBox="1">
            <a:spLocks/>
          </p:cNvSpPr>
          <p:nvPr/>
        </p:nvSpPr>
        <p:spPr>
          <a:xfrm>
            <a:off x="1379601" y="1123937"/>
            <a:ext cx="7891351" cy="414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800" b="0" i="0" u="none" strike="noStrike" kern="1200" cap="none" spc="0" normalizeH="0" baseline="0" noProof="0" dirty="0" err="1">
                <a:ln>
                  <a:noFill/>
                </a:ln>
                <a:solidFill>
                  <a:srgbClr val="70AD47"/>
                </a:solidFill>
                <a:effectLst/>
                <a:uLnTx/>
                <a:uFillTx/>
                <a:latin typeface="Verdana Pro Black" panose="020B0A04030504040204" pitchFamily="34" charset="0"/>
                <a:ea typeface="+mn-ea"/>
                <a:cs typeface="+mn-cs"/>
              </a:rPr>
              <a:t>October</a:t>
            </a:r>
            <a:r>
              <a:rPr kumimoji="0" lang="hr-HR" sz="1800" b="0" i="0" u="none" strike="noStrike" kern="1200" cap="none" spc="0" normalizeH="0" baseline="0" noProof="0" dirty="0">
                <a:ln>
                  <a:noFill/>
                </a:ln>
                <a:solidFill>
                  <a:srgbClr val="70AD47"/>
                </a:solidFill>
                <a:effectLst/>
                <a:uLnTx/>
                <a:uFillTx/>
                <a:latin typeface="Verdana Pro Black" panose="020B0A04030504040204" pitchFamily="34" charset="0"/>
                <a:ea typeface="+mn-ea"/>
                <a:cs typeface="+mn-cs"/>
              </a:rPr>
              <a:t> 2024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Public Call</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Courtyard</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Greening</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258 applications </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7" name="Picture 6">
            <a:extLst>
              <a:ext uri="{FF2B5EF4-FFF2-40B4-BE49-F238E27FC236}">
                <a16:creationId xmlns:a16="http://schemas.microsoft.com/office/drawing/2014/main" id="{31759F44-6124-40AE-B65E-C1DC20FDA8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81469" y="1538787"/>
            <a:ext cx="9229062" cy="5319213"/>
          </a:xfrm>
          <a:prstGeom prst="rect">
            <a:avLst/>
          </a:prstGeom>
        </p:spPr>
      </p:pic>
      <p:pic>
        <p:nvPicPr>
          <p:cNvPr id="6" name="Picture 5">
            <a:extLst>
              <a:ext uri="{FF2B5EF4-FFF2-40B4-BE49-F238E27FC236}">
                <a16:creationId xmlns:a16="http://schemas.microsoft.com/office/drawing/2014/main" id="{F6F078F5-66B4-DA80-5A59-9349AB76B3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2" name="Group 1">
            <a:extLst>
              <a:ext uri="{FF2B5EF4-FFF2-40B4-BE49-F238E27FC236}">
                <a16:creationId xmlns:a16="http://schemas.microsoft.com/office/drawing/2014/main" id="{FAA649B7-0594-D88A-C6C6-03B61FC79731}"/>
              </a:ext>
            </a:extLst>
          </p:cNvPr>
          <p:cNvGrpSpPr/>
          <p:nvPr/>
        </p:nvGrpSpPr>
        <p:grpSpPr>
          <a:xfrm>
            <a:off x="386710" y="303160"/>
            <a:ext cx="1945105" cy="707886"/>
            <a:chOff x="87501" y="24230"/>
            <a:chExt cx="1945105" cy="707886"/>
          </a:xfrm>
        </p:grpSpPr>
        <p:pic>
          <p:nvPicPr>
            <p:cNvPr id="3" name="Picture 4" descr="Znate li što znače otvorena vrata i kule na grbu Grada ...">
              <a:extLst>
                <a:ext uri="{FF2B5EF4-FFF2-40B4-BE49-F238E27FC236}">
                  <a16:creationId xmlns:a16="http://schemas.microsoft.com/office/drawing/2014/main" id="{2C696CD6-80CA-430F-28EB-4B814B108B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84DE27C6-EAFC-4D1B-BE39-890AC3412253}"/>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D5703A8-6D9B-1E57-8CD0-1756FBCD5921}"/>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4067668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0C34E80-DD68-41AD-8FD7-6752C7BF1C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63470" y="2386153"/>
            <a:ext cx="2628385" cy="3410640"/>
          </a:xfrm>
          <a:prstGeom prst="rect">
            <a:avLst/>
          </a:prstGeom>
        </p:spPr>
      </p:pic>
      <p:pic>
        <p:nvPicPr>
          <p:cNvPr id="1025" name="Picture 1024">
            <a:extLst>
              <a:ext uri="{FF2B5EF4-FFF2-40B4-BE49-F238E27FC236}">
                <a16:creationId xmlns:a16="http://schemas.microsoft.com/office/drawing/2014/main" id="{C2103FAE-2A0B-4E61-875E-B6C323DF091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985064" y="2386152"/>
            <a:ext cx="2664835" cy="3410640"/>
          </a:xfrm>
          <a:prstGeom prst="rect">
            <a:avLst/>
          </a:prstGeom>
        </p:spPr>
      </p:pic>
      <p:pic>
        <p:nvPicPr>
          <p:cNvPr id="11" name="Picture 10">
            <a:extLst>
              <a:ext uri="{FF2B5EF4-FFF2-40B4-BE49-F238E27FC236}">
                <a16:creationId xmlns:a16="http://schemas.microsoft.com/office/drawing/2014/main" id="{2EA1816E-E87A-4F62-BEC2-0BED2A0010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6408" y="2371669"/>
            <a:ext cx="2393853" cy="3425124"/>
          </a:xfrm>
          <a:prstGeom prst="rect">
            <a:avLst/>
          </a:prstGeom>
        </p:spPr>
      </p:pic>
      <p:pic>
        <p:nvPicPr>
          <p:cNvPr id="30" name="Picture 29">
            <a:extLst>
              <a:ext uri="{FF2B5EF4-FFF2-40B4-BE49-F238E27FC236}">
                <a16:creationId xmlns:a16="http://schemas.microsoft.com/office/drawing/2014/main" id="{631F0D2F-4D69-47B7-9F37-F45259CC07D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43107" y="2371668"/>
            <a:ext cx="2691725" cy="3425123"/>
          </a:xfrm>
          <a:prstGeom prst="rect">
            <a:avLst/>
          </a:prstGeom>
        </p:spPr>
      </p:pic>
      <p:pic>
        <p:nvPicPr>
          <p:cNvPr id="6" name="Picture 5">
            <a:extLst>
              <a:ext uri="{FF2B5EF4-FFF2-40B4-BE49-F238E27FC236}">
                <a16:creationId xmlns:a16="http://schemas.microsoft.com/office/drawing/2014/main" id="{CD9D99B1-B907-A5E3-2D4C-11DAC9D5BB2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2" name="Group 1">
            <a:extLst>
              <a:ext uri="{FF2B5EF4-FFF2-40B4-BE49-F238E27FC236}">
                <a16:creationId xmlns:a16="http://schemas.microsoft.com/office/drawing/2014/main" id="{BD4B5F09-09B3-8B52-F9C3-B9F22061F293}"/>
              </a:ext>
            </a:extLst>
          </p:cNvPr>
          <p:cNvGrpSpPr/>
          <p:nvPr/>
        </p:nvGrpSpPr>
        <p:grpSpPr>
          <a:xfrm>
            <a:off x="386710" y="303160"/>
            <a:ext cx="1945105" cy="707886"/>
            <a:chOff x="87501" y="24230"/>
            <a:chExt cx="1945105" cy="707886"/>
          </a:xfrm>
        </p:grpSpPr>
        <p:pic>
          <p:nvPicPr>
            <p:cNvPr id="3" name="Picture 4" descr="Znate li što znače otvorena vrata i kule na grbu Grada ...">
              <a:extLst>
                <a:ext uri="{FF2B5EF4-FFF2-40B4-BE49-F238E27FC236}">
                  <a16:creationId xmlns:a16="http://schemas.microsoft.com/office/drawing/2014/main" id="{346D2B20-0E63-CD25-9DEF-C9E564F0907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ACD1632-79C6-F406-5952-12B7BF9949C2}"/>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041A160-58A0-DBA8-045A-CD6035FB1628}"/>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1244450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18E48EC-D38B-4CEC-88AA-14D479E799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0729" y="1217709"/>
            <a:ext cx="4384144" cy="2521290"/>
          </a:xfrm>
          <a:prstGeom prst="rect">
            <a:avLst/>
          </a:prstGeom>
        </p:spPr>
      </p:pic>
      <p:pic>
        <p:nvPicPr>
          <p:cNvPr id="24" name="Picture 23">
            <a:extLst>
              <a:ext uri="{FF2B5EF4-FFF2-40B4-BE49-F238E27FC236}">
                <a16:creationId xmlns:a16="http://schemas.microsoft.com/office/drawing/2014/main" id="{6786A8FA-F854-4102-84FF-12F1ADFAFE6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740730" y="3834191"/>
            <a:ext cx="4384144" cy="2886118"/>
          </a:xfrm>
          <a:prstGeom prst="rect">
            <a:avLst/>
          </a:prstGeom>
        </p:spPr>
      </p:pic>
      <p:pic>
        <p:nvPicPr>
          <p:cNvPr id="25" name="Picture 24">
            <a:extLst>
              <a:ext uri="{FF2B5EF4-FFF2-40B4-BE49-F238E27FC236}">
                <a16:creationId xmlns:a16="http://schemas.microsoft.com/office/drawing/2014/main" id="{AC5B6355-A2F7-43C9-8F03-BA65D419FEE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883780" y="3834191"/>
            <a:ext cx="3760345" cy="2886118"/>
          </a:xfrm>
          <a:prstGeom prst="rect">
            <a:avLst/>
          </a:prstGeom>
        </p:spPr>
      </p:pic>
      <p:pic>
        <p:nvPicPr>
          <p:cNvPr id="27" name="Picture 26">
            <a:extLst>
              <a:ext uri="{FF2B5EF4-FFF2-40B4-BE49-F238E27FC236}">
                <a16:creationId xmlns:a16="http://schemas.microsoft.com/office/drawing/2014/main" id="{7A506E96-8AE4-4E90-98B4-5715FF40F6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83780" y="1217709"/>
            <a:ext cx="3760345" cy="2521290"/>
          </a:xfrm>
          <a:prstGeom prst="rect">
            <a:avLst/>
          </a:prstGeom>
        </p:spPr>
      </p:pic>
      <p:pic>
        <p:nvPicPr>
          <p:cNvPr id="6" name="Picture 5">
            <a:extLst>
              <a:ext uri="{FF2B5EF4-FFF2-40B4-BE49-F238E27FC236}">
                <a16:creationId xmlns:a16="http://schemas.microsoft.com/office/drawing/2014/main" id="{CD9D99B1-B907-A5E3-2D4C-11DAC9D5BB2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2" name="Group 1">
            <a:extLst>
              <a:ext uri="{FF2B5EF4-FFF2-40B4-BE49-F238E27FC236}">
                <a16:creationId xmlns:a16="http://schemas.microsoft.com/office/drawing/2014/main" id="{F41F8B3D-573F-5C81-BE94-78184742AB0E}"/>
              </a:ext>
            </a:extLst>
          </p:cNvPr>
          <p:cNvGrpSpPr/>
          <p:nvPr/>
        </p:nvGrpSpPr>
        <p:grpSpPr>
          <a:xfrm>
            <a:off x="386710" y="303160"/>
            <a:ext cx="1945105" cy="707886"/>
            <a:chOff x="87501" y="24230"/>
            <a:chExt cx="1945105" cy="707886"/>
          </a:xfrm>
        </p:grpSpPr>
        <p:pic>
          <p:nvPicPr>
            <p:cNvPr id="3" name="Picture 4" descr="Znate li što znače otvorena vrata i kule na grbu Grada ...">
              <a:extLst>
                <a:ext uri="{FF2B5EF4-FFF2-40B4-BE49-F238E27FC236}">
                  <a16:creationId xmlns:a16="http://schemas.microsoft.com/office/drawing/2014/main" id="{5D149951-D9AC-5D68-5105-2B1470D60E7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BD49699B-15AA-82E4-13CD-A3425CD5DD18}"/>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EF221E5-3B5E-7E99-5BAC-3319FD7C2C8D}"/>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2504464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circle&#10;&#10;Description automatically generated">
            <a:extLst>
              <a:ext uri="{FF2B5EF4-FFF2-40B4-BE49-F238E27FC236}">
                <a16:creationId xmlns:a16="http://schemas.microsoft.com/office/drawing/2014/main" id="{13944415-D38B-63D2-F5C6-FA47BE29ED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470" y="1052417"/>
            <a:ext cx="8725060" cy="5730081"/>
          </a:xfrm>
          <a:prstGeom prst="rect">
            <a:avLst/>
          </a:prstGeom>
        </p:spPr>
      </p:pic>
      <p:pic>
        <p:nvPicPr>
          <p:cNvPr id="2" name="Picture 1">
            <a:extLst>
              <a:ext uri="{FF2B5EF4-FFF2-40B4-BE49-F238E27FC236}">
                <a16:creationId xmlns:a16="http://schemas.microsoft.com/office/drawing/2014/main" id="{9812A638-BBBD-E911-3938-4CB1A671A1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8" name="Group 7">
            <a:extLst>
              <a:ext uri="{FF2B5EF4-FFF2-40B4-BE49-F238E27FC236}">
                <a16:creationId xmlns:a16="http://schemas.microsoft.com/office/drawing/2014/main" id="{551D4734-C5BC-5D3F-6748-55B0C369E33B}"/>
              </a:ext>
            </a:extLst>
          </p:cNvPr>
          <p:cNvGrpSpPr/>
          <p:nvPr/>
        </p:nvGrpSpPr>
        <p:grpSpPr>
          <a:xfrm>
            <a:off x="386710" y="303160"/>
            <a:ext cx="1945105" cy="707886"/>
            <a:chOff x="87501" y="24230"/>
            <a:chExt cx="1945105" cy="707886"/>
          </a:xfrm>
        </p:grpSpPr>
        <p:pic>
          <p:nvPicPr>
            <p:cNvPr id="9" name="Picture 4" descr="Znate li što znače otvorena vrata i kule na grbu Grada ...">
              <a:extLst>
                <a:ext uri="{FF2B5EF4-FFF2-40B4-BE49-F238E27FC236}">
                  <a16:creationId xmlns:a16="http://schemas.microsoft.com/office/drawing/2014/main" id="{A07BE554-C42A-C519-3D0C-CC33D16479C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8190EA44-0A13-9F10-358C-B0CCF51FA2AB}"/>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0172C99-579D-6491-7018-79FD0E4A6525}"/>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572358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a:extLst>
              <a:ext uri="{FF2B5EF4-FFF2-40B4-BE49-F238E27FC236}">
                <a16:creationId xmlns:a16="http://schemas.microsoft.com/office/drawing/2014/main" id="{882E85CE-22E3-8582-C6BF-778BA89312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710" y="1491710"/>
            <a:ext cx="5627368" cy="4987255"/>
          </a:xfrm>
          <a:prstGeom prst="rect">
            <a:avLst/>
          </a:prstGeom>
        </p:spPr>
      </p:pic>
      <p:pic>
        <p:nvPicPr>
          <p:cNvPr id="2" name="Picture 1">
            <a:extLst>
              <a:ext uri="{FF2B5EF4-FFF2-40B4-BE49-F238E27FC236}">
                <a16:creationId xmlns:a16="http://schemas.microsoft.com/office/drawing/2014/main" id="{3D4BFBD8-7D5F-2161-4A2A-4B9622A11B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sp>
        <p:nvSpPr>
          <p:cNvPr id="9" name="TextBox 8">
            <a:extLst>
              <a:ext uri="{FF2B5EF4-FFF2-40B4-BE49-F238E27FC236}">
                <a16:creationId xmlns:a16="http://schemas.microsoft.com/office/drawing/2014/main" id="{5EDC43AF-0E5D-2A79-B435-29A1386D938D}"/>
              </a:ext>
            </a:extLst>
          </p:cNvPr>
          <p:cNvSpPr txBox="1"/>
          <p:nvPr/>
        </p:nvSpPr>
        <p:spPr>
          <a:xfrm>
            <a:off x="6495176" y="1577434"/>
            <a:ext cx="5310114" cy="255454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What</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do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want</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to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see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in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our</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courtyard</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What</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does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gardening</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mean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to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us</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What</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kind</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of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courtyard</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do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want</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How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shell</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maintain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green</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courtyard</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What</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are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going</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to do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with</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the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increased</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amount</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of bio </a:t>
            </a:r>
            <a:r>
              <a:rPr kumimoji="0" lang="hr-H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waste</a:t>
            </a:r>
            <a:r>
              <a:rPr kumimoji="0" lang="hr-H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p>
        </p:txBody>
      </p:sp>
      <p:grpSp>
        <p:nvGrpSpPr>
          <p:cNvPr id="8" name="Group 7">
            <a:extLst>
              <a:ext uri="{FF2B5EF4-FFF2-40B4-BE49-F238E27FC236}">
                <a16:creationId xmlns:a16="http://schemas.microsoft.com/office/drawing/2014/main" id="{DA65EAE0-7248-C791-CD38-F67B54ED983B}"/>
              </a:ext>
            </a:extLst>
          </p:cNvPr>
          <p:cNvGrpSpPr/>
          <p:nvPr/>
        </p:nvGrpSpPr>
        <p:grpSpPr>
          <a:xfrm>
            <a:off x="386710" y="303160"/>
            <a:ext cx="1945105" cy="707886"/>
            <a:chOff x="87501" y="24230"/>
            <a:chExt cx="1945105" cy="707886"/>
          </a:xfrm>
        </p:grpSpPr>
        <p:pic>
          <p:nvPicPr>
            <p:cNvPr id="10" name="Picture 4" descr="Znate li što znače otvorena vrata i kule na grbu Grada ...">
              <a:extLst>
                <a:ext uri="{FF2B5EF4-FFF2-40B4-BE49-F238E27FC236}">
                  <a16:creationId xmlns:a16="http://schemas.microsoft.com/office/drawing/2014/main" id="{ECD85A54-7CE0-15A2-762E-340DFDD385D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953E5297-5633-91B7-0364-FB85B691E7FC}"/>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F76695E-D6AC-9EE8-5668-223BE8AF4D25}"/>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464513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84245-6DC9-B6F8-2EA5-F678970E29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4809B2-E75E-3B73-C175-24ED5EBF34EF}"/>
              </a:ext>
            </a:extLst>
          </p:cNvPr>
          <p:cNvSpPr txBox="1"/>
          <p:nvPr/>
        </p:nvSpPr>
        <p:spPr>
          <a:xfrm>
            <a:off x="415062" y="5801366"/>
            <a:ext cx="8005482"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42424"/>
                </a:solidFill>
                <a:effectLst/>
                <a:uLnTx/>
                <a:uFillTx/>
                <a:latin typeface="Aptos" panose="02110004020202020204"/>
                <a:ea typeface="+mn-ea"/>
                <a:cs typeface="+mn-cs"/>
              </a:rPr>
              <a:t>The value of engagement for urban renaturing</a:t>
            </a:r>
          </a:p>
          <a:p>
            <a:pPr>
              <a:defRPr/>
            </a:pPr>
            <a:r>
              <a:rPr lang="en-GB" sz="1600" dirty="0">
                <a:solidFill>
                  <a:srgbClr val="000000"/>
                </a:solidFill>
                <a:latin typeface="Aptos" panose="02110004020202020204"/>
              </a:rPr>
              <a:t>Maria </a:t>
            </a:r>
            <a:r>
              <a:rPr lang="en-GB" sz="1600" dirty="0" err="1">
                <a:solidFill>
                  <a:srgbClr val="000000"/>
                </a:solidFill>
                <a:latin typeface="Aptos" panose="02110004020202020204"/>
              </a:rPr>
              <a:t>Sitzoglou</a:t>
            </a:r>
            <a:r>
              <a:rPr lang="en-GB" sz="1600" dirty="0">
                <a:solidFill>
                  <a:srgbClr val="000000"/>
                </a:solidFill>
                <a:latin typeface="Aptos" panose="02110004020202020204"/>
              </a:rPr>
              <a:t>, Architect  - Urban designer  &amp; Founder of Design Clips studio</a:t>
            </a:r>
            <a:endParaRPr lang="en-GB" sz="1600" dirty="0"/>
          </a:p>
        </p:txBody>
      </p:sp>
      <p:pic>
        <p:nvPicPr>
          <p:cNvPr id="6" name="Picture 5">
            <a:extLst>
              <a:ext uri="{FF2B5EF4-FFF2-40B4-BE49-F238E27FC236}">
                <a16:creationId xmlns:a16="http://schemas.microsoft.com/office/drawing/2014/main" id="{9ACFC8EC-8DDC-8460-2656-400AE0B5DD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11888" y="6157277"/>
            <a:ext cx="1892300" cy="305898"/>
          </a:xfrm>
          <a:prstGeom prst="rect">
            <a:avLst/>
          </a:prstGeom>
        </p:spPr>
      </p:pic>
      <p:pic>
        <p:nvPicPr>
          <p:cNvPr id="5" name="Picture 4">
            <a:extLst>
              <a:ext uri="{FF2B5EF4-FFF2-40B4-BE49-F238E27FC236}">
                <a16:creationId xmlns:a16="http://schemas.microsoft.com/office/drawing/2014/main" id="{9C571EB7-E239-B62C-E86A-1C67E98B88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98172"/>
            <a:ext cx="12997543" cy="7311118"/>
          </a:xfrm>
          <a:prstGeom prst="rect">
            <a:avLst/>
          </a:prstGeom>
        </p:spPr>
      </p:pic>
    </p:spTree>
    <p:extLst>
      <p:ext uri="{BB962C8B-B14F-4D97-AF65-F5344CB8AC3E}">
        <p14:creationId xmlns:p14="http://schemas.microsoft.com/office/powerpoint/2010/main" val="2310702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room&#10;&#10;Description automatically generated">
            <a:extLst>
              <a:ext uri="{FF2B5EF4-FFF2-40B4-BE49-F238E27FC236}">
                <a16:creationId xmlns:a16="http://schemas.microsoft.com/office/drawing/2014/main" id="{4E4C086A-BAB5-BC02-CB49-9DAE0193B4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3233" y="1258349"/>
            <a:ext cx="7365533" cy="5524150"/>
          </a:xfrm>
          <a:prstGeom prst="rect">
            <a:avLst/>
          </a:prstGeom>
        </p:spPr>
      </p:pic>
      <p:pic>
        <p:nvPicPr>
          <p:cNvPr id="2" name="Picture 1">
            <a:extLst>
              <a:ext uri="{FF2B5EF4-FFF2-40B4-BE49-F238E27FC236}">
                <a16:creationId xmlns:a16="http://schemas.microsoft.com/office/drawing/2014/main" id="{D04CDB2D-EDEE-31B8-52D1-D763B4CDD3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8" name="Group 7">
            <a:extLst>
              <a:ext uri="{FF2B5EF4-FFF2-40B4-BE49-F238E27FC236}">
                <a16:creationId xmlns:a16="http://schemas.microsoft.com/office/drawing/2014/main" id="{FF646D5E-C7C7-1A6F-3D4A-36297178F576}"/>
              </a:ext>
            </a:extLst>
          </p:cNvPr>
          <p:cNvGrpSpPr/>
          <p:nvPr/>
        </p:nvGrpSpPr>
        <p:grpSpPr>
          <a:xfrm>
            <a:off x="386710" y="303160"/>
            <a:ext cx="1945105" cy="707886"/>
            <a:chOff x="87501" y="24230"/>
            <a:chExt cx="1945105" cy="707886"/>
          </a:xfrm>
        </p:grpSpPr>
        <p:pic>
          <p:nvPicPr>
            <p:cNvPr id="9" name="Picture 4" descr="Znate li što znače otvorena vrata i kule na grbu Grada ...">
              <a:extLst>
                <a:ext uri="{FF2B5EF4-FFF2-40B4-BE49-F238E27FC236}">
                  <a16:creationId xmlns:a16="http://schemas.microsoft.com/office/drawing/2014/main" id="{7F295BAE-09E1-11D4-7AD2-E5C3A4156BF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C67ADBC9-265B-9438-5AB8-BCEE3FA8FB0F}"/>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D3691A6-2A8D-5643-DDCC-830EEE56CD0C}"/>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86537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C4D350-88E0-929F-1B6D-A9DA9B02CB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pic>
        <p:nvPicPr>
          <p:cNvPr id="3" name="Picture 2">
            <a:extLst>
              <a:ext uri="{FF2B5EF4-FFF2-40B4-BE49-F238E27FC236}">
                <a16:creationId xmlns:a16="http://schemas.microsoft.com/office/drawing/2014/main" id="{D2C9A421-DB8D-D5C1-8052-B0694A697D6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88860" y="1210517"/>
            <a:ext cx="11614279" cy="5031663"/>
          </a:xfrm>
          <a:prstGeom prst="rect">
            <a:avLst/>
          </a:prstGeom>
        </p:spPr>
      </p:pic>
      <p:grpSp>
        <p:nvGrpSpPr>
          <p:cNvPr id="8" name="Group 7">
            <a:extLst>
              <a:ext uri="{FF2B5EF4-FFF2-40B4-BE49-F238E27FC236}">
                <a16:creationId xmlns:a16="http://schemas.microsoft.com/office/drawing/2014/main" id="{30FF3138-C3D9-EE4D-EC45-C634589B7B82}"/>
              </a:ext>
            </a:extLst>
          </p:cNvPr>
          <p:cNvGrpSpPr/>
          <p:nvPr/>
        </p:nvGrpSpPr>
        <p:grpSpPr>
          <a:xfrm>
            <a:off x="386710" y="303160"/>
            <a:ext cx="1945105" cy="707886"/>
            <a:chOff x="87501" y="24230"/>
            <a:chExt cx="1945105" cy="707886"/>
          </a:xfrm>
        </p:grpSpPr>
        <p:pic>
          <p:nvPicPr>
            <p:cNvPr id="9" name="Picture 4" descr="Znate li što znače otvorena vrata i kule na grbu Grada ...">
              <a:extLst>
                <a:ext uri="{FF2B5EF4-FFF2-40B4-BE49-F238E27FC236}">
                  <a16:creationId xmlns:a16="http://schemas.microsoft.com/office/drawing/2014/main" id="{4F4C6A94-EE93-3457-320E-0087F32DCC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9B2D52DE-90C9-7415-10D3-F052F8ED75C7}"/>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83D2E45-5E69-7E18-E183-A003BC06BC86}"/>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3969690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3F105ED-1ED0-2262-09A6-0CF1448F344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88860" y="1210517"/>
            <a:ext cx="11614279" cy="5031663"/>
          </a:xfrm>
          <a:prstGeom prst="rect">
            <a:avLst/>
          </a:prstGeom>
        </p:spPr>
      </p:pic>
      <p:grpSp>
        <p:nvGrpSpPr>
          <p:cNvPr id="43" name="Group 42">
            <a:extLst>
              <a:ext uri="{FF2B5EF4-FFF2-40B4-BE49-F238E27FC236}">
                <a16:creationId xmlns:a16="http://schemas.microsoft.com/office/drawing/2014/main" id="{CF3207DD-6E21-D5E3-D3B0-490801127D7F}"/>
              </a:ext>
            </a:extLst>
          </p:cNvPr>
          <p:cNvGrpSpPr/>
          <p:nvPr/>
        </p:nvGrpSpPr>
        <p:grpSpPr>
          <a:xfrm>
            <a:off x="335039" y="1390260"/>
            <a:ext cx="11431555" cy="4851919"/>
            <a:chOff x="371669" y="1352938"/>
            <a:chExt cx="11431555" cy="4851919"/>
          </a:xfrm>
          <a:solidFill>
            <a:srgbClr val="9ECB7F"/>
          </a:solidFill>
          <a:effectLst>
            <a:glow rad="63500">
              <a:schemeClr val="accent6">
                <a:satMod val="175000"/>
                <a:alpha val="40000"/>
              </a:schemeClr>
            </a:glow>
            <a:outerShdw blurRad="50800" dist="38100" dir="2700000" sx="21000" sy="21000" algn="tl" rotWithShape="0">
              <a:prstClr val="black">
                <a:alpha val="40000"/>
              </a:prstClr>
            </a:outerShdw>
          </a:effectLst>
        </p:grpSpPr>
        <p:sp>
          <p:nvSpPr>
            <p:cNvPr id="4" name="Oval 3">
              <a:extLst>
                <a:ext uri="{FF2B5EF4-FFF2-40B4-BE49-F238E27FC236}">
                  <a16:creationId xmlns:a16="http://schemas.microsoft.com/office/drawing/2014/main" id="{6C066C1E-2255-E32B-C0C1-6658BB615AC8}"/>
                </a:ext>
              </a:extLst>
            </p:cNvPr>
            <p:cNvSpPr/>
            <p:nvPr/>
          </p:nvSpPr>
          <p:spPr>
            <a:xfrm>
              <a:off x="1797060" y="5610160"/>
              <a:ext cx="470279" cy="594697"/>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8B739359-059C-4A6A-53BE-D473B5A4521F}"/>
                </a:ext>
              </a:extLst>
            </p:cNvPr>
            <p:cNvSpPr/>
            <p:nvPr/>
          </p:nvSpPr>
          <p:spPr>
            <a:xfrm>
              <a:off x="4311089" y="3319365"/>
              <a:ext cx="316894" cy="406983"/>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11AD659B-8970-5093-3257-4F1FF977F3CF}"/>
                </a:ext>
              </a:extLst>
            </p:cNvPr>
            <p:cNvSpPr/>
            <p:nvPr/>
          </p:nvSpPr>
          <p:spPr>
            <a:xfrm>
              <a:off x="371669" y="3219061"/>
              <a:ext cx="402770" cy="373225"/>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4AAAD07C-5AF3-DF46-A584-E85B1355C6B3}"/>
                </a:ext>
              </a:extLst>
            </p:cNvPr>
            <p:cNvSpPr/>
            <p:nvPr/>
          </p:nvSpPr>
          <p:spPr>
            <a:xfrm>
              <a:off x="6227266" y="1987423"/>
              <a:ext cx="307910" cy="354562"/>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AF8922E0-5429-4889-F080-074B6AA37533}"/>
                </a:ext>
              </a:extLst>
            </p:cNvPr>
            <p:cNvSpPr/>
            <p:nvPr/>
          </p:nvSpPr>
          <p:spPr>
            <a:xfrm>
              <a:off x="6535176" y="2102500"/>
              <a:ext cx="205273" cy="205273"/>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824ED87-65BF-8624-7280-CD8D22AE7E35}"/>
                </a:ext>
              </a:extLst>
            </p:cNvPr>
            <p:cNvSpPr/>
            <p:nvPr/>
          </p:nvSpPr>
          <p:spPr>
            <a:xfrm>
              <a:off x="3431191" y="1763484"/>
              <a:ext cx="143706" cy="99509"/>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313ACE7-1ED5-A271-958C-213D5CC8F26E}"/>
                </a:ext>
              </a:extLst>
            </p:cNvPr>
            <p:cNvSpPr/>
            <p:nvPr/>
          </p:nvSpPr>
          <p:spPr>
            <a:xfrm>
              <a:off x="11166907" y="4400939"/>
              <a:ext cx="307910" cy="354562"/>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74E1E136-FF6C-9879-485A-848A8C80BE1E}"/>
                </a:ext>
              </a:extLst>
            </p:cNvPr>
            <p:cNvSpPr/>
            <p:nvPr/>
          </p:nvSpPr>
          <p:spPr>
            <a:xfrm>
              <a:off x="8868289" y="2671667"/>
              <a:ext cx="307910" cy="354562"/>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B0358D3-8914-FE3C-1936-E0F53EF8DD65}"/>
                </a:ext>
              </a:extLst>
            </p:cNvPr>
            <p:cNvSpPr/>
            <p:nvPr/>
          </p:nvSpPr>
          <p:spPr>
            <a:xfrm>
              <a:off x="8087167" y="2102500"/>
              <a:ext cx="205273" cy="205273"/>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D2C3AD3-5A16-32EB-4702-7FEFD6637E3E}"/>
                </a:ext>
              </a:extLst>
            </p:cNvPr>
            <p:cNvSpPr/>
            <p:nvPr/>
          </p:nvSpPr>
          <p:spPr>
            <a:xfrm>
              <a:off x="9174185" y="2746310"/>
              <a:ext cx="307910" cy="354562"/>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82DC8C9-A825-3B1C-52B8-A8D6F0FE533B}"/>
                </a:ext>
              </a:extLst>
            </p:cNvPr>
            <p:cNvSpPr/>
            <p:nvPr/>
          </p:nvSpPr>
          <p:spPr>
            <a:xfrm>
              <a:off x="3325338" y="2413516"/>
              <a:ext cx="258148" cy="342123"/>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C9BC9A5A-C3CA-851E-B79C-D429ACB99AAE}"/>
                </a:ext>
              </a:extLst>
            </p:cNvPr>
            <p:cNvSpPr/>
            <p:nvPr/>
          </p:nvSpPr>
          <p:spPr>
            <a:xfrm>
              <a:off x="3754652" y="1352939"/>
              <a:ext cx="205273" cy="205273"/>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56B11B4-D8BB-B42F-5064-E23B3AD86136}"/>
                </a:ext>
              </a:extLst>
            </p:cNvPr>
            <p:cNvSpPr/>
            <p:nvPr/>
          </p:nvSpPr>
          <p:spPr>
            <a:xfrm>
              <a:off x="3614056" y="1719924"/>
              <a:ext cx="143706" cy="130591"/>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F0FBA44C-3C63-074C-6D16-39339413DD96}"/>
                </a:ext>
              </a:extLst>
            </p:cNvPr>
            <p:cNvSpPr/>
            <p:nvPr/>
          </p:nvSpPr>
          <p:spPr>
            <a:xfrm>
              <a:off x="6041042" y="1352938"/>
              <a:ext cx="205273" cy="205273"/>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800CBF99-0C38-6321-811A-91C17C802969}"/>
                </a:ext>
              </a:extLst>
            </p:cNvPr>
            <p:cNvSpPr/>
            <p:nvPr/>
          </p:nvSpPr>
          <p:spPr>
            <a:xfrm>
              <a:off x="8071617" y="1492916"/>
              <a:ext cx="143706" cy="130591"/>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258633C-0ECB-5AAB-890C-E06A34839DF7}"/>
                </a:ext>
              </a:extLst>
            </p:cNvPr>
            <p:cNvSpPr/>
            <p:nvPr/>
          </p:nvSpPr>
          <p:spPr>
            <a:xfrm>
              <a:off x="6071755" y="3416558"/>
              <a:ext cx="258148" cy="342123"/>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733A6F7-82C2-E0C7-69CA-66B31ED4E8DB}"/>
                </a:ext>
              </a:extLst>
            </p:cNvPr>
            <p:cNvSpPr/>
            <p:nvPr/>
          </p:nvSpPr>
          <p:spPr>
            <a:xfrm>
              <a:off x="1384957" y="2242459"/>
              <a:ext cx="258148" cy="342123"/>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64B0618-89BE-52D3-B31B-D00F6F4667B1}"/>
                </a:ext>
              </a:extLst>
            </p:cNvPr>
            <p:cNvSpPr/>
            <p:nvPr/>
          </p:nvSpPr>
          <p:spPr>
            <a:xfrm flipH="1">
              <a:off x="1487593" y="1459834"/>
              <a:ext cx="362728" cy="362728"/>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F89BF5F8-A018-BDBA-0E18-D95EDC343238}"/>
                </a:ext>
              </a:extLst>
            </p:cNvPr>
            <p:cNvSpPr/>
            <p:nvPr/>
          </p:nvSpPr>
          <p:spPr>
            <a:xfrm flipH="1">
              <a:off x="1602037" y="1598018"/>
              <a:ext cx="253936" cy="230761"/>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40A7248C-DF4A-3903-6E27-F4393034773B}"/>
                </a:ext>
              </a:extLst>
            </p:cNvPr>
            <p:cNvSpPr/>
            <p:nvPr/>
          </p:nvSpPr>
          <p:spPr>
            <a:xfrm>
              <a:off x="1565988" y="2329544"/>
              <a:ext cx="258148" cy="342123"/>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78A0A537-FF85-388D-8069-A87CEC600430}"/>
                </a:ext>
              </a:extLst>
            </p:cNvPr>
            <p:cNvSpPr/>
            <p:nvPr/>
          </p:nvSpPr>
          <p:spPr>
            <a:xfrm>
              <a:off x="2249558" y="5746070"/>
              <a:ext cx="430662" cy="458787"/>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5BB6ED2F-A2AC-C3A3-C4C4-6936DC8BA676}"/>
                </a:ext>
              </a:extLst>
            </p:cNvPr>
            <p:cNvSpPr/>
            <p:nvPr/>
          </p:nvSpPr>
          <p:spPr>
            <a:xfrm>
              <a:off x="6329903" y="5715780"/>
              <a:ext cx="307910" cy="354562"/>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611EAAE5-FE81-D899-D052-EEEE41FF3DE8}"/>
                </a:ext>
              </a:extLst>
            </p:cNvPr>
            <p:cNvSpPr/>
            <p:nvPr/>
          </p:nvSpPr>
          <p:spPr>
            <a:xfrm>
              <a:off x="3338956" y="3322684"/>
              <a:ext cx="385512" cy="420446"/>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40FA1B23-2F4D-3441-A157-0F547BD5D251}"/>
                </a:ext>
              </a:extLst>
            </p:cNvPr>
            <p:cNvSpPr/>
            <p:nvPr/>
          </p:nvSpPr>
          <p:spPr>
            <a:xfrm>
              <a:off x="3745043" y="3456990"/>
              <a:ext cx="207105" cy="274476"/>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8646D0A0-3C88-058E-81DB-1CACBB889634}"/>
                </a:ext>
              </a:extLst>
            </p:cNvPr>
            <p:cNvSpPr/>
            <p:nvPr/>
          </p:nvSpPr>
          <p:spPr>
            <a:xfrm>
              <a:off x="4078757" y="3462756"/>
              <a:ext cx="207105" cy="274476"/>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3C3885D6-53B3-2243-7F35-A2507A211085}"/>
                </a:ext>
              </a:extLst>
            </p:cNvPr>
            <p:cNvSpPr/>
            <p:nvPr/>
          </p:nvSpPr>
          <p:spPr>
            <a:xfrm>
              <a:off x="2733590" y="3505978"/>
              <a:ext cx="207105" cy="274476"/>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38483273-454A-A4F0-68E9-BBBAA0E7C8AE}"/>
                </a:ext>
              </a:extLst>
            </p:cNvPr>
            <p:cNvSpPr/>
            <p:nvPr/>
          </p:nvSpPr>
          <p:spPr>
            <a:xfrm>
              <a:off x="1797060" y="2242459"/>
              <a:ext cx="258148" cy="342123"/>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39E18E0E-48DE-874D-889A-04ACEBD4D5DB}"/>
                </a:ext>
              </a:extLst>
            </p:cNvPr>
            <p:cNvSpPr/>
            <p:nvPr/>
          </p:nvSpPr>
          <p:spPr>
            <a:xfrm>
              <a:off x="2534181" y="1471488"/>
              <a:ext cx="143706" cy="130591"/>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63395B24-DAF0-1292-1DC4-DE970B174E74}"/>
                </a:ext>
              </a:extLst>
            </p:cNvPr>
            <p:cNvSpPr/>
            <p:nvPr/>
          </p:nvSpPr>
          <p:spPr>
            <a:xfrm>
              <a:off x="6303465" y="3373016"/>
              <a:ext cx="231711" cy="309465"/>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29AFDA6C-F948-D29B-3366-A98A3B44AE7D}"/>
                </a:ext>
              </a:extLst>
            </p:cNvPr>
            <p:cNvSpPr/>
            <p:nvPr/>
          </p:nvSpPr>
          <p:spPr>
            <a:xfrm>
              <a:off x="8272861" y="1999862"/>
              <a:ext cx="258148" cy="342123"/>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F9E8A8BB-44A0-E9B2-2230-7072C7BC919A}"/>
                </a:ext>
              </a:extLst>
            </p:cNvPr>
            <p:cNvSpPr/>
            <p:nvPr/>
          </p:nvSpPr>
          <p:spPr>
            <a:xfrm>
              <a:off x="6246315" y="1368851"/>
              <a:ext cx="205273" cy="205273"/>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4375BA30-BA1E-3213-A47A-285F3B054BA7}"/>
                </a:ext>
              </a:extLst>
            </p:cNvPr>
            <p:cNvSpPr/>
            <p:nvPr/>
          </p:nvSpPr>
          <p:spPr>
            <a:xfrm>
              <a:off x="8699210" y="2716764"/>
              <a:ext cx="166465" cy="309465"/>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4281BB76-C967-1585-E6F0-DADDB644E48F}"/>
                </a:ext>
              </a:extLst>
            </p:cNvPr>
            <p:cNvSpPr/>
            <p:nvPr/>
          </p:nvSpPr>
          <p:spPr>
            <a:xfrm>
              <a:off x="7203273" y="4515628"/>
              <a:ext cx="529558" cy="684634"/>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F88A2ED9-92D1-BEBC-48A6-AD7A1068A9CF}"/>
                </a:ext>
              </a:extLst>
            </p:cNvPr>
            <p:cNvSpPr/>
            <p:nvPr/>
          </p:nvSpPr>
          <p:spPr>
            <a:xfrm>
              <a:off x="6965342" y="4867127"/>
              <a:ext cx="484948" cy="528170"/>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D6144A62-2E62-2BEE-6756-352EE4D66A90}"/>
                </a:ext>
              </a:extLst>
            </p:cNvPr>
            <p:cNvSpPr/>
            <p:nvPr/>
          </p:nvSpPr>
          <p:spPr>
            <a:xfrm>
              <a:off x="11395881" y="4320072"/>
              <a:ext cx="407343" cy="535279"/>
            </a:xfrm>
            <a:prstGeom prst="ellipse">
              <a:avLst/>
            </a:prstGeom>
            <a:grp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8DC9BA0B-A6A2-1280-1D54-444A306328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45" name="Group 44">
            <a:extLst>
              <a:ext uri="{FF2B5EF4-FFF2-40B4-BE49-F238E27FC236}">
                <a16:creationId xmlns:a16="http://schemas.microsoft.com/office/drawing/2014/main" id="{56BCB05E-8635-078F-704E-EA100F931915}"/>
              </a:ext>
            </a:extLst>
          </p:cNvPr>
          <p:cNvGrpSpPr/>
          <p:nvPr/>
        </p:nvGrpSpPr>
        <p:grpSpPr>
          <a:xfrm>
            <a:off x="386710" y="303160"/>
            <a:ext cx="1945105" cy="707886"/>
            <a:chOff x="87501" y="24230"/>
            <a:chExt cx="1945105" cy="707886"/>
          </a:xfrm>
        </p:grpSpPr>
        <p:pic>
          <p:nvPicPr>
            <p:cNvPr id="46" name="Picture 4" descr="Znate li što znače otvorena vrata i kule na grbu Grada ...">
              <a:extLst>
                <a:ext uri="{FF2B5EF4-FFF2-40B4-BE49-F238E27FC236}">
                  <a16:creationId xmlns:a16="http://schemas.microsoft.com/office/drawing/2014/main" id="{35CB0BD0-F0A0-65AA-6AC8-AAA41C582C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Connector 46">
              <a:extLst>
                <a:ext uri="{FF2B5EF4-FFF2-40B4-BE49-F238E27FC236}">
                  <a16:creationId xmlns:a16="http://schemas.microsoft.com/office/drawing/2014/main" id="{D5226961-7A8D-1D2C-2735-44DC995F7D2A}"/>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E85F0B2-7D09-9165-8219-66AFF1E12985}"/>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extLst>
      <p:ext uri="{BB962C8B-B14F-4D97-AF65-F5344CB8AC3E}">
        <p14:creationId xmlns:p14="http://schemas.microsoft.com/office/powerpoint/2010/main" val="2162787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C4D350-88E0-929F-1B6D-A9DA9B02CB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pic>
        <p:nvPicPr>
          <p:cNvPr id="8" name="Picture 7">
            <a:extLst>
              <a:ext uri="{FF2B5EF4-FFF2-40B4-BE49-F238E27FC236}">
                <a16:creationId xmlns:a16="http://schemas.microsoft.com/office/drawing/2014/main" id="{FD95D7AD-5B21-1910-C23C-C6B24D5BD1B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10718" y="1471337"/>
            <a:ext cx="7474998" cy="5007628"/>
          </a:xfrm>
          <a:prstGeom prst="rect">
            <a:avLst/>
          </a:prstGeom>
        </p:spPr>
      </p:pic>
      <p:sp>
        <p:nvSpPr>
          <p:cNvPr id="10" name="Rectangle 9">
            <a:extLst>
              <a:ext uri="{FF2B5EF4-FFF2-40B4-BE49-F238E27FC236}">
                <a16:creationId xmlns:a16="http://schemas.microsoft.com/office/drawing/2014/main" id="{54663309-B0B3-7FD8-DE15-333A7329878B}"/>
              </a:ext>
            </a:extLst>
          </p:cNvPr>
          <p:cNvSpPr/>
          <p:nvPr/>
        </p:nvSpPr>
        <p:spPr>
          <a:xfrm>
            <a:off x="1198485" y="3852908"/>
            <a:ext cx="1747062" cy="140267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w="28575">
                <a:solidFill>
                  <a:srgbClr val="FF0000"/>
                </a:solid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7D32F8C-CC77-8AB6-B3CE-DDACA5B6D5C8}"/>
              </a:ext>
            </a:extLst>
          </p:cNvPr>
          <p:cNvGrpSpPr/>
          <p:nvPr/>
        </p:nvGrpSpPr>
        <p:grpSpPr>
          <a:xfrm>
            <a:off x="386710" y="303160"/>
            <a:ext cx="1945105" cy="707886"/>
            <a:chOff x="87501" y="24230"/>
            <a:chExt cx="1945105" cy="707886"/>
          </a:xfrm>
        </p:grpSpPr>
        <p:pic>
          <p:nvPicPr>
            <p:cNvPr id="9" name="Picture 4" descr="Znate li što znače otvorena vrata i kule na grbu Grada ...">
              <a:extLst>
                <a:ext uri="{FF2B5EF4-FFF2-40B4-BE49-F238E27FC236}">
                  <a16:creationId xmlns:a16="http://schemas.microsoft.com/office/drawing/2014/main" id="{501D0B04-5E78-87FC-900E-DCC5FE1A300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7505DB68-3920-A31D-C529-9284C1EDB392}"/>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BDD7751-F8C5-81D3-B839-590481076CBB}"/>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pic>
        <p:nvPicPr>
          <p:cNvPr id="6" name="Picture 5">
            <a:extLst>
              <a:ext uri="{FF2B5EF4-FFF2-40B4-BE49-F238E27FC236}">
                <a16:creationId xmlns:a16="http://schemas.microsoft.com/office/drawing/2014/main" id="{BAA6CD14-E315-DEF6-9DFC-B4462058239E}"/>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7572"/>
                    </a14:imgEffect>
                    <a14:imgEffect>
                      <a14:brightnessContrast contrast="27000"/>
                    </a14:imgEffect>
                  </a14:imgLayer>
                </a14:imgProps>
              </a:ext>
              <a:ext uri="{28A0092B-C50C-407E-A947-70E740481C1C}">
                <a14:useLocalDpi xmlns:a14="http://schemas.microsoft.com/office/drawing/2010/main"/>
              </a:ext>
            </a:extLst>
          </a:blip>
          <a:srcRect/>
          <a:stretch/>
        </p:blipFill>
        <p:spPr>
          <a:xfrm>
            <a:off x="8105257" y="1471337"/>
            <a:ext cx="3637486" cy="5007628"/>
          </a:xfrm>
          <a:prstGeom prst="rect">
            <a:avLst/>
          </a:prstGeom>
        </p:spPr>
      </p:pic>
    </p:spTree>
    <p:extLst>
      <p:ext uri="{BB962C8B-B14F-4D97-AF65-F5344CB8AC3E}">
        <p14:creationId xmlns:p14="http://schemas.microsoft.com/office/powerpoint/2010/main" val="838932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C4D350-88E0-929F-1B6D-A9DA9B02CB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3" name="Group 2">
            <a:extLst>
              <a:ext uri="{FF2B5EF4-FFF2-40B4-BE49-F238E27FC236}">
                <a16:creationId xmlns:a16="http://schemas.microsoft.com/office/drawing/2014/main" id="{B7D32F8C-CC77-8AB6-B3CE-DDACA5B6D5C8}"/>
              </a:ext>
            </a:extLst>
          </p:cNvPr>
          <p:cNvGrpSpPr/>
          <p:nvPr/>
        </p:nvGrpSpPr>
        <p:grpSpPr>
          <a:xfrm>
            <a:off x="386710" y="303160"/>
            <a:ext cx="1945105" cy="707886"/>
            <a:chOff x="87501" y="24230"/>
            <a:chExt cx="1945105" cy="707886"/>
          </a:xfrm>
        </p:grpSpPr>
        <p:pic>
          <p:nvPicPr>
            <p:cNvPr id="9" name="Picture 4" descr="Znate li što znače otvorena vrata i kule na grbu Grada ...">
              <a:extLst>
                <a:ext uri="{FF2B5EF4-FFF2-40B4-BE49-F238E27FC236}">
                  <a16:creationId xmlns:a16="http://schemas.microsoft.com/office/drawing/2014/main" id="{501D0B04-5E78-87FC-900E-DCC5FE1A300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7505DB68-3920-A31D-C529-9284C1EDB392}"/>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BDD7751-F8C5-81D3-B839-590481076CBB}"/>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pic>
        <p:nvPicPr>
          <p:cNvPr id="5" name="Picture 4" descr="A person standing in front of a group of people&#10;&#10;Description automatically generated">
            <a:extLst>
              <a:ext uri="{FF2B5EF4-FFF2-40B4-BE49-F238E27FC236}">
                <a16:creationId xmlns:a16="http://schemas.microsoft.com/office/drawing/2014/main" id="{B5083DC0-9DEB-939A-9553-85ABF2DFC2C2}"/>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9359"/>
                    </a14:imgEffect>
                  </a14:imgLayer>
                </a14:imgProps>
              </a:ext>
              <a:ext uri="{28A0092B-C50C-407E-A947-70E740481C1C}">
                <a14:useLocalDpi xmlns:a14="http://schemas.microsoft.com/office/drawing/2010/main"/>
              </a:ext>
            </a:extLst>
          </a:blip>
          <a:srcRect/>
          <a:stretch/>
        </p:blipFill>
        <p:spPr>
          <a:xfrm>
            <a:off x="2854875" y="2019300"/>
            <a:ext cx="6164782" cy="4429126"/>
          </a:xfrm>
          <a:prstGeom prst="rect">
            <a:avLst/>
          </a:prstGeom>
        </p:spPr>
      </p:pic>
      <p:sp>
        <p:nvSpPr>
          <p:cNvPr id="13" name="Heart 12">
            <a:extLst>
              <a:ext uri="{FF2B5EF4-FFF2-40B4-BE49-F238E27FC236}">
                <a16:creationId xmlns:a16="http://schemas.microsoft.com/office/drawing/2014/main" id="{DF29DD4E-6EC7-45D6-3214-FE46CA3189E8}"/>
              </a:ext>
            </a:extLst>
          </p:cNvPr>
          <p:cNvSpPr/>
          <p:nvPr/>
        </p:nvSpPr>
        <p:spPr>
          <a:xfrm>
            <a:off x="2432447" y="1314450"/>
            <a:ext cx="2771775" cy="2600325"/>
          </a:xfrm>
          <a:prstGeom prst="heart">
            <a:avLst/>
          </a:prstGeom>
          <a:noFill/>
          <a:ln w="76200">
            <a:solidFill>
              <a:srgbClr val="78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510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window with trees outside&#10;&#10;Description automatically generated">
            <a:extLst>
              <a:ext uri="{FF2B5EF4-FFF2-40B4-BE49-F238E27FC236}">
                <a16:creationId xmlns:a16="http://schemas.microsoft.com/office/drawing/2014/main" id="{E6DABDFE-0E84-B8F5-FB8B-78F839226BC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264596"/>
            <a:ext cx="12192000" cy="5593404"/>
          </a:xfrm>
          <a:prstGeom prst="rect">
            <a:avLst/>
          </a:prstGeom>
        </p:spPr>
      </p:pic>
      <p:grpSp>
        <p:nvGrpSpPr>
          <p:cNvPr id="16" name="Group 15">
            <a:extLst>
              <a:ext uri="{FF2B5EF4-FFF2-40B4-BE49-F238E27FC236}">
                <a16:creationId xmlns:a16="http://schemas.microsoft.com/office/drawing/2014/main" id="{E9BD0F8A-B1A5-52E6-1210-AFEA55904CED}"/>
              </a:ext>
            </a:extLst>
          </p:cNvPr>
          <p:cNvGrpSpPr/>
          <p:nvPr/>
        </p:nvGrpSpPr>
        <p:grpSpPr>
          <a:xfrm>
            <a:off x="386710" y="3746076"/>
            <a:ext cx="3267766" cy="3010322"/>
            <a:chOff x="1402428" y="1680445"/>
            <a:chExt cx="3267766" cy="3010322"/>
          </a:xfrm>
        </p:grpSpPr>
        <p:sp>
          <p:nvSpPr>
            <p:cNvPr id="13" name="Rectangle: Rounded Corners 12">
              <a:extLst>
                <a:ext uri="{FF2B5EF4-FFF2-40B4-BE49-F238E27FC236}">
                  <a16:creationId xmlns:a16="http://schemas.microsoft.com/office/drawing/2014/main" id="{F461F4D1-E525-EC09-89B9-5FC17AD887CF}"/>
                </a:ext>
              </a:extLst>
            </p:cNvPr>
            <p:cNvSpPr/>
            <p:nvPr/>
          </p:nvSpPr>
          <p:spPr>
            <a:xfrm>
              <a:off x="1402428" y="1680445"/>
              <a:ext cx="3267766" cy="2939999"/>
            </a:xfrm>
            <a:prstGeom prst="roundRect">
              <a:avLst/>
            </a:prstGeom>
            <a:solidFill>
              <a:srgbClr val="9ECB7F"/>
            </a:solid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7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2053" name="Freeform: Shape 4">
              <a:extLst>
                <a:ext uri="{FF2B5EF4-FFF2-40B4-BE49-F238E27FC236}">
                  <a16:creationId xmlns:a16="http://schemas.microsoft.com/office/drawing/2014/main" id="{4D272323-05F8-41EE-FF0D-88FBB4357899}"/>
                </a:ext>
              </a:extLst>
            </p:cNvPr>
            <p:cNvSpPr>
              <a:spLocks/>
            </p:cNvSpPr>
            <p:nvPr/>
          </p:nvSpPr>
          <p:spPr bwMode="auto">
            <a:xfrm>
              <a:off x="1533805" y="1968204"/>
              <a:ext cx="3005011" cy="2722563"/>
            </a:xfrm>
            <a:custGeom>
              <a:avLst/>
              <a:gdLst>
                <a:gd name="T0" fmla="*/ 1633850 w 3267704"/>
                <a:gd name="T1" fmla="*/ 0 h 2723069"/>
                <a:gd name="T2" fmla="*/ 3267699 w 3267704"/>
                <a:gd name="T3" fmla="*/ 1361532 h 2723069"/>
                <a:gd name="T4" fmla="*/ 1633850 w 3267704"/>
                <a:gd name="T5" fmla="*/ 2723064 h 2723069"/>
                <a:gd name="T6" fmla="*/ 0 w 3267704"/>
                <a:gd name="T7" fmla="*/ 1361532 h 2723069"/>
                <a:gd name="T8" fmla="*/ 0 w 3267704"/>
                <a:gd name="T9" fmla="*/ 0 h 2723069"/>
                <a:gd name="T10" fmla="*/ 3267699 w 3267704"/>
                <a:gd name="T11" fmla="*/ 0 h 2723069"/>
                <a:gd name="T12" fmla="*/ 3267699 w 3267704"/>
                <a:gd name="T13" fmla="*/ 2723064 h 2723069"/>
                <a:gd name="T14" fmla="*/ 0 w 3267704"/>
                <a:gd name="T15" fmla="*/ 2723064 h 2723069"/>
                <a:gd name="T16" fmla="*/ 0 w 3267704"/>
                <a:gd name="T17" fmla="*/ 0 h 2723069"/>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3267704"/>
                <a:gd name="T28" fmla="*/ 0 h 2723069"/>
                <a:gd name="T29" fmla="*/ 3267704 w 3267704"/>
                <a:gd name="T30" fmla="*/ 2723069 h 27230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67704" h="2723069">
                  <a:moveTo>
                    <a:pt x="0" y="0"/>
                  </a:moveTo>
                  <a:lnTo>
                    <a:pt x="3267704" y="0"/>
                  </a:lnTo>
                  <a:lnTo>
                    <a:pt x="3267704" y="2723069"/>
                  </a:lnTo>
                  <a:lnTo>
                    <a:pt x="0" y="2723069"/>
                  </a:lnTo>
                  <a:lnTo>
                    <a:pt x="0" y="0"/>
                  </a:lnTo>
                  <a:close/>
                </a:path>
              </a:pathLst>
            </a:custGeom>
            <a:noFill/>
            <a:ln w="19046">
              <a:noFill/>
              <a:miter lim="800000"/>
              <a:headEnd/>
              <a:tailEnd/>
            </a:ln>
          </p:spPr>
          <p:txBody>
            <a:bodyPr tIns="91440" bIns="91440"/>
            <a:lstStyle>
              <a:lvl1pPr defTabSz="1066800">
                <a:defRPr>
                  <a:solidFill>
                    <a:schemeClr val="tx1"/>
                  </a:solidFill>
                  <a:latin typeface="Aptos" panose="020B0004020202020204" pitchFamily="34" charset="0"/>
                </a:defRPr>
              </a:lvl1pPr>
              <a:lvl2pPr marL="171450" indent="-171450" defTabSz="1066800">
                <a:defRPr>
                  <a:solidFill>
                    <a:schemeClr val="tx1"/>
                  </a:solidFill>
                  <a:latin typeface="Aptos" panose="020B0004020202020204" pitchFamily="34" charset="0"/>
                </a:defRPr>
              </a:lvl2pPr>
              <a:lvl3pPr marL="1143000" indent="-228600" defTabSz="1066800">
                <a:defRPr>
                  <a:solidFill>
                    <a:schemeClr val="tx1"/>
                  </a:solidFill>
                  <a:latin typeface="Aptos" panose="020B0004020202020204" pitchFamily="34" charset="0"/>
                </a:defRPr>
              </a:lvl3pPr>
              <a:lvl4pPr marL="1600200" indent="-228600" defTabSz="1066800">
                <a:defRPr>
                  <a:solidFill>
                    <a:schemeClr val="tx1"/>
                  </a:solidFill>
                  <a:latin typeface="Aptos" panose="020B0004020202020204" pitchFamily="34" charset="0"/>
                </a:defRPr>
              </a:lvl4pPr>
              <a:lvl5pPr marL="2057400" indent="-228600" defTabSz="1066800">
                <a:defRPr>
                  <a:solidFill>
                    <a:schemeClr val="tx1"/>
                  </a:solidFill>
                  <a:latin typeface="Aptos" panose="020B0004020202020204" pitchFamily="34" charset="0"/>
                </a:defRPr>
              </a:lvl5pPr>
              <a:lvl6pPr marL="2514600" indent="-228600" defTabSz="1066800" fontAlgn="base">
                <a:spcBef>
                  <a:spcPct val="0"/>
                </a:spcBef>
                <a:spcAft>
                  <a:spcPct val="0"/>
                </a:spcAft>
                <a:defRPr>
                  <a:solidFill>
                    <a:schemeClr val="tx1"/>
                  </a:solidFill>
                  <a:latin typeface="Aptos" panose="020B0004020202020204" pitchFamily="34" charset="0"/>
                </a:defRPr>
              </a:lvl6pPr>
              <a:lvl7pPr marL="2971800" indent="-228600" defTabSz="1066800" fontAlgn="base">
                <a:spcBef>
                  <a:spcPct val="0"/>
                </a:spcBef>
                <a:spcAft>
                  <a:spcPct val="0"/>
                </a:spcAft>
                <a:defRPr>
                  <a:solidFill>
                    <a:schemeClr val="tx1"/>
                  </a:solidFill>
                  <a:latin typeface="Aptos" panose="020B0004020202020204" pitchFamily="34" charset="0"/>
                </a:defRPr>
              </a:lvl7pPr>
              <a:lvl8pPr marL="3429000" indent="-228600" defTabSz="1066800" fontAlgn="base">
                <a:spcBef>
                  <a:spcPct val="0"/>
                </a:spcBef>
                <a:spcAft>
                  <a:spcPct val="0"/>
                </a:spcAft>
                <a:defRPr>
                  <a:solidFill>
                    <a:schemeClr val="tx1"/>
                  </a:solidFill>
                  <a:latin typeface="Aptos" panose="020B0004020202020204" pitchFamily="34" charset="0"/>
                </a:defRPr>
              </a:lvl8pPr>
              <a:lvl9pPr marL="3886200" indent="-228600" defTabSz="1066800" fontAlgn="base">
                <a:spcBef>
                  <a:spcPct val="0"/>
                </a:spcBef>
                <a:spcAft>
                  <a:spcPct val="0"/>
                </a:spcAft>
                <a:defRPr>
                  <a:solidFill>
                    <a:schemeClr val="tx1"/>
                  </a:solidFill>
                  <a:latin typeface="Aptos" panose="020B0004020202020204" pitchFamily="34" charset="0"/>
                </a:defRPr>
              </a:lvl9pPr>
            </a:lstStyle>
            <a:p>
              <a:pPr marL="0" marR="0" lvl="0" indent="0" algn="l" defTabSz="1066800" rtl="0" eaLnBrk="1" fontAlgn="auto" latinLnBrk="0" hangingPunct="1">
                <a:lnSpc>
                  <a:spcPct val="90000"/>
                </a:lnSpc>
                <a:spcBef>
                  <a:spcPts val="0"/>
                </a:spcBef>
                <a:spcAft>
                  <a:spcPts val="1000"/>
                </a:spcAft>
                <a:buClrTx/>
                <a:buSzTx/>
                <a:buFontTx/>
                <a:buNone/>
                <a:tabLst/>
                <a:defRPr/>
              </a:pPr>
              <a:r>
                <a:rPr kumimoji="0" lang="hr-HR" altLang="sr-Latn-RS"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Personal </a:t>
              </a:r>
              <a:r>
                <a:rPr kumimoji="0" lang="hr-HR" altLang="sr-Latn-RS" sz="2000" b="1"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values</a:t>
              </a:r>
              <a:endParaRPr kumimoji="0" lang="en-US" altLang="sr-Latn-RS"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a:p>
              <a:pPr marL="171450" marR="0" lvl="1" indent="-171450" algn="l" defTabSz="1066800" rtl="0" eaLnBrk="1" fontAlgn="auto" latinLnBrk="0" hangingPunct="1">
                <a:lnSpc>
                  <a:spcPct val="90000"/>
                </a:lnSpc>
                <a:spcBef>
                  <a:spcPts val="0"/>
                </a:spcBef>
                <a:spcAft>
                  <a:spcPts val="300"/>
                </a:spcAft>
                <a:buClrTx/>
                <a:buSzPct val="100000"/>
                <a:buFontTx/>
                <a:buChar char="•"/>
                <a:tabLst/>
                <a:defRPr/>
              </a:pP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Motivations</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behind</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engaging</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in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the</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project</a:t>
              </a:r>
              <a:endParaRPr kumimoji="0" lang="en-US"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a:p>
              <a:pPr marL="171450" marR="0" lvl="1" indent="-171450" algn="l" defTabSz="1066800" rtl="0" eaLnBrk="1" fontAlgn="auto" latinLnBrk="0" hangingPunct="1">
                <a:lnSpc>
                  <a:spcPct val="90000"/>
                </a:lnSpc>
                <a:spcBef>
                  <a:spcPts val="0"/>
                </a:spcBef>
                <a:spcAft>
                  <a:spcPts val="300"/>
                </a:spcAft>
                <a:buClrTx/>
                <a:buSzPct val="100000"/>
                <a:buFontTx/>
                <a:buChar char="•"/>
                <a:tabLst/>
                <a:defRPr/>
              </a:pP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Do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we</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focus</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on nature,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others</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or</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ourselves</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when</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engaging</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in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these</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types</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of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climate-change-adaptation</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programmes</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endParaRPr kumimoji="0" lang="en-US"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grpSp>
      <p:grpSp>
        <p:nvGrpSpPr>
          <p:cNvPr id="17" name="Group 16">
            <a:extLst>
              <a:ext uri="{FF2B5EF4-FFF2-40B4-BE49-F238E27FC236}">
                <a16:creationId xmlns:a16="http://schemas.microsoft.com/office/drawing/2014/main" id="{DF594B53-DDA6-44D1-DC6C-32207576FA96}"/>
              </a:ext>
            </a:extLst>
          </p:cNvPr>
          <p:cNvGrpSpPr/>
          <p:nvPr/>
        </p:nvGrpSpPr>
        <p:grpSpPr>
          <a:xfrm>
            <a:off x="4365625" y="2764822"/>
            <a:ext cx="3415163" cy="3186217"/>
            <a:chOff x="4269463" y="3429000"/>
            <a:chExt cx="3415163" cy="3186217"/>
          </a:xfrm>
        </p:grpSpPr>
        <p:sp>
          <p:nvSpPr>
            <p:cNvPr id="14" name="Rectangle: Rounded Corners 13">
              <a:extLst>
                <a:ext uri="{FF2B5EF4-FFF2-40B4-BE49-F238E27FC236}">
                  <a16:creationId xmlns:a16="http://schemas.microsoft.com/office/drawing/2014/main" id="{F2E60E7D-44C8-5B1D-0DBB-7073581F867F}"/>
                </a:ext>
              </a:extLst>
            </p:cNvPr>
            <p:cNvSpPr/>
            <p:nvPr/>
          </p:nvSpPr>
          <p:spPr>
            <a:xfrm>
              <a:off x="4269463" y="3429000"/>
              <a:ext cx="3382774" cy="3186217"/>
            </a:xfrm>
            <a:prstGeom prst="roundRect">
              <a:avLst/>
            </a:prstGeom>
            <a:solidFill>
              <a:srgbClr val="6BA262"/>
            </a:solidFill>
            <a:ln>
              <a:solidFill>
                <a:srgbClr val="6BA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7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2054" name="Freeform: Shape 5">
              <a:extLst>
                <a:ext uri="{FF2B5EF4-FFF2-40B4-BE49-F238E27FC236}">
                  <a16:creationId xmlns:a16="http://schemas.microsoft.com/office/drawing/2014/main" id="{5D51966A-C855-1FB1-BFB7-E6677745C4CD}"/>
                </a:ext>
              </a:extLst>
            </p:cNvPr>
            <p:cNvSpPr>
              <a:spLocks/>
            </p:cNvSpPr>
            <p:nvPr/>
          </p:nvSpPr>
          <p:spPr bwMode="auto">
            <a:xfrm>
              <a:off x="4416860" y="3746551"/>
              <a:ext cx="3267766" cy="2722563"/>
            </a:xfrm>
            <a:custGeom>
              <a:avLst/>
              <a:gdLst>
                <a:gd name="T0" fmla="*/ 1633850 w 3267704"/>
                <a:gd name="T1" fmla="*/ 0 h 2723069"/>
                <a:gd name="T2" fmla="*/ 3267699 w 3267704"/>
                <a:gd name="T3" fmla="*/ 1361532 h 2723069"/>
                <a:gd name="T4" fmla="*/ 1633850 w 3267704"/>
                <a:gd name="T5" fmla="*/ 2723064 h 2723069"/>
                <a:gd name="T6" fmla="*/ 0 w 3267704"/>
                <a:gd name="T7" fmla="*/ 1361532 h 2723069"/>
                <a:gd name="T8" fmla="*/ 0 w 3267704"/>
                <a:gd name="T9" fmla="*/ 0 h 2723069"/>
                <a:gd name="T10" fmla="*/ 3267699 w 3267704"/>
                <a:gd name="T11" fmla="*/ 0 h 2723069"/>
                <a:gd name="T12" fmla="*/ 3267699 w 3267704"/>
                <a:gd name="T13" fmla="*/ 2723064 h 2723069"/>
                <a:gd name="T14" fmla="*/ 0 w 3267704"/>
                <a:gd name="T15" fmla="*/ 2723064 h 2723069"/>
                <a:gd name="T16" fmla="*/ 0 w 3267704"/>
                <a:gd name="T17" fmla="*/ 0 h 2723069"/>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3267704"/>
                <a:gd name="T28" fmla="*/ 0 h 2723069"/>
                <a:gd name="T29" fmla="*/ 3267704 w 3267704"/>
                <a:gd name="T30" fmla="*/ 2723069 h 27230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67704" h="2723069">
                  <a:moveTo>
                    <a:pt x="0" y="0"/>
                  </a:moveTo>
                  <a:lnTo>
                    <a:pt x="3267704" y="0"/>
                  </a:lnTo>
                  <a:lnTo>
                    <a:pt x="3267704" y="2723069"/>
                  </a:lnTo>
                  <a:lnTo>
                    <a:pt x="0" y="2723069"/>
                  </a:lnTo>
                  <a:lnTo>
                    <a:pt x="0" y="0"/>
                  </a:lnTo>
                  <a:close/>
                </a:path>
              </a:pathLst>
            </a:custGeom>
            <a:noFill/>
            <a:ln w="19046">
              <a:noFill/>
              <a:miter lim="800000"/>
              <a:headEnd/>
              <a:tailEnd/>
            </a:ln>
          </p:spPr>
          <p:txBody>
            <a:bodyPr tIns="91440" bIns="91440"/>
            <a:lstStyle>
              <a:lvl1pPr defTabSz="1066800">
                <a:defRPr>
                  <a:solidFill>
                    <a:schemeClr val="tx1"/>
                  </a:solidFill>
                  <a:latin typeface="Aptos" panose="020B0004020202020204" pitchFamily="34" charset="0"/>
                </a:defRPr>
              </a:lvl1pPr>
              <a:lvl2pPr marL="171450" indent="-171450" defTabSz="1066800">
                <a:defRPr>
                  <a:solidFill>
                    <a:schemeClr val="tx1"/>
                  </a:solidFill>
                  <a:latin typeface="Aptos" panose="020B0004020202020204" pitchFamily="34" charset="0"/>
                </a:defRPr>
              </a:lvl2pPr>
              <a:lvl3pPr marL="1143000" indent="-228600" defTabSz="1066800">
                <a:defRPr>
                  <a:solidFill>
                    <a:schemeClr val="tx1"/>
                  </a:solidFill>
                  <a:latin typeface="Aptos" panose="020B0004020202020204" pitchFamily="34" charset="0"/>
                </a:defRPr>
              </a:lvl3pPr>
              <a:lvl4pPr marL="1600200" indent="-228600" defTabSz="1066800">
                <a:defRPr>
                  <a:solidFill>
                    <a:schemeClr val="tx1"/>
                  </a:solidFill>
                  <a:latin typeface="Aptos" panose="020B0004020202020204" pitchFamily="34" charset="0"/>
                </a:defRPr>
              </a:lvl4pPr>
              <a:lvl5pPr marL="2057400" indent="-228600" defTabSz="1066800">
                <a:defRPr>
                  <a:solidFill>
                    <a:schemeClr val="tx1"/>
                  </a:solidFill>
                  <a:latin typeface="Aptos" panose="020B0004020202020204" pitchFamily="34" charset="0"/>
                </a:defRPr>
              </a:lvl5pPr>
              <a:lvl6pPr marL="2514600" indent="-228600" defTabSz="1066800" fontAlgn="base">
                <a:spcBef>
                  <a:spcPct val="0"/>
                </a:spcBef>
                <a:spcAft>
                  <a:spcPct val="0"/>
                </a:spcAft>
                <a:defRPr>
                  <a:solidFill>
                    <a:schemeClr val="tx1"/>
                  </a:solidFill>
                  <a:latin typeface="Aptos" panose="020B0004020202020204" pitchFamily="34" charset="0"/>
                </a:defRPr>
              </a:lvl6pPr>
              <a:lvl7pPr marL="2971800" indent="-228600" defTabSz="1066800" fontAlgn="base">
                <a:spcBef>
                  <a:spcPct val="0"/>
                </a:spcBef>
                <a:spcAft>
                  <a:spcPct val="0"/>
                </a:spcAft>
                <a:defRPr>
                  <a:solidFill>
                    <a:schemeClr val="tx1"/>
                  </a:solidFill>
                  <a:latin typeface="Aptos" panose="020B0004020202020204" pitchFamily="34" charset="0"/>
                </a:defRPr>
              </a:lvl7pPr>
              <a:lvl8pPr marL="3429000" indent="-228600" defTabSz="1066800" fontAlgn="base">
                <a:spcBef>
                  <a:spcPct val="0"/>
                </a:spcBef>
                <a:spcAft>
                  <a:spcPct val="0"/>
                </a:spcAft>
                <a:defRPr>
                  <a:solidFill>
                    <a:schemeClr val="tx1"/>
                  </a:solidFill>
                  <a:latin typeface="Aptos" panose="020B0004020202020204" pitchFamily="34" charset="0"/>
                </a:defRPr>
              </a:lvl8pPr>
              <a:lvl9pPr marL="3886200" indent="-228600" defTabSz="1066800" fontAlgn="base">
                <a:spcBef>
                  <a:spcPct val="0"/>
                </a:spcBef>
                <a:spcAft>
                  <a:spcPct val="0"/>
                </a:spcAft>
                <a:defRPr>
                  <a:solidFill>
                    <a:schemeClr val="tx1"/>
                  </a:solidFill>
                  <a:latin typeface="Aptos" panose="020B0004020202020204" pitchFamily="34" charset="0"/>
                </a:defRPr>
              </a:lvl9pPr>
            </a:lstStyle>
            <a:p>
              <a:pPr marL="0" marR="0" lvl="0" indent="0" algn="l" defTabSz="1066800" rtl="0" eaLnBrk="1" fontAlgn="auto" latinLnBrk="0" hangingPunct="1">
                <a:lnSpc>
                  <a:spcPct val="90000"/>
                </a:lnSpc>
                <a:spcBef>
                  <a:spcPts val="0"/>
                </a:spcBef>
                <a:spcAft>
                  <a:spcPts val="1000"/>
                </a:spcAft>
                <a:buClrTx/>
                <a:buSzTx/>
                <a:buFontTx/>
                <a:buNone/>
                <a:tabLst/>
                <a:defRPr/>
              </a:pPr>
              <a:r>
                <a:rPr kumimoji="0" lang="hr-HR" altLang="sr-Latn-RS" sz="2000" b="1"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Connectedness</a:t>
              </a:r>
              <a:r>
                <a:rPr kumimoji="0" lang="hr-HR" altLang="sr-Latn-RS"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to Nature</a:t>
              </a:r>
              <a:endParaRPr kumimoji="0" lang="en-US" altLang="sr-Latn-RS"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a:p>
              <a:pPr marL="171450" marR="0" lvl="1" indent="-171450" algn="l" defTabSz="1066800" rtl="0" eaLnBrk="1" fontAlgn="auto" latinLnBrk="0" hangingPunct="1">
                <a:lnSpc>
                  <a:spcPct val="90000"/>
                </a:lnSpc>
                <a:spcBef>
                  <a:spcPts val="0"/>
                </a:spcBef>
                <a:spcAft>
                  <a:spcPts val="300"/>
                </a:spcAft>
                <a:buClrTx/>
                <a:buSzPct val="100000"/>
                <a:buFontTx/>
                <a:buChar char="•"/>
                <a:tabLst/>
                <a:defRPr/>
              </a:pP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Degree</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of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feeling</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connected</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to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the</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natural</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world</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around</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us</a:t>
              </a:r>
              <a:endParaRPr kumimoji="0" lang="en-US"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a:p>
              <a:pPr marL="171450" marR="0" lvl="1" indent="-171450" algn="l" defTabSz="1066800" rtl="0" eaLnBrk="1" fontAlgn="auto" latinLnBrk="0" hangingPunct="1">
                <a:lnSpc>
                  <a:spcPct val="90000"/>
                </a:lnSpc>
                <a:spcBef>
                  <a:spcPts val="0"/>
                </a:spcBef>
                <a:spcAft>
                  <a:spcPts val="300"/>
                </a:spcAft>
                <a:buClrTx/>
                <a:buSzPct val="100000"/>
                <a:buFontTx/>
                <a:buChar char="•"/>
                <a:tabLst/>
                <a:defRPr/>
              </a:pP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Proven</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to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be</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related</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to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our</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well-being</a:t>
              </a:r>
              <a:endParaRPr kumimoji="0" lang="en-US"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a:p>
              <a:pPr marL="171450" marR="0" lvl="1" indent="-171450" algn="l" defTabSz="1066800" rtl="0" eaLnBrk="1" fontAlgn="auto" latinLnBrk="0" hangingPunct="1">
                <a:lnSpc>
                  <a:spcPct val="90000"/>
                </a:lnSpc>
                <a:spcBef>
                  <a:spcPts val="0"/>
                </a:spcBef>
                <a:spcAft>
                  <a:spcPts val="300"/>
                </a:spcAft>
                <a:buClrTx/>
                <a:buSzPct val="100000"/>
                <a:buFontTx/>
                <a:buChar char="•"/>
                <a:tabLst/>
                <a:defRPr/>
              </a:pP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Before</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during</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and</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after</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the</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courtyard</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greening</a:t>
              </a:r>
              <a:endParaRPr kumimoji="0" lang="en-US"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grpSp>
      <p:grpSp>
        <p:nvGrpSpPr>
          <p:cNvPr id="18" name="Group 17">
            <a:extLst>
              <a:ext uri="{FF2B5EF4-FFF2-40B4-BE49-F238E27FC236}">
                <a16:creationId xmlns:a16="http://schemas.microsoft.com/office/drawing/2014/main" id="{94558438-B311-8D37-AD23-EBF45B7273F9}"/>
              </a:ext>
            </a:extLst>
          </p:cNvPr>
          <p:cNvGrpSpPr/>
          <p:nvPr/>
        </p:nvGrpSpPr>
        <p:grpSpPr>
          <a:xfrm>
            <a:off x="8376421" y="3703215"/>
            <a:ext cx="3428869" cy="3025723"/>
            <a:chOff x="7796836" y="3832277"/>
            <a:chExt cx="3428869" cy="3025723"/>
          </a:xfrm>
        </p:grpSpPr>
        <p:sp>
          <p:nvSpPr>
            <p:cNvPr id="15" name="Rectangle: Rounded Corners 14">
              <a:extLst>
                <a:ext uri="{FF2B5EF4-FFF2-40B4-BE49-F238E27FC236}">
                  <a16:creationId xmlns:a16="http://schemas.microsoft.com/office/drawing/2014/main" id="{E941E3E9-2F33-F1B5-D8C2-0A1C81601EC3}"/>
                </a:ext>
              </a:extLst>
            </p:cNvPr>
            <p:cNvSpPr/>
            <p:nvPr/>
          </p:nvSpPr>
          <p:spPr>
            <a:xfrm>
              <a:off x="7796836" y="3832277"/>
              <a:ext cx="3364092" cy="3025723"/>
            </a:xfrm>
            <a:prstGeom prst="roundRect">
              <a:avLst/>
            </a:prstGeom>
            <a:solidFill>
              <a:srgbClr val="9ECB7F"/>
            </a:solidFill>
            <a:ln>
              <a:solidFill>
                <a:srgbClr val="9EC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7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2055" name="Freeform: Shape 6">
              <a:extLst>
                <a:ext uri="{FF2B5EF4-FFF2-40B4-BE49-F238E27FC236}">
                  <a16:creationId xmlns:a16="http://schemas.microsoft.com/office/drawing/2014/main" id="{CB027BC8-4723-4B8D-54FC-FDD5DFE83F6A}"/>
                </a:ext>
              </a:extLst>
            </p:cNvPr>
            <p:cNvSpPr>
              <a:spLocks/>
            </p:cNvSpPr>
            <p:nvPr/>
          </p:nvSpPr>
          <p:spPr bwMode="auto">
            <a:xfrm>
              <a:off x="7957939" y="4092574"/>
              <a:ext cx="3267766" cy="2722563"/>
            </a:xfrm>
            <a:custGeom>
              <a:avLst/>
              <a:gdLst>
                <a:gd name="T0" fmla="*/ 1633850 w 3267704"/>
                <a:gd name="T1" fmla="*/ 0 h 2723069"/>
                <a:gd name="T2" fmla="*/ 3267699 w 3267704"/>
                <a:gd name="T3" fmla="*/ 1361532 h 2723069"/>
                <a:gd name="T4" fmla="*/ 1633850 w 3267704"/>
                <a:gd name="T5" fmla="*/ 2723064 h 2723069"/>
                <a:gd name="T6" fmla="*/ 0 w 3267704"/>
                <a:gd name="T7" fmla="*/ 1361532 h 2723069"/>
                <a:gd name="T8" fmla="*/ 0 w 3267704"/>
                <a:gd name="T9" fmla="*/ 0 h 2723069"/>
                <a:gd name="T10" fmla="*/ 3267699 w 3267704"/>
                <a:gd name="T11" fmla="*/ 0 h 2723069"/>
                <a:gd name="T12" fmla="*/ 3267699 w 3267704"/>
                <a:gd name="T13" fmla="*/ 2723064 h 2723069"/>
                <a:gd name="T14" fmla="*/ 0 w 3267704"/>
                <a:gd name="T15" fmla="*/ 2723064 h 2723069"/>
                <a:gd name="T16" fmla="*/ 0 w 3267704"/>
                <a:gd name="T17" fmla="*/ 0 h 2723069"/>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3267704"/>
                <a:gd name="T28" fmla="*/ 0 h 2723069"/>
                <a:gd name="T29" fmla="*/ 3267704 w 3267704"/>
                <a:gd name="T30" fmla="*/ 2723069 h 27230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67704" h="2723069">
                  <a:moveTo>
                    <a:pt x="0" y="0"/>
                  </a:moveTo>
                  <a:lnTo>
                    <a:pt x="3267704" y="0"/>
                  </a:lnTo>
                  <a:lnTo>
                    <a:pt x="3267704" y="2723069"/>
                  </a:lnTo>
                  <a:lnTo>
                    <a:pt x="0" y="2723069"/>
                  </a:lnTo>
                  <a:lnTo>
                    <a:pt x="0" y="0"/>
                  </a:lnTo>
                  <a:close/>
                </a:path>
              </a:pathLst>
            </a:custGeom>
            <a:noFill/>
            <a:ln w="19046">
              <a:noFill/>
              <a:miter lim="800000"/>
              <a:headEnd/>
              <a:tailEnd/>
            </a:ln>
          </p:spPr>
          <p:txBody>
            <a:bodyPr tIns="91440" bIns="91440"/>
            <a:lstStyle>
              <a:lvl1pPr defTabSz="1066800">
                <a:defRPr>
                  <a:solidFill>
                    <a:schemeClr val="tx1"/>
                  </a:solidFill>
                  <a:latin typeface="Aptos" panose="020B0004020202020204" pitchFamily="34" charset="0"/>
                </a:defRPr>
              </a:lvl1pPr>
              <a:lvl2pPr marL="171450" indent="-171450" defTabSz="1066800">
                <a:defRPr>
                  <a:solidFill>
                    <a:schemeClr val="tx1"/>
                  </a:solidFill>
                  <a:latin typeface="Aptos" panose="020B0004020202020204" pitchFamily="34" charset="0"/>
                </a:defRPr>
              </a:lvl2pPr>
              <a:lvl3pPr marL="1143000" indent="-228600" defTabSz="1066800">
                <a:defRPr>
                  <a:solidFill>
                    <a:schemeClr val="tx1"/>
                  </a:solidFill>
                  <a:latin typeface="Aptos" panose="020B0004020202020204" pitchFamily="34" charset="0"/>
                </a:defRPr>
              </a:lvl3pPr>
              <a:lvl4pPr marL="1600200" indent="-228600" defTabSz="1066800">
                <a:defRPr>
                  <a:solidFill>
                    <a:schemeClr val="tx1"/>
                  </a:solidFill>
                  <a:latin typeface="Aptos" panose="020B0004020202020204" pitchFamily="34" charset="0"/>
                </a:defRPr>
              </a:lvl4pPr>
              <a:lvl5pPr marL="2057400" indent="-228600" defTabSz="1066800">
                <a:defRPr>
                  <a:solidFill>
                    <a:schemeClr val="tx1"/>
                  </a:solidFill>
                  <a:latin typeface="Aptos" panose="020B0004020202020204" pitchFamily="34" charset="0"/>
                </a:defRPr>
              </a:lvl5pPr>
              <a:lvl6pPr marL="2514600" indent="-228600" defTabSz="1066800" fontAlgn="base">
                <a:spcBef>
                  <a:spcPct val="0"/>
                </a:spcBef>
                <a:spcAft>
                  <a:spcPct val="0"/>
                </a:spcAft>
                <a:defRPr>
                  <a:solidFill>
                    <a:schemeClr val="tx1"/>
                  </a:solidFill>
                  <a:latin typeface="Aptos" panose="020B0004020202020204" pitchFamily="34" charset="0"/>
                </a:defRPr>
              </a:lvl6pPr>
              <a:lvl7pPr marL="2971800" indent="-228600" defTabSz="1066800" fontAlgn="base">
                <a:spcBef>
                  <a:spcPct val="0"/>
                </a:spcBef>
                <a:spcAft>
                  <a:spcPct val="0"/>
                </a:spcAft>
                <a:defRPr>
                  <a:solidFill>
                    <a:schemeClr val="tx1"/>
                  </a:solidFill>
                  <a:latin typeface="Aptos" panose="020B0004020202020204" pitchFamily="34" charset="0"/>
                </a:defRPr>
              </a:lvl7pPr>
              <a:lvl8pPr marL="3429000" indent="-228600" defTabSz="1066800" fontAlgn="base">
                <a:spcBef>
                  <a:spcPct val="0"/>
                </a:spcBef>
                <a:spcAft>
                  <a:spcPct val="0"/>
                </a:spcAft>
                <a:defRPr>
                  <a:solidFill>
                    <a:schemeClr val="tx1"/>
                  </a:solidFill>
                  <a:latin typeface="Aptos" panose="020B0004020202020204" pitchFamily="34" charset="0"/>
                </a:defRPr>
              </a:lvl8pPr>
              <a:lvl9pPr marL="3886200" indent="-228600" defTabSz="1066800" fontAlgn="base">
                <a:spcBef>
                  <a:spcPct val="0"/>
                </a:spcBef>
                <a:spcAft>
                  <a:spcPct val="0"/>
                </a:spcAft>
                <a:defRPr>
                  <a:solidFill>
                    <a:schemeClr val="tx1"/>
                  </a:solidFill>
                  <a:latin typeface="Aptos" panose="020B0004020202020204" pitchFamily="34" charset="0"/>
                </a:defRPr>
              </a:lvl9pPr>
            </a:lstStyle>
            <a:p>
              <a:pPr marL="0" marR="0" lvl="0" indent="0" algn="l" defTabSz="1066800" rtl="0" eaLnBrk="1" fontAlgn="auto" latinLnBrk="0" hangingPunct="1">
                <a:lnSpc>
                  <a:spcPct val="90000"/>
                </a:lnSpc>
                <a:spcBef>
                  <a:spcPts val="0"/>
                </a:spcBef>
                <a:spcAft>
                  <a:spcPts val="1000"/>
                </a:spcAft>
                <a:buClrTx/>
                <a:buSzTx/>
                <a:buFontTx/>
                <a:buNone/>
                <a:tabLst/>
                <a:defRPr/>
              </a:pPr>
              <a:r>
                <a:rPr kumimoji="0" lang="hr-HR" altLang="sr-Latn-RS" sz="2000" b="1"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Quality</a:t>
              </a:r>
              <a:r>
                <a:rPr kumimoji="0" lang="hr-HR" altLang="sr-Latn-RS"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of Life</a:t>
              </a:r>
              <a:endParaRPr kumimoji="0" lang="en-US" altLang="sr-Latn-RS" sz="20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a:p>
              <a:pPr marL="171450" marR="0" lvl="1" indent="-171450" algn="l" defTabSz="1066800" rtl="0" eaLnBrk="1" fontAlgn="auto" latinLnBrk="0" hangingPunct="1">
                <a:lnSpc>
                  <a:spcPct val="90000"/>
                </a:lnSpc>
                <a:spcBef>
                  <a:spcPts val="0"/>
                </a:spcBef>
                <a:spcAft>
                  <a:spcPts val="300"/>
                </a:spcAft>
                <a:buClrTx/>
                <a:buSzPct val="100000"/>
                <a:buFontTx/>
                <a:buChar char="•"/>
                <a:tabLst/>
                <a:defRPr/>
              </a:pP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Before</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during</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and</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after</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the</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courtyard</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greening</a:t>
              </a:r>
              <a:endParaRPr kumimoji="0" lang="en-US"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a:p>
              <a:pPr marL="171450" marR="0" lvl="1" indent="-171450" algn="l" defTabSz="1066800" rtl="0" eaLnBrk="1" fontAlgn="auto" latinLnBrk="0" hangingPunct="1">
                <a:lnSpc>
                  <a:spcPct val="90000"/>
                </a:lnSpc>
                <a:spcBef>
                  <a:spcPts val="0"/>
                </a:spcBef>
                <a:spcAft>
                  <a:spcPts val="300"/>
                </a:spcAft>
                <a:buClrTx/>
                <a:buSzPct val="100000"/>
                <a:buFontTx/>
                <a:buChar char="•"/>
                <a:tabLst/>
                <a:defRPr/>
              </a:pP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Composed</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of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various</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aspects</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from</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environmental</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quality</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to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social</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aspects</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endParaRPr kumimoji="0" lang="en-US"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a:p>
              <a:pPr marL="171450" marR="0" lvl="1" indent="-171450" algn="l" defTabSz="1066800" rtl="0" eaLnBrk="1" fontAlgn="auto" latinLnBrk="0" hangingPunct="1">
                <a:lnSpc>
                  <a:spcPct val="90000"/>
                </a:lnSpc>
                <a:spcBef>
                  <a:spcPts val="0"/>
                </a:spcBef>
                <a:spcAft>
                  <a:spcPts val="300"/>
                </a:spcAft>
                <a:buClrTx/>
                <a:buSzPct val="100000"/>
                <a:buFontTx/>
                <a:buChar char="•"/>
                <a:tabLst/>
                <a:defRPr/>
              </a:pP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Which</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ones</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are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impacted</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by</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the</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 </a:t>
              </a:r>
              <a:r>
                <a:rPr kumimoji="0" lang="hr-HR" altLang="sr-Latn-RS" sz="17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cs typeface="+mn-cs"/>
                </a:rPr>
                <a:t>programme</a:t>
              </a:r>
              <a:r>
                <a:rPr kumimoji="0" lang="hr-HR"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rPr>
                <a:t>?</a:t>
              </a:r>
              <a:endParaRPr kumimoji="0" lang="en-US" altLang="sr-Latn-RS" sz="17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mn-cs"/>
              </a:endParaRPr>
            </a:p>
          </p:txBody>
        </p:sp>
      </p:grpSp>
      <p:pic>
        <p:nvPicPr>
          <p:cNvPr id="2" name="Picture 1">
            <a:extLst>
              <a:ext uri="{FF2B5EF4-FFF2-40B4-BE49-F238E27FC236}">
                <a16:creationId xmlns:a16="http://schemas.microsoft.com/office/drawing/2014/main" id="{F0D8B4C4-B1A2-C78B-BB45-1D5B840A8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4" name="Group 3">
            <a:extLst>
              <a:ext uri="{FF2B5EF4-FFF2-40B4-BE49-F238E27FC236}">
                <a16:creationId xmlns:a16="http://schemas.microsoft.com/office/drawing/2014/main" id="{C0C44E04-03EA-D6CA-213F-694A3E81BE4E}"/>
              </a:ext>
            </a:extLst>
          </p:cNvPr>
          <p:cNvGrpSpPr/>
          <p:nvPr/>
        </p:nvGrpSpPr>
        <p:grpSpPr>
          <a:xfrm>
            <a:off x="386710" y="303160"/>
            <a:ext cx="1945105" cy="707886"/>
            <a:chOff x="87501" y="24230"/>
            <a:chExt cx="1945105" cy="707886"/>
          </a:xfrm>
        </p:grpSpPr>
        <p:pic>
          <p:nvPicPr>
            <p:cNvPr id="5" name="Picture 4" descr="Znate li što znače otvorena vrata i kule na grbu Grada ...">
              <a:extLst>
                <a:ext uri="{FF2B5EF4-FFF2-40B4-BE49-F238E27FC236}">
                  <a16:creationId xmlns:a16="http://schemas.microsoft.com/office/drawing/2014/main" id="{FECCDE99-38AD-4D5E-8F5B-25EFF947619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2885A65-8088-3654-3FBC-AF269009594C}"/>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A78B007-BAEC-333C-8933-6D1C57739004}"/>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19B145-FE04-2C62-CA88-3686F198C64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52352" y="2564189"/>
            <a:ext cx="6862507" cy="3914776"/>
          </a:xfrm>
          <a:prstGeom prst="rect">
            <a:avLst/>
          </a:prstGeom>
        </p:spPr>
      </p:pic>
      <p:sp>
        <p:nvSpPr>
          <p:cNvPr id="14" name="Freeform: Shape 13">
            <a:extLst>
              <a:ext uri="{FF2B5EF4-FFF2-40B4-BE49-F238E27FC236}">
                <a16:creationId xmlns:a16="http://schemas.microsoft.com/office/drawing/2014/main" id="{21DE1253-1247-064C-21F6-C1444D285BDE}"/>
              </a:ext>
            </a:extLst>
          </p:cNvPr>
          <p:cNvSpPr/>
          <p:nvPr/>
        </p:nvSpPr>
        <p:spPr>
          <a:xfrm>
            <a:off x="6163644" y="1244977"/>
            <a:ext cx="4991100" cy="3276600"/>
          </a:xfrm>
          <a:custGeom>
            <a:avLst/>
            <a:gdLst>
              <a:gd name="connsiteX0" fmla="*/ 0 w 4991100"/>
              <a:gd name="connsiteY0" fmla="*/ 3152775 h 3276600"/>
              <a:gd name="connsiteX1" fmla="*/ 266700 w 4991100"/>
              <a:gd name="connsiteY1" fmla="*/ 2971800 h 3276600"/>
              <a:gd name="connsiteX2" fmla="*/ 447675 w 4991100"/>
              <a:gd name="connsiteY2" fmla="*/ 2686050 h 3276600"/>
              <a:gd name="connsiteX3" fmla="*/ 542925 w 4991100"/>
              <a:gd name="connsiteY3" fmla="*/ 2381250 h 3276600"/>
              <a:gd name="connsiteX4" fmla="*/ 428625 w 4991100"/>
              <a:gd name="connsiteY4" fmla="*/ 2019300 h 3276600"/>
              <a:gd name="connsiteX5" fmla="*/ 304800 w 4991100"/>
              <a:gd name="connsiteY5" fmla="*/ 1628775 h 3276600"/>
              <a:gd name="connsiteX6" fmla="*/ 419100 w 4991100"/>
              <a:gd name="connsiteY6" fmla="*/ 1123950 h 3276600"/>
              <a:gd name="connsiteX7" fmla="*/ 781050 w 4991100"/>
              <a:gd name="connsiteY7" fmla="*/ 628650 h 3276600"/>
              <a:gd name="connsiteX8" fmla="*/ 1162050 w 4991100"/>
              <a:gd name="connsiteY8" fmla="*/ 295275 h 3276600"/>
              <a:gd name="connsiteX9" fmla="*/ 1619250 w 4991100"/>
              <a:gd name="connsiteY9" fmla="*/ 95250 h 3276600"/>
              <a:gd name="connsiteX10" fmla="*/ 1943100 w 4991100"/>
              <a:gd name="connsiteY10" fmla="*/ 19050 h 3276600"/>
              <a:gd name="connsiteX11" fmla="*/ 3362325 w 4991100"/>
              <a:gd name="connsiteY11" fmla="*/ 0 h 3276600"/>
              <a:gd name="connsiteX12" fmla="*/ 3952875 w 4991100"/>
              <a:gd name="connsiteY12" fmla="*/ 95250 h 3276600"/>
              <a:gd name="connsiteX13" fmla="*/ 4324350 w 4991100"/>
              <a:gd name="connsiteY13" fmla="*/ 276225 h 3276600"/>
              <a:gd name="connsiteX14" fmla="*/ 4638675 w 4991100"/>
              <a:gd name="connsiteY14" fmla="*/ 514350 h 3276600"/>
              <a:gd name="connsiteX15" fmla="*/ 4867275 w 4991100"/>
              <a:gd name="connsiteY15" fmla="*/ 866775 h 3276600"/>
              <a:gd name="connsiteX16" fmla="*/ 4972050 w 4991100"/>
              <a:gd name="connsiteY16" fmla="*/ 1247775 h 3276600"/>
              <a:gd name="connsiteX17" fmla="*/ 4991100 w 4991100"/>
              <a:gd name="connsiteY17" fmla="*/ 1657350 h 3276600"/>
              <a:gd name="connsiteX18" fmla="*/ 4924425 w 4991100"/>
              <a:gd name="connsiteY18" fmla="*/ 1981200 h 3276600"/>
              <a:gd name="connsiteX19" fmla="*/ 4772025 w 4991100"/>
              <a:gd name="connsiteY19" fmla="*/ 2400300 h 3276600"/>
              <a:gd name="connsiteX20" fmla="*/ 4619625 w 4991100"/>
              <a:gd name="connsiteY20" fmla="*/ 2714625 h 3276600"/>
              <a:gd name="connsiteX21" fmla="*/ 4333875 w 4991100"/>
              <a:gd name="connsiteY21" fmla="*/ 2952750 h 3276600"/>
              <a:gd name="connsiteX22" fmla="*/ 4038600 w 4991100"/>
              <a:gd name="connsiteY22" fmla="*/ 3086100 h 3276600"/>
              <a:gd name="connsiteX23" fmla="*/ 3724275 w 4991100"/>
              <a:gd name="connsiteY23" fmla="*/ 3219450 h 3276600"/>
              <a:gd name="connsiteX24" fmla="*/ 3238500 w 4991100"/>
              <a:gd name="connsiteY24" fmla="*/ 3257550 h 3276600"/>
              <a:gd name="connsiteX25" fmla="*/ 2800350 w 4991100"/>
              <a:gd name="connsiteY25" fmla="*/ 3276600 h 3276600"/>
              <a:gd name="connsiteX26" fmla="*/ 2152650 w 4991100"/>
              <a:gd name="connsiteY26" fmla="*/ 3209925 h 3276600"/>
              <a:gd name="connsiteX27" fmla="*/ 1876425 w 4991100"/>
              <a:gd name="connsiteY27" fmla="*/ 3171825 h 3276600"/>
              <a:gd name="connsiteX28" fmla="*/ 1409700 w 4991100"/>
              <a:gd name="connsiteY28" fmla="*/ 3009900 h 3276600"/>
              <a:gd name="connsiteX29" fmla="*/ 1238250 w 4991100"/>
              <a:gd name="connsiteY29" fmla="*/ 2895600 h 3276600"/>
              <a:gd name="connsiteX30" fmla="*/ 1000125 w 4991100"/>
              <a:gd name="connsiteY30" fmla="*/ 2762250 h 3276600"/>
              <a:gd name="connsiteX31" fmla="*/ 838200 w 4991100"/>
              <a:gd name="connsiteY31" fmla="*/ 3057525 h 3276600"/>
              <a:gd name="connsiteX32" fmla="*/ 542925 w 4991100"/>
              <a:gd name="connsiteY32" fmla="*/ 3228975 h 3276600"/>
              <a:gd name="connsiteX33" fmla="*/ 361950 w 4991100"/>
              <a:gd name="connsiteY33" fmla="*/ 3238500 h 3276600"/>
              <a:gd name="connsiteX34" fmla="*/ 0 w 4991100"/>
              <a:gd name="connsiteY34" fmla="*/ 3152775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91100" h="3276600">
                <a:moveTo>
                  <a:pt x="0" y="3152775"/>
                </a:moveTo>
                <a:lnTo>
                  <a:pt x="266700" y="2971800"/>
                </a:lnTo>
                <a:lnTo>
                  <a:pt x="447675" y="2686050"/>
                </a:lnTo>
                <a:lnTo>
                  <a:pt x="542925" y="2381250"/>
                </a:lnTo>
                <a:lnTo>
                  <a:pt x="428625" y="2019300"/>
                </a:lnTo>
                <a:lnTo>
                  <a:pt x="304800" y="1628775"/>
                </a:lnTo>
                <a:lnTo>
                  <a:pt x="419100" y="1123950"/>
                </a:lnTo>
                <a:lnTo>
                  <a:pt x="781050" y="628650"/>
                </a:lnTo>
                <a:lnTo>
                  <a:pt x="1162050" y="295275"/>
                </a:lnTo>
                <a:lnTo>
                  <a:pt x="1619250" y="95250"/>
                </a:lnTo>
                <a:lnTo>
                  <a:pt x="1943100" y="19050"/>
                </a:lnTo>
                <a:lnTo>
                  <a:pt x="3362325" y="0"/>
                </a:lnTo>
                <a:lnTo>
                  <a:pt x="3952875" y="95250"/>
                </a:lnTo>
                <a:lnTo>
                  <a:pt x="4324350" y="276225"/>
                </a:lnTo>
                <a:lnTo>
                  <a:pt x="4638675" y="514350"/>
                </a:lnTo>
                <a:lnTo>
                  <a:pt x="4867275" y="866775"/>
                </a:lnTo>
                <a:lnTo>
                  <a:pt x="4972050" y="1247775"/>
                </a:lnTo>
                <a:lnTo>
                  <a:pt x="4991100" y="1657350"/>
                </a:lnTo>
                <a:lnTo>
                  <a:pt x="4924425" y="1981200"/>
                </a:lnTo>
                <a:lnTo>
                  <a:pt x="4772025" y="2400300"/>
                </a:lnTo>
                <a:lnTo>
                  <a:pt x="4619625" y="2714625"/>
                </a:lnTo>
                <a:lnTo>
                  <a:pt x="4333875" y="2952750"/>
                </a:lnTo>
                <a:lnTo>
                  <a:pt x="4038600" y="3086100"/>
                </a:lnTo>
                <a:lnTo>
                  <a:pt x="3724275" y="3219450"/>
                </a:lnTo>
                <a:lnTo>
                  <a:pt x="3238500" y="3257550"/>
                </a:lnTo>
                <a:lnTo>
                  <a:pt x="2800350" y="3276600"/>
                </a:lnTo>
                <a:lnTo>
                  <a:pt x="2152650" y="3209925"/>
                </a:lnTo>
                <a:lnTo>
                  <a:pt x="1876425" y="3171825"/>
                </a:lnTo>
                <a:lnTo>
                  <a:pt x="1409700" y="3009900"/>
                </a:lnTo>
                <a:lnTo>
                  <a:pt x="1238250" y="2895600"/>
                </a:lnTo>
                <a:lnTo>
                  <a:pt x="1000125" y="2762250"/>
                </a:lnTo>
                <a:lnTo>
                  <a:pt x="838200" y="3057525"/>
                </a:lnTo>
                <a:lnTo>
                  <a:pt x="542925" y="3228975"/>
                </a:lnTo>
                <a:lnTo>
                  <a:pt x="361950" y="3238500"/>
                </a:lnTo>
                <a:lnTo>
                  <a:pt x="0" y="3152775"/>
                </a:lnTo>
                <a:close/>
              </a:path>
            </a:pathLst>
          </a:custGeom>
          <a:solidFill>
            <a:schemeClr val="bg1"/>
          </a:solidFill>
          <a:ln w="76200">
            <a:solidFill>
              <a:srgbClr val="78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w="76200">
                <a:solidFill>
                  <a:srgbClr val="6BA262"/>
                </a:solid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2826F77-BB8F-123A-E004-8A9C997DFD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5" name="Group 4">
            <a:extLst>
              <a:ext uri="{FF2B5EF4-FFF2-40B4-BE49-F238E27FC236}">
                <a16:creationId xmlns:a16="http://schemas.microsoft.com/office/drawing/2014/main" id="{77225A0E-A71F-E48E-BF65-ADEA72A74B26}"/>
              </a:ext>
            </a:extLst>
          </p:cNvPr>
          <p:cNvGrpSpPr/>
          <p:nvPr/>
        </p:nvGrpSpPr>
        <p:grpSpPr>
          <a:xfrm>
            <a:off x="386710" y="303160"/>
            <a:ext cx="1945105" cy="707886"/>
            <a:chOff x="87501" y="24230"/>
            <a:chExt cx="1945105" cy="707886"/>
          </a:xfrm>
        </p:grpSpPr>
        <p:pic>
          <p:nvPicPr>
            <p:cNvPr id="6" name="Picture 4" descr="Znate li što znače otvorena vrata i kule na grbu Grada ...">
              <a:extLst>
                <a:ext uri="{FF2B5EF4-FFF2-40B4-BE49-F238E27FC236}">
                  <a16:creationId xmlns:a16="http://schemas.microsoft.com/office/drawing/2014/main" id="{99F4A06E-3212-AB08-E457-B85E1368451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F59FF528-E8A3-4D56-3691-B77A9BFFDF0B}"/>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04FFC09-D4FE-D5A7-5D00-712127D406EF}"/>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
        <p:nvSpPr>
          <p:cNvPr id="10" name="TextBox 9">
            <a:extLst>
              <a:ext uri="{FF2B5EF4-FFF2-40B4-BE49-F238E27FC236}">
                <a16:creationId xmlns:a16="http://schemas.microsoft.com/office/drawing/2014/main" id="{E183FAD6-FE3B-765C-B264-D1C2EDC97497}"/>
              </a:ext>
            </a:extLst>
          </p:cNvPr>
          <p:cNvSpPr txBox="1"/>
          <p:nvPr/>
        </p:nvSpPr>
        <p:spPr>
          <a:xfrm>
            <a:off x="6877050" y="1668454"/>
            <a:ext cx="402907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NOW THE KIDS WILL COME AND PLAY.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OLDER ONES HAVE STARTED SITTING IN THE YARD.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YESTERDAY I TALKED TO THEM FROM THE BALCONY, BUT I'M GOING TO START COMING DOWN TOO.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NEXT QUESTION IS WHERE TO PUT THE BARBECUE.</a:t>
            </a:r>
          </a:p>
        </p:txBody>
      </p:sp>
    </p:spTree>
    <p:extLst>
      <p:ext uri="{BB962C8B-B14F-4D97-AF65-F5344CB8AC3E}">
        <p14:creationId xmlns:p14="http://schemas.microsoft.com/office/powerpoint/2010/main" val="24914070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B83D8-7D3B-DF73-0652-E111B95606E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52352" y="2423666"/>
            <a:ext cx="6915321" cy="3914776"/>
          </a:xfrm>
          <a:prstGeom prst="rect">
            <a:avLst/>
          </a:prstGeom>
        </p:spPr>
      </p:pic>
      <p:pic>
        <p:nvPicPr>
          <p:cNvPr id="5" name="Picture 4">
            <a:extLst>
              <a:ext uri="{FF2B5EF4-FFF2-40B4-BE49-F238E27FC236}">
                <a16:creationId xmlns:a16="http://schemas.microsoft.com/office/drawing/2014/main" id="{04B06E76-D121-B6A1-75B3-52EFD9ED6D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6" name="Group 5">
            <a:extLst>
              <a:ext uri="{FF2B5EF4-FFF2-40B4-BE49-F238E27FC236}">
                <a16:creationId xmlns:a16="http://schemas.microsoft.com/office/drawing/2014/main" id="{6FAC6918-9291-C4C4-017B-143076AF634B}"/>
              </a:ext>
            </a:extLst>
          </p:cNvPr>
          <p:cNvGrpSpPr/>
          <p:nvPr/>
        </p:nvGrpSpPr>
        <p:grpSpPr>
          <a:xfrm>
            <a:off x="386710" y="303160"/>
            <a:ext cx="1945105" cy="707886"/>
            <a:chOff x="87501" y="24230"/>
            <a:chExt cx="1945105" cy="707886"/>
          </a:xfrm>
        </p:grpSpPr>
        <p:pic>
          <p:nvPicPr>
            <p:cNvPr id="7" name="Picture 4" descr="Znate li što znače otvorena vrata i kule na grbu Grada ...">
              <a:extLst>
                <a:ext uri="{FF2B5EF4-FFF2-40B4-BE49-F238E27FC236}">
                  <a16:creationId xmlns:a16="http://schemas.microsoft.com/office/drawing/2014/main" id="{B1795430-07A2-72F3-1E99-5FAF6837539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12EB9CB-9DCE-B205-70A1-B913A8F62A3A}"/>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00F7423-9052-ECBE-D38B-FD7C3CE32734}"/>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
        <p:nvSpPr>
          <p:cNvPr id="2" name="Freeform: Shape 1">
            <a:extLst>
              <a:ext uri="{FF2B5EF4-FFF2-40B4-BE49-F238E27FC236}">
                <a16:creationId xmlns:a16="http://schemas.microsoft.com/office/drawing/2014/main" id="{C294A1DC-EB09-1EC3-DDB9-637FC3B51284}"/>
              </a:ext>
            </a:extLst>
          </p:cNvPr>
          <p:cNvSpPr/>
          <p:nvPr/>
        </p:nvSpPr>
        <p:spPr>
          <a:xfrm>
            <a:off x="6163644" y="1244977"/>
            <a:ext cx="4991100" cy="3276600"/>
          </a:xfrm>
          <a:custGeom>
            <a:avLst/>
            <a:gdLst>
              <a:gd name="connsiteX0" fmla="*/ 0 w 4991100"/>
              <a:gd name="connsiteY0" fmla="*/ 3152775 h 3276600"/>
              <a:gd name="connsiteX1" fmla="*/ 266700 w 4991100"/>
              <a:gd name="connsiteY1" fmla="*/ 2971800 h 3276600"/>
              <a:gd name="connsiteX2" fmla="*/ 447675 w 4991100"/>
              <a:gd name="connsiteY2" fmla="*/ 2686050 h 3276600"/>
              <a:gd name="connsiteX3" fmla="*/ 542925 w 4991100"/>
              <a:gd name="connsiteY3" fmla="*/ 2381250 h 3276600"/>
              <a:gd name="connsiteX4" fmla="*/ 428625 w 4991100"/>
              <a:gd name="connsiteY4" fmla="*/ 2019300 h 3276600"/>
              <a:gd name="connsiteX5" fmla="*/ 304800 w 4991100"/>
              <a:gd name="connsiteY5" fmla="*/ 1628775 h 3276600"/>
              <a:gd name="connsiteX6" fmla="*/ 419100 w 4991100"/>
              <a:gd name="connsiteY6" fmla="*/ 1123950 h 3276600"/>
              <a:gd name="connsiteX7" fmla="*/ 781050 w 4991100"/>
              <a:gd name="connsiteY7" fmla="*/ 628650 h 3276600"/>
              <a:gd name="connsiteX8" fmla="*/ 1162050 w 4991100"/>
              <a:gd name="connsiteY8" fmla="*/ 295275 h 3276600"/>
              <a:gd name="connsiteX9" fmla="*/ 1619250 w 4991100"/>
              <a:gd name="connsiteY9" fmla="*/ 95250 h 3276600"/>
              <a:gd name="connsiteX10" fmla="*/ 1943100 w 4991100"/>
              <a:gd name="connsiteY10" fmla="*/ 19050 h 3276600"/>
              <a:gd name="connsiteX11" fmla="*/ 3362325 w 4991100"/>
              <a:gd name="connsiteY11" fmla="*/ 0 h 3276600"/>
              <a:gd name="connsiteX12" fmla="*/ 3952875 w 4991100"/>
              <a:gd name="connsiteY12" fmla="*/ 95250 h 3276600"/>
              <a:gd name="connsiteX13" fmla="*/ 4324350 w 4991100"/>
              <a:gd name="connsiteY13" fmla="*/ 276225 h 3276600"/>
              <a:gd name="connsiteX14" fmla="*/ 4638675 w 4991100"/>
              <a:gd name="connsiteY14" fmla="*/ 514350 h 3276600"/>
              <a:gd name="connsiteX15" fmla="*/ 4867275 w 4991100"/>
              <a:gd name="connsiteY15" fmla="*/ 866775 h 3276600"/>
              <a:gd name="connsiteX16" fmla="*/ 4972050 w 4991100"/>
              <a:gd name="connsiteY16" fmla="*/ 1247775 h 3276600"/>
              <a:gd name="connsiteX17" fmla="*/ 4991100 w 4991100"/>
              <a:gd name="connsiteY17" fmla="*/ 1657350 h 3276600"/>
              <a:gd name="connsiteX18" fmla="*/ 4924425 w 4991100"/>
              <a:gd name="connsiteY18" fmla="*/ 1981200 h 3276600"/>
              <a:gd name="connsiteX19" fmla="*/ 4772025 w 4991100"/>
              <a:gd name="connsiteY19" fmla="*/ 2400300 h 3276600"/>
              <a:gd name="connsiteX20" fmla="*/ 4619625 w 4991100"/>
              <a:gd name="connsiteY20" fmla="*/ 2714625 h 3276600"/>
              <a:gd name="connsiteX21" fmla="*/ 4333875 w 4991100"/>
              <a:gd name="connsiteY21" fmla="*/ 2952750 h 3276600"/>
              <a:gd name="connsiteX22" fmla="*/ 4038600 w 4991100"/>
              <a:gd name="connsiteY22" fmla="*/ 3086100 h 3276600"/>
              <a:gd name="connsiteX23" fmla="*/ 3724275 w 4991100"/>
              <a:gd name="connsiteY23" fmla="*/ 3219450 h 3276600"/>
              <a:gd name="connsiteX24" fmla="*/ 3238500 w 4991100"/>
              <a:gd name="connsiteY24" fmla="*/ 3257550 h 3276600"/>
              <a:gd name="connsiteX25" fmla="*/ 2800350 w 4991100"/>
              <a:gd name="connsiteY25" fmla="*/ 3276600 h 3276600"/>
              <a:gd name="connsiteX26" fmla="*/ 2152650 w 4991100"/>
              <a:gd name="connsiteY26" fmla="*/ 3209925 h 3276600"/>
              <a:gd name="connsiteX27" fmla="*/ 1876425 w 4991100"/>
              <a:gd name="connsiteY27" fmla="*/ 3171825 h 3276600"/>
              <a:gd name="connsiteX28" fmla="*/ 1409700 w 4991100"/>
              <a:gd name="connsiteY28" fmla="*/ 3009900 h 3276600"/>
              <a:gd name="connsiteX29" fmla="*/ 1238250 w 4991100"/>
              <a:gd name="connsiteY29" fmla="*/ 2895600 h 3276600"/>
              <a:gd name="connsiteX30" fmla="*/ 1000125 w 4991100"/>
              <a:gd name="connsiteY30" fmla="*/ 2762250 h 3276600"/>
              <a:gd name="connsiteX31" fmla="*/ 838200 w 4991100"/>
              <a:gd name="connsiteY31" fmla="*/ 3057525 h 3276600"/>
              <a:gd name="connsiteX32" fmla="*/ 542925 w 4991100"/>
              <a:gd name="connsiteY32" fmla="*/ 3228975 h 3276600"/>
              <a:gd name="connsiteX33" fmla="*/ 361950 w 4991100"/>
              <a:gd name="connsiteY33" fmla="*/ 3238500 h 3276600"/>
              <a:gd name="connsiteX34" fmla="*/ 0 w 4991100"/>
              <a:gd name="connsiteY34" fmla="*/ 3152775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91100" h="3276600">
                <a:moveTo>
                  <a:pt x="0" y="3152775"/>
                </a:moveTo>
                <a:lnTo>
                  <a:pt x="266700" y="2971800"/>
                </a:lnTo>
                <a:lnTo>
                  <a:pt x="447675" y="2686050"/>
                </a:lnTo>
                <a:lnTo>
                  <a:pt x="542925" y="2381250"/>
                </a:lnTo>
                <a:lnTo>
                  <a:pt x="428625" y="2019300"/>
                </a:lnTo>
                <a:lnTo>
                  <a:pt x="304800" y="1628775"/>
                </a:lnTo>
                <a:lnTo>
                  <a:pt x="419100" y="1123950"/>
                </a:lnTo>
                <a:lnTo>
                  <a:pt x="781050" y="628650"/>
                </a:lnTo>
                <a:lnTo>
                  <a:pt x="1162050" y="295275"/>
                </a:lnTo>
                <a:lnTo>
                  <a:pt x="1619250" y="95250"/>
                </a:lnTo>
                <a:lnTo>
                  <a:pt x="1943100" y="19050"/>
                </a:lnTo>
                <a:lnTo>
                  <a:pt x="3362325" y="0"/>
                </a:lnTo>
                <a:lnTo>
                  <a:pt x="3952875" y="95250"/>
                </a:lnTo>
                <a:lnTo>
                  <a:pt x="4324350" y="276225"/>
                </a:lnTo>
                <a:lnTo>
                  <a:pt x="4638675" y="514350"/>
                </a:lnTo>
                <a:lnTo>
                  <a:pt x="4867275" y="866775"/>
                </a:lnTo>
                <a:lnTo>
                  <a:pt x="4972050" y="1247775"/>
                </a:lnTo>
                <a:lnTo>
                  <a:pt x="4991100" y="1657350"/>
                </a:lnTo>
                <a:lnTo>
                  <a:pt x="4924425" y="1981200"/>
                </a:lnTo>
                <a:lnTo>
                  <a:pt x="4772025" y="2400300"/>
                </a:lnTo>
                <a:lnTo>
                  <a:pt x="4619625" y="2714625"/>
                </a:lnTo>
                <a:lnTo>
                  <a:pt x="4333875" y="2952750"/>
                </a:lnTo>
                <a:lnTo>
                  <a:pt x="4038600" y="3086100"/>
                </a:lnTo>
                <a:lnTo>
                  <a:pt x="3724275" y="3219450"/>
                </a:lnTo>
                <a:lnTo>
                  <a:pt x="3238500" y="3257550"/>
                </a:lnTo>
                <a:lnTo>
                  <a:pt x="2800350" y="3276600"/>
                </a:lnTo>
                <a:lnTo>
                  <a:pt x="2152650" y="3209925"/>
                </a:lnTo>
                <a:lnTo>
                  <a:pt x="1876425" y="3171825"/>
                </a:lnTo>
                <a:lnTo>
                  <a:pt x="1409700" y="3009900"/>
                </a:lnTo>
                <a:lnTo>
                  <a:pt x="1238250" y="2895600"/>
                </a:lnTo>
                <a:lnTo>
                  <a:pt x="1000125" y="2762250"/>
                </a:lnTo>
                <a:lnTo>
                  <a:pt x="838200" y="3057525"/>
                </a:lnTo>
                <a:lnTo>
                  <a:pt x="542925" y="3228975"/>
                </a:lnTo>
                <a:lnTo>
                  <a:pt x="361950" y="3238500"/>
                </a:lnTo>
                <a:lnTo>
                  <a:pt x="0" y="3152775"/>
                </a:lnTo>
                <a:close/>
              </a:path>
            </a:pathLst>
          </a:custGeom>
          <a:solidFill>
            <a:schemeClr val="bg1"/>
          </a:solidFill>
          <a:ln w="76200">
            <a:solidFill>
              <a:srgbClr val="78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w="76200">
                <a:solidFill>
                  <a:srgbClr val="6BA262"/>
                </a:solid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09D897B-B528-EA50-28F7-2B7BA82D955F}"/>
              </a:ext>
            </a:extLst>
          </p:cNvPr>
          <p:cNvSpPr txBox="1"/>
          <p:nvPr/>
        </p:nvSpPr>
        <p:spPr>
          <a:xfrm>
            <a:off x="6943725" y="2128180"/>
            <a:ext cx="3857625" cy="1569660"/>
          </a:xfrm>
          <a:prstGeom prst="rect">
            <a:avLst/>
          </a:prstGeom>
          <a:noFill/>
        </p:spPr>
        <p:txBody>
          <a:bodyPr wrap="square">
            <a:spAutoFit/>
          </a:bodyPr>
          <a:lstStyle>
            <a:defPPr>
              <a:defRPr lang="sr-Latn-RS"/>
            </a:defPPr>
            <a:lvl1pPr algn="ctr">
              <a:defRPr sz="1600">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NOW WE HAVE TO LEARN HOW TO MANAGE THIS.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WHO WILL ORGANIZE THE WATERING SHIFTS?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WHO WILL BUY THE WATER HOSE?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SWEET WORRIES...</a:t>
            </a:r>
          </a:p>
        </p:txBody>
      </p:sp>
    </p:spTree>
    <p:extLst>
      <p:ext uri="{BB962C8B-B14F-4D97-AF65-F5344CB8AC3E}">
        <p14:creationId xmlns:p14="http://schemas.microsoft.com/office/powerpoint/2010/main" val="241518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0F382C-5E20-11E0-0B2D-040AFD8B6B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3" name="Group 2">
            <a:extLst>
              <a:ext uri="{FF2B5EF4-FFF2-40B4-BE49-F238E27FC236}">
                <a16:creationId xmlns:a16="http://schemas.microsoft.com/office/drawing/2014/main" id="{90F4ABEB-4FCA-4DE9-41BE-CAEBD2CD74E8}"/>
              </a:ext>
            </a:extLst>
          </p:cNvPr>
          <p:cNvGrpSpPr/>
          <p:nvPr/>
        </p:nvGrpSpPr>
        <p:grpSpPr>
          <a:xfrm>
            <a:off x="386710" y="303160"/>
            <a:ext cx="1945105" cy="707886"/>
            <a:chOff x="87501" y="24230"/>
            <a:chExt cx="1945105" cy="707886"/>
          </a:xfrm>
        </p:grpSpPr>
        <p:pic>
          <p:nvPicPr>
            <p:cNvPr id="4" name="Picture 4" descr="Znate li što znače otvorena vrata i kule na grbu Grada ...">
              <a:extLst>
                <a:ext uri="{FF2B5EF4-FFF2-40B4-BE49-F238E27FC236}">
                  <a16:creationId xmlns:a16="http://schemas.microsoft.com/office/drawing/2014/main" id="{0DDDC4FD-7988-2C98-9DDE-E2B23C2107E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E372DD65-CAC1-D38F-3772-0C34BA51CE78}"/>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BB393EF-282A-1FD0-B7AE-8E0BC9C98B96}"/>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
        <p:nvSpPr>
          <p:cNvPr id="7" name="TextBox 6">
            <a:extLst>
              <a:ext uri="{FF2B5EF4-FFF2-40B4-BE49-F238E27FC236}">
                <a16:creationId xmlns:a16="http://schemas.microsoft.com/office/drawing/2014/main" id="{24EC111B-756A-B34B-2DC8-2AAEC79F0B0A}"/>
              </a:ext>
            </a:extLst>
          </p:cNvPr>
          <p:cNvSpPr txBox="1"/>
          <p:nvPr/>
        </p:nvSpPr>
        <p:spPr>
          <a:xfrm>
            <a:off x="386710" y="1520956"/>
            <a:ext cx="5011052" cy="43704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rgbClr val="70AD47"/>
                </a:solidFill>
                <a:effectLst/>
                <a:uLnTx/>
                <a:uFillTx/>
                <a:latin typeface="Verdana Pro Black" panose="020B0A04030504040204" pitchFamily="34" charset="0"/>
                <a:ea typeface="Verdana" panose="020B0604030504040204" pitchFamily="34" charset="0"/>
                <a:cs typeface="+mn-cs"/>
              </a:rPr>
              <a:t>June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1" i="0" u="none" strike="noStrike" kern="1200" cap="none" spc="0" normalizeH="0" baseline="0" noProof="0" dirty="0">
              <a:ln>
                <a:noFill/>
              </a:ln>
              <a:solidFill>
                <a:prstClr val="black"/>
              </a:solidFill>
              <a:effectLst/>
              <a:uLnTx/>
              <a:uFillTx/>
              <a:latin typeface="Verdana Pro Black" panose="020B0A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rgbClr val="70AD47"/>
                </a:solidFill>
                <a:effectLst/>
                <a:uLnTx/>
                <a:uFillTx/>
                <a:latin typeface="Verdana Pro Black" panose="020B0A04030504040204" pitchFamily="34" charset="0"/>
                <a:ea typeface="Verdana" panose="020B0604030504040204" pitchFamily="34" charset="0"/>
                <a:cs typeface="+mn-cs"/>
              </a:rPr>
              <a:t>T</a:t>
            </a:r>
            <a:r>
              <a:rPr kumimoji="0" lang="en-US" sz="1800" b="1" i="0" u="none" strike="noStrike" kern="1200" cap="none" spc="0" normalizeH="0" baseline="0" noProof="0" dirty="0">
                <a:ln>
                  <a:noFill/>
                </a:ln>
                <a:solidFill>
                  <a:srgbClr val="70AD47"/>
                </a:solidFill>
                <a:effectLst/>
                <a:uLnTx/>
                <a:uFillTx/>
                <a:latin typeface="Verdana Pro Black" panose="020B0A04030504040204" pitchFamily="34" charset="0"/>
                <a:ea typeface="Verdana" panose="020B0604030504040204" pitchFamily="34" charset="0"/>
                <a:cs typeface="+mn-cs"/>
              </a:rPr>
              <a:t>he start of preparation for the new planting season</a:t>
            </a:r>
            <a:r>
              <a:rPr kumimoji="0" lang="hr-HR" sz="1800" b="1" i="0" u="none" strike="noStrike" kern="1200" cap="none" spc="0" normalizeH="0" baseline="0" noProof="0" dirty="0">
                <a:ln>
                  <a:noFill/>
                </a:ln>
                <a:solidFill>
                  <a:srgbClr val="70AD47"/>
                </a:solidFill>
                <a:effectLst/>
                <a:uLnTx/>
                <a:uFillTx/>
                <a:latin typeface="Verdana Pro Black" panose="020B0A04030504040204" pitchFamily="34" charset="0"/>
                <a:ea typeface="Verdana" panose="020B060403050404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Series of workshops with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court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yard owners:</a:t>
            </a:r>
            <a:endPar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Understanding the possibilities and challenges of a specific space and the expectations of the owner</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Involving landscape architecture students who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present</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their</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best</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sollutions</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discuss</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them</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r-HR" sz="1600" b="0" i="0" u="none" strike="noStrike" kern="1200" cap="none" spc="0" normalizeH="0" baseline="0" noProof="0" dirty="0" err="1">
                <a:ln>
                  <a:noFill/>
                </a:ln>
                <a:solidFill>
                  <a:prstClr val="black"/>
                </a:solidFill>
                <a:effectLst/>
                <a:uLnTx/>
                <a:uFillTx/>
                <a:latin typeface="Calibri" panose="020F0502020204030204"/>
                <a:ea typeface="+mn-ea"/>
                <a:cs typeface="+mn-cs"/>
              </a:rPr>
              <a:t>citizens</a:t>
            </a:r>
            <a:r>
              <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(hackathon format)</a:t>
            </a:r>
            <a:endPar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1982599-DFDF-9B86-D640-687C0860F05D}"/>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143107" y="1372050"/>
            <a:ext cx="5619750" cy="5236200"/>
          </a:xfrm>
          <a:prstGeom prst="rect">
            <a:avLst/>
          </a:prstGeom>
        </p:spPr>
      </p:pic>
      <p:sp>
        <p:nvSpPr>
          <p:cNvPr id="10" name="TextBox 9">
            <a:extLst>
              <a:ext uri="{FF2B5EF4-FFF2-40B4-BE49-F238E27FC236}">
                <a16:creationId xmlns:a16="http://schemas.microsoft.com/office/drawing/2014/main" id="{D1D85D5E-0E93-4A6A-55DF-86A20DFD77FF}"/>
              </a:ext>
            </a:extLst>
          </p:cNvPr>
          <p:cNvSpPr txBox="1"/>
          <p:nvPr/>
        </p:nvSpPr>
        <p:spPr>
          <a:xfrm>
            <a:off x="-325565" y="5706717"/>
            <a:ext cx="60960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rgbClr val="6BA262"/>
                </a:solidFill>
                <a:effectLst/>
                <a:uLnTx/>
                <a:uFillTx/>
                <a:latin typeface="Verdana Pro Black" panose="020B0A04030504040204" pitchFamily="34" charset="0"/>
                <a:ea typeface="+mn-ea"/>
                <a:cs typeface="+mn-cs"/>
              </a:rPr>
              <a:t>+ 25 in </a:t>
            </a:r>
            <a:r>
              <a:rPr kumimoji="0" lang="hr-HR" sz="1800" b="1" i="0" u="none" strike="noStrike" kern="1200" cap="none" spc="0" normalizeH="0" baseline="0" noProof="0" dirty="0" err="1">
                <a:ln>
                  <a:noFill/>
                </a:ln>
                <a:solidFill>
                  <a:srgbClr val="6BA262"/>
                </a:solidFill>
                <a:effectLst/>
                <a:uLnTx/>
                <a:uFillTx/>
                <a:latin typeface="Verdana Pro Black" panose="020B0A04030504040204" pitchFamily="34" charset="0"/>
                <a:ea typeface="+mn-ea"/>
                <a:cs typeface="+mn-cs"/>
              </a:rPr>
              <a:t>the</a:t>
            </a:r>
            <a:r>
              <a:rPr kumimoji="0" lang="hr-HR" sz="1800" b="1" i="0" u="none" strike="noStrike" kern="1200" cap="none" spc="0" normalizeH="0" baseline="0" noProof="0" dirty="0">
                <a:ln>
                  <a:noFill/>
                </a:ln>
                <a:solidFill>
                  <a:srgbClr val="6BA262"/>
                </a:solidFill>
                <a:effectLst/>
                <a:uLnTx/>
                <a:uFillTx/>
                <a:latin typeface="Verdana Pro Black" panose="020B0A04030504040204" pitchFamily="34" charset="0"/>
                <a:ea typeface="+mn-ea"/>
                <a:cs typeface="+mn-cs"/>
              </a:rPr>
              <a:t> 2025/2026 </a:t>
            </a:r>
            <a:r>
              <a:rPr kumimoji="0" lang="hr-HR" sz="1800" b="1" i="0" u="none" strike="noStrike" kern="1200" cap="none" spc="0" normalizeH="0" baseline="0" noProof="0" dirty="0" err="1">
                <a:ln>
                  <a:noFill/>
                </a:ln>
                <a:solidFill>
                  <a:srgbClr val="6BA262"/>
                </a:solidFill>
                <a:effectLst/>
                <a:uLnTx/>
                <a:uFillTx/>
                <a:latin typeface="Verdana Pro Black" panose="020B0A04030504040204" pitchFamily="34" charset="0"/>
                <a:ea typeface="+mn-ea"/>
                <a:cs typeface="+mn-cs"/>
              </a:rPr>
              <a:t>planting</a:t>
            </a:r>
            <a:r>
              <a:rPr kumimoji="0" lang="hr-HR" sz="1800" b="1" i="0" u="none" strike="noStrike" kern="1200" cap="none" spc="0" normalizeH="0" baseline="0" noProof="0" dirty="0">
                <a:ln>
                  <a:noFill/>
                </a:ln>
                <a:solidFill>
                  <a:srgbClr val="6BA262"/>
                </a:solidFill>
                <a:effectLst/>
                <a:uLnTx/>
                <a:uFillTx/>
                <a:latin typeface="Verdana Pro Black" panose="020B0A04030504040204" pitchFamily="34" charset="0"/>
                <a:ea typeface="+mn-ea"/>
                <a:cs typeface="+mn-cs"/>
              </a:rPr>
              <a:t> </a:t>
            </a:r>
            <a:r>
              <a:rPr kumimoji="0" lang="hr-HR" sz="1800" b="1" i="0" u="none" strike="noStrike" kern="1200" cap="none" spc="0" normalizeH="0" baseline="0" noProof="0" dirty="0" err="1">
                <a:ln>
                  <a:noFill/>
                </a:ln>
                <a:solidFill>
                  <a:srgbClr val="6BA262"/>
                </a:solidFill>
                <a:effectLst/>
                <a:uLnTx/>
                <a:uFillTx/>
                <a:latin typeface="Verdana Pro Black" panose="020B0A04030504040204" pitchFamily="34" charset="0"/>
                <a:ea typeface="+mn-ea"/>
                <a:cs typeface="+mn-cs"/>
              </a:rPr>
              <a:t>season</a:t>
            </a:r>
            <a:endParaRPr kumimoji="0" lang="hr-HR" sz="1800" b="1" i="0" u="none" strike="noStrike" kern="1200" cap="none" spc="0" normalizeH="0" baseline="0" noProof="0" dirty="0">
              <a:ln>
                <a:noFill/>
              </a:ln>
              <a:solidFill>
                <a:srgbClr val="6BA262"/>
              </a:solidFill>
              <a:effectLst/>
              <a:uLnTx/>
              <a:uFillTx/>
              <a:latin typeface="Verdana Pro Black" panose="020B0A04030504040204" pitchFamily="34" charset="0"/>
              <a:ea typeface="+mn-ea"/>
              <a:cs typeface="+mn-cs"/>
            </a:endParaRPr>
          </a:p>
        </p:txBody>
      </p:sp>
    </p:spTree>
    <p:extLst>
      <p:ext uri="{BB962C8B-B14F-4D97-AF65-F5344CB8AC3E}">
        <p14:creationId xmlns:p14="http://schemas.microsoft.com/office/powerpoint/2010/main" val="9680224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0914C6-BBF4-41A7-DCA5-38D764AFDD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0719" y="344391"/>
            <a:ext cx="2332138" cy="605100"/>
          </a:xfrm>
          <a:prstGeom prst="rect">
            <a:avLst/>
          </a:prstGeom>
        </p:spPr>
      </p:pic>
      <p:grpSp>
        <p:nvGrpSpPr>
          <p:cNvPr id="9" name="Group 8">
            <a:extLst>
              <a:ext uri="{FF2B5EF4-FFF2-40B4-BE49-F238E27FC236}">
                <a16:creationId xmlns:a16="http://schemas.microsoft.com/office/drawing/2014/main" id="{127FEA68-DD82-9BB4-C07A-EB492EF0A399}"/>
              </a:ext>
            </a:extLst>
          </p:cNvPr>
          <p:cNvGrpSpPr/>
          <p:nvPr/>
        </p:nvGrpSpPr>
        <p:grpSpPr>
          <a:xfrm>
            <a:off x="548635" y="4482281"/>
            <a:ext cx="11322122" cy="1746633"/>
            <a:chOff x="-12715" y="2008234"/>
            <a:chExt cx="11322122" cy="1746633"/>
          </a:xfrm>
        </p:grpSpPr>
        <p:sp>
          <p:nvSpPr>
            <p:cNvPr id="10" name="TextBox 9">
              <a:extLst>
                <a:ext uri="{FF2B5EF4-FFF2-40B4-BE49-F238E27FC236}">
                  <a16:creationId xmlns:a16="http://schemas.microsoft.com/office/drawing/2014/main" id="{2F7793E6-CDF8-2F8F-6523-659F764D5213}"/>
                </a:ext>
              </a:extLst>
            </p:cNvPr>
            <p:cNvSpPr txBox="1"/>
            <p:nvPr/>
          </p:nvSpPr>
          <p:spPr>
            <a:xfrm>
              <a:off x="-12715" y="2008234"/>
              <a:ext cx="6824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6000" b="0" i="0" u="none" strike="noStrike" kern="1200" cap="none" spc="0" normalizeH="0" baseline="0" noProof="0" dirty="0" err="1">
                  <a:ln>
                    <a:noFill/>
                  </a:ln>
                  <a:solidFill>
                    <a:prstClr val="black">
                      <a:lumMod val="50000"/>
                      <a:lumOff val="50000"/>
                    </a:prstClr>
                  </a:solidFill>
                  <a:effectLst/>
                  <a:uLnTx/>
                  <a:uFillTx/>
                  <a:latin typeface="Verdana Pro Black" panose="020B0A04030504040204" pitchFamily="34" charset="0"/>
                  <a:ea typeface="+mn-ea"/>
                  <a:cs typeface="+mn-cs"/>
                </a:rPr>
                <a:t>Thank</a:t>
              </a:r>
              <a:r>
                <a:rPr kumimoji="0" lang="hr-HR" sz="6000" b="0" i="0" u="none" strike="noStrike" kern="1200" cap="none" spc="0" normalizeH="0" baseline="0" noProof="0" dirty="0">
                  <a:ln>
                    <a:noFill/>
                  </a:ln>
                  <a:solidFill>
                    <a:prstClr val="black">
                      <a:lumMod val="50000"/>
                      <a:lumOff val="50000"/>
                    </a:prstClr>
                  </a:solidFill>
                  <a:effectLst/>
                  <a:uLnTx/>
                  <a:uFillTx/>
                  <a:latin typeface="Verdana Pro Black" panose="020B0A04030504040204" pitchFamily="34" charset="0"/>
                  <a:ea typeface="+mn-ea"/>
                  <a:cs typeface="+mn-cs"/>
                </a:rPr>
                <a:t> </a:t>
              </a:r>
              <a:r>
                <a:rPr kumimoji="0" lang="hr-HR" sz="6000" b="0" i="0" u="none" strike="noStrike" kern="1200" cap="none" spc="0" normalizeH="0" baseline="0" noProof="0" dirty="0" err="1">
                  <a:ln>
                    <a:noFill/>
                  </a:ln>
                  <a:solidFill>
                    <a:prstClr val="black">
                      <a:lumMod val="50000"/>
                      <a:lumOff val="50000"/>
                    </a:prstClr>
                  </a:solidFill>
                  <a:effectLst/>
                  <a:uLnTx/>
                  <a:uFillTx/>
                  <a:latin typeface="Verdana Pro Black" panose="020B0A04030504040204" pitchFamily="34" charset="0"/>
                  <a:ea typeface="+mn-ea"/>
                  <a:cs typeface="+mn-cs"/>
                </a:rPr>
                <a:t>you</a:t>
              </a:r>
              <a:endParaRPr kumimoji="0" lang="hr-HR" sz="6000" b="0" i="0" u="none" strike="noStrike" kern="1200" cap="none" spc="0" normalizeH="0" baseline="0" noProof="0" dirty="0">
                <a:ln>
                  <a:noFill/>
                </a:ln>
                <a:solidFill>
                  <a:prstClr val="black">
                    <a:lumMod val="50000"/>
                    <a:lumOff val="50000"/>
                  </a:prstClr>
                </a:solidFill>
                <a:effectLst/>
                <a:uLnTx/>
                <a:uFillTx/>
                <a:latin typeface="Verdana Pro Black" panose="020B0A04030504040204" pitchFamily="34" charset="0"/>
                <a:ea typeface="+mn-ea"/>
                <a:cs typeface="+mn-cs"/>
              </a:endParaRPr>
            </a:p>
          </p:txBody>
        </p:sp>
        <p:sp>
          <p:nvSpPr>
            <p:cNvPr id="11" name="TextBox 10">
              <a:extLst>
                <a:ext uri="{FF2B5EF4-FFF2-40B4-BE49-F238E27FC236}">
                  <a16:creationId xmlns:a16="http://schemas.microsoft.com/office/drawing/2014/main" id="{F065CAE4-27AE-903E-CC6E-4271332880CB}"/>
                </a:ext>
              </a:extLst>
            </p:cNvPr>
            <p:cNvSpPr txBox="1"/>
            <p:nvPr/>
          </p:nvSpPr>
          <p:spPr>
            <a:xfrm>
              <a:off x="2314313" y="2739204"/>
              <a:ext cx="8995094" cy="1015663"/>
            </a:xfrm>
            <a:prstGeom prst="rect">
              <a:avLst/>
            </a:prstGeom>
            <a:noFill/>
          </p:spPr>
          <p:txBody>
            <a:bodyPr wrap="square">
              <a:spAutoFit/>
            </a:bodyPr>
            <a:lstStyle>
              <a:defPPr>
                <a:defRPr lang="sr-Latn-RS"/>
              </a:defPPr>
              <a:lvl1pPr>
                <a:defRPr sz="6000">
                  <a:solidFill>
                    <a:schemeClr val="tx1">
                      <a:lumMod val="50000"/>
                      <a:lumOff val="50000"/>
                    </a:schemeClr>
                  </a:solidFill>
                  <a:effectLst/>
                  <a:latin typeface="Verdana Pro Black" panose="020B0A04030504040204" pitchFamily="34" charset="0"/>
                  <a:ea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6000" b="0" i="0" u="none" strike="noStrike" kern="1200" cap="none" spc="0" normalizeH="0" baseline="0" noProof="0" dirty="0" err="1">
                  <a:ln>
                    <a:noFill/>
                  </a:ln>
                  <a:solidFill>
                    <a:srgbClr val="70AD47"/>
                  </a:solidFill>
                  <a:effectLst/>
                  <a:uLnTx/>
                  <a:uFillTx/>
                  <a:latin typeface="Verdana Pro Black" panose="020B0A04030504040204" pitchFamily="34" charset="0"/>
                  <a:ea typeface="Calibri" panose="020F0502020204030204" pitchFamily="34" charset="0"/>
                  <a:cs typeface="+mn-cs"/>
                </a:rPr>
                <a:t>And</a:t>
              </a:r>
              <a:r>
                <a:rPr kumimoji="0" lang="hr-HR" sz="6000" b="0" i="0" u="none" strike="noStrike" kern="1200" cap="none" spc="0" normalizeH="0" baseline="0" noProof="0" dirty="0">
                  <a:ln>
                    <a:noFill/>
                  </a:ln>
                  <a:solidFill>
                    <a:srgbClr val="70AD47"/>
                  </a:solidFill>
                  <a:effectLst/>
                  <a:uLnTx/>
                  <a:uFillTx/>
                  <a:latin typeface="Verdana Pro Black" panose="020B0A04030504040204" pitchFamily="34" charset="0"/>
                  <a:ea typeface="Calibri" panose="020F0502020204030204" pitchFamily="34" charset="0"/>
                  <a:cs typeface="+mn-cs"/>
                </a:rPr>
                <a:t> </a:t>
              </a:r>
              <a:r>
                <a:rPr kumimoji="0" lang="hr-HR" sz="6000" b="0" i="0" u="none" strike="noStrike" kern="1200" cap="none" spc="0" normalizeH="0" baseline="0" noProof="0" dirty="0" err="1">
                  <a:ln>
                    <a:noFill/>
                  </a:ln>
                  <a:solidFill>
                    <a:srgbClr val="70AD47"/>
                  </a:solidFill>
                  <a:effectLst/>
                  <a:uLnTx/>
                  <a:uFillTx/>
                  <a:latin typeface="Verdana Pro Black" panose="020B0A04030504040204" pitchFamily="34" charset="0"/>
                  <a:ea typeface="Calibri" panose="020F0502020204030204" pitchFamily="34" charset="0"/>
                  <a:cs typeface="+mn-cs"/>
                </a:rPr>
                <a:t>keep</a:t>
              </a:r>
              <a:r>
                <a:rPr kumimoji="0" lang="hr-HR" sz="6000" b="0" i="0" u="none" strike="noStrike" kern="1200" cap="none" spc="0" normalizeH="0" baseline="0" noProof="0" dirty="0">
                  <a:ln>
                    <a:noFill/>
                  </a:ln>
                  <a:solidFill>
                    <a:srgbClr val="70AD47"/>
                  </a:solidFill>
                  <a:effectLst/>
                  <a:uLnTx/>
                  <a:uFillTx/>
                  <a:latin typeface="Verdana Pro Black" panose="020B0A04030504040204" pitchFamily="34" charset="0"/>
                  <a:ea typeface="Calibri" panose="020F0502020204030204" pitchFamily="34" charset="0"/>
                  <a:cs typeface="+mn-cs"/>
                </a:rPr>
                <a:t> </a:t>
              </a:r>
              <a:r>
                <a:rPr kumimoji="0" lang="hr-HR" sz="6000" b="0" i="0" u="none" strike="noStrike" kern="1200" cap="none" spc="0" normalizeH="0" baseline="0" noProof="0" dirty="0" err="1">
                  <a:ln>
                    <a:noFill/>
                  </a:ln>
                  <a:solidFill>
                    <a:srgbClr val="70AD47"/>
                  </a:solidFill>
                  <a:effectLst/>
                  <a:uLnTx/>
                  <a:uFillTx/>
                  <a:latin typeface="Verdana Pro Black" panose="020B0A04030504040204" pitchFamily="34" charset="0"/>
                  <a:ea typeface="Calibri" panose="020F0502020204030204" pitchFamily="34" charset="0"/>
                  <a:cs typeface="+mn-cs"/>
                </a:rPr>
                <a:t>planting</a:t>
              </a:r>
              <a:r>
                <a:rPr kumimoji="0" lang="hr-HR" sz="6000" b="0" i="0" u="none" strike="noStrike" kern="1200" cap="none" spc="0" normalizeH="0" baseline="0" noProof="0" dirty="0">
                  <a:ln>
                    <a:noFill/>
                  </a:ln>
                  <a:solidFill>
                    <a:srgbClr val="70AD47"/>
                  </a:solidFill>
                  <a:effectLst/>
                  <a:uLnTx/>
                  <a:uFillTx/>
                  <a:latin typeface="Verdana Pro Black" panose="020B0A04030504040204" pitchFamily="34" charset="0"/>
                  <a:ea typeface="Calibri" panose="020F0502020204030204" pitchFamily="34" charset="0"/>
                  <a:cs typeface="+mn-cs"/>
                </a:rPr>
                <a:t>!</a:t>
              </a:r>
            </a:p>
          </p:txBody>
        </p:sp>
      </p:grpSp>
      <p:grpSp>
        <p:nvGrpSpPr>
          <p:cNvPr id="7" name="Group 6">
            <a:extLst>
              <a:ext uri="{FF2B5EF4-FFF2-40B4-BE49-F238E27FC236}">
                <a16:creationId xmlns:a16="http://schemas.microsoft.com/office/drawing/2014/main" id="{635A7F81-A0D1-1C2E-014D-17E29711FF90}"/>
              </a:ext>
            </a:extLst>
          </p:cNvPr>
          <p:cNvGrpSpPr/>
          <p:nvPr/>
        </p:nvGrpSpPr>
        <p:grpSpPr>
          <a:xfrm>
            <a:off x="386710" y="303160"/>
            <a:ext cx="1945105" cy="707886"/>
            <a:chOff x="87501" y="24230"/>
            <a:chExt cx="1945105" cy="707886"/>
          </a:xfrm>
        </p:grpSpPr>
        <p:pic>
          <p:nvPicPr>
            <p:cNvPr id="8" name="Picture 4" descr="Znate li što znače otvorena vrata i kule na grbu Grada ...">
              <a:extLst>
                <a:ext uri="{FF2B5EF4-FFF2-40B4-BE49-F238E27FC236}">
                  <a16:creationId xmlns:a16="http://schemas.microsoft.com/office/drawing/2014/main" id="{A8CB706F-C20D-6F49-EFE1-84E12E56F3C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501" y="100105"/>
              <a:ext cx="482076" cy="57045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FDDFF27A-62F3-9CBD-DF95-FC62D73C0190}"/>
                </a:ext>
              </a:extLst>
            </p:cNvPr>
            <p:cNvCxnSpPr>
              <a:cxnSpLocks/>
            </p:cNvCxnSpPr>
            <p:nvPr/>
          </p:nvCxnSpPr>
          <p:spPr>
            <a:xfrm flipV="1">
              <a:off x="653143" y="100105"/>
              <a:ext cx="0" cy="5704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C4941-85CB-75B4-405E-45137A8208C9}"/>
                </a:ext>
              </a:extLst>
            </p:cNvPr>
            <p:cNvSpPr txBox="1"/>
            <p:nvPr/>
          </p:nvSpPr>
          <p:spPr>
            <a:xfrm>
              <a:off x="674079" y="24230"/>
              <a:ext cx="1358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200" b="0" i="0" u="none" strike="noStrike" kern="1200" cap="none" spc="0" normalizeH="0" baseline="0" noProof="0" dirty="0">
                  <a:ln>
                    <a:noFill/>
                  </a:ln>
                  <a:solidFill>
                    <a:prstClr val="black"/>
                  </a:solidFill>
                  <a:effectLst/>
                  <a:uLnTx/>
                  <a:uFillTx/>
                  <a:latin typeface="Calibri" panose="020F0502020204030204"/>
                  <a:ea typeface="+mn-ea"/>
                  <a:cs typeface="+mn-cs"/>
                </a:rPr>
                <a:t>CITY OF </a:t>
              </a:r>
              <a:br>
                <a:rPr kumimoji="0" lang="hr-HR"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hr-HR" sz="2800" b="0" i="0" u="none" strike="noStrike" kern="1200" cap="none" spc="0" normalizeH="0" baseline="0" noProof="0" dirty="0">
                  <a:ln>
                    <a:noFill/>
                  </a:ln>
                  <a:solidFill>
                    <a:prstClr val="black"/>
                  </a:solidFill>
                  <a:effectLst/>
                  <a:uLnTx/>
                  <a:uFillTx/>
                  <a:latin typeface="Calibri" panose="020F0502020204030204"/>
                  <a:ea typeface="+mn-ea"/>
                  <a:cs typeface="+mn-cs"/>
                </a:rPr>
                <a:t>ZAGREB</a:t>
              </a:r>
            </a:p>
          </p:txBody>
        </p:sp>
      </p:grpSp>
      <p:sp>
        <p:nvSpPr>
          <p:cNvPr id="4" name="TextBox 3">
            <a:extLst>
              <a:ext uri="{FF2B5EF4-FFF2-40B4-BE49-F238E27FC236}">
                <a16:creationId xmlns:a16="http://schemas.microsoft.com/office/drawing/2014/main" id="{138B1BAA-5E1C-4161-ECD9-5D12BD68AA7A}"/>
              </a:ext>
            </a:extLst>
          </p:cNvPr>
          <p:cNvSpPr txBox="1"/>
          <p:nvPr/>
        </p:nvSpPr>
        <p:spPr>
          <a:xfrm>
            <a:off x="1418703" y="3935977"/>
            <a:ext cx="10126846"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HR" sz="4800" b="1" i="0" u="none" strike="noStrike" kern="1200" cap="none" spc="0" normalizeH="0" baseline="0" noProof="0" dirty="0">
                <a:ln>
                  <a:noFill/>
                </a:ln>
                <a:solidFill>
                  <a:srgbClr val="319DBF"/>
                </a:solidFill>
                <a:effectLst/>
                <a:uLnTx/>
                <a:uFillTx/>
                <a:latin typeface="Verdana" panose="020B0604030504040204" pitchFamily="34" charset="0"/>
                <a:ea typeface="Verdana" panose="020B0604030504040204" pitchFamily="34" charset="0"/>
                <a:cs typeface="+mn-cs"/>
              </a:rPr>
              <a:t>https://actgreen.zagreb.hr/</a:t>
            </a:r>
          </a:p>
        </p:txBody>
      </p:sp>
    </p:spTree>
    <p:extLst>
      <p:ext uri="{BB962C8B-B14F-4D97-AF65-F5344CB8AC3E}">
        <p14:creationId xmlns:p14="http://schemas.microsoft.com/office/powerpoint/2010/main" val="697568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07;p146">
            <a:extLst>
              <a:ext uri="{FF2B5EF4-FFF2-40B4-BE49-F238E27FC236}">
                <a16:creationId xmlns:a16="http://schemas.microsoft.com/office/drawing/2014/main" id="{E406236C-0D28-F2AF-7963-C20013D9EAAF}"/>
              </a:ext>
            </a:extLst>
          </p:cNvPr>
          <p:cNvSpPr txBox="1"/>
          <p:nvPr/>
        </p:nvSpPr>
        <p:spPr>
          <a:xfrm>
            <a:off x="4931267" y="2501129"/>
            <a:ext cx="2816194"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7200" b="0" i="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Times"/>
                <a:sym typeface="Times"/>
              </a:rPr>
              <a:t>Why ?</a:t>
            </a:r>
            <a:endParaRPr kumimoji="0" sz="7200" b="0" i="0" u="none" strike="noStrike" kern="1200" cap="none" spc="0" normalizeH="0" baseline="0" noProof="0" dirty="0">
              <a:ln>
                <a:noFill/>
              </a:ln>
              <a:solidFill>
                <a:prstClr val="black"/>
              </a:solidFill>
              <a:effectLst/>
              <a:uLnTx/>
              <a:uFillTx/>
              <a:latin typeface="Roboto Medium" panose="02000000000000000000" pitchFamily="2" charset="0"/>
              <a:ea typeface="Roboto Medium" panose="02000000000000000000" pitchFamily="2" charset="0"/>
              <a:cs typeface="Times"/>
              <a:sym typeface="Times"/>
            </a:endParaRPr>
          </a:p>
        </p:txBody>
      </p:sp>
      <p:pic>
        <p:nvPicPr>
          <p:cNvPr id="4" name="Picture 3">
            <a:extLst>
              <a:ext uri="{FF2B5EF4-FFF2-40B4-BE49-F238E27FC236}">
                <a16:creationId xmlns:a16="http://schemas.microsoft.com/office/drawing/2014/main" id="{E4ED752E-CBF2-B133-23DC-BF1503D5A6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Tree>
    <p:extLst>
      <p:ext uri="{BB962C8B-B14F-4D97-AF65-F5344CB8AC3E}">
        <p14:creationId xmlns:p14="http://schemas.microsoft.com/office/powerpoint/2010/main" val="767439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p:cNvGrpSpPr/>
        <p:nvPr/>
      </p:nvGrpSpPr>
      <p:grpSpPr>
        <a:xfrm>
          <a:off x="0" y="0"/>
          <a:ext cx="0" cy="0"/>
          <a:chOff x="0" y="0"/>
          <a:chExt cx="0" cy="0"/>
        </a:xfrm>
      </p:grpSpPr>
      <p:pic>
        <p:nvPicPr>
          <p:cNvPr id="5" name="Afbeelding 4" descr="Afbeelding met Graphics, ontwerp&#10;&#10;Door AI gegenereerde inhoud is mogelijk onjuist.">
            <a:extLst>
              <a:ext uri="{FF2B5EF4-FFF2-40B4-BE49-F238E27FC236}">
                <a16:creationId xmlns:a16="http://schemas.microsoft.com/office/drawing/2014/main" id="{FD02F9CF-AEE5-F313-AD5E-2E69D76717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1550" y="3081399"/>
            <a:ext cx="3571844" cy="2373834"/>
          </a:xfrm>
          <a:prstGeom prst="rect">
            <a:avLst/>
          </a:prstGeom>
        </p:spPr>
      </p:pic>
      <p:sp>
        <p:nvSpPr>
          <p:cNvPr id="6" name="Rechthoek 5">
            <a:extLst>
              <a:ext uri="{FF2B5EF4-FFF2-40B4-BE49-F238E27FC236}">
                <a16:creationId xmlns:a16="http://schemas.microsoft.com/office/drawing/2014/main" id="{E5424005-3B23-60AC-A840-DFB0D9319241}"/>
              </a:ext>
            </a:extLst>
          </p:cNvPr>
          <p:cNvSpPr/>
          <p:nvPr/>
        </p:nvSpPr>
        <p:spPr>
          <a:xfrm>
            <a:off x="0" y="5592727"/>
            <a:ext cx="12192000" cy="1265274"/>
          </a:xfrm>
          <a:prstGeom prst="rect">
            <a:avLst/>
          </a:prstGeom>
          <a:solidFill>
            <a:srgbClr val="0044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1" name="Afbeelding 10" descr="Afbeelding met Lettertype, schermopname, Graphics, grafische vormgeving&#10;&#10;Door AI gegenereerde inhoud is mogelijk onjuist.">
            <a:extLst>
              <a:ext uri="{FF2B5EF4-FFF2-40B4-BE49-F238E27FC236}">
                <a16:creationId xmlns:a16="http://schemas.microsoft.com/office/drawing/2014/main" id="{A5E163DD-BE78-E11E-198A-B21F7C2338A1}"/>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9871635" y="5853637"/>
            <a:ext cx="1683152" cy="864000"/>
          </a:xfrm>
          <a:prstGeom prst="rect">
            <a:avLst/>
          </a:prstGeom>
        </p:spPr>
      </p:pic>
      <p:sp>
        <p:nvSpPr>
          <p:cNvPr id="3" name="Tekstvak 2">
            <a:extLst>
              <a:ext uri="{FF2B5EF4-FFF2-40B4-BE49-F238E27FC236}">
                <a16:creationId xmlns:a16="http://schemas.microsoft.com/office/drawing/2014/main" id="{AA0646B2-394B-3D16-E71D-062892C41A52}"/>
              </a:ext>
            </a:extLst>
          </p:cNvPr>
          <p:cNvSpPr txBox="1"/>
          <p:nvPr/>
        </p:nvSpPr>
        <p:spPr>
          <a:xfrm>
            <a:off x="448733" y="533399"/>
            <a:ext cx="11303000" cy="498598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EUI Project </a:t>
            </a:r>
            <a:r>
              <a:rPr kumimoji="0" lang="nl-NL" sz="36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Greening</a:t>
            </a:r>
            <a:r>
              <a:rPr kumimoji="0" lang="nl-NL" sz="36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without Borders (</a:t>
            </a:r>
            <a:r>
              <a:rPr kumimoji="0" lang="nl-NL" sz="36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GwB</a:t>
            </a:r>
            <a:r>
              <a:rPr kumimoji="0" lang="nl-NL" sz="36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br>
              <a:rPr kumimoji="0" lang="nl-NL" sz="36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br>
            <a:r>
              <a:rPr kumimoji="0" lang="nl-NL" sz="36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City of Rotterdam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004494"/>
                </a:solidFill>
                <a:effectLst/>
                <a:uLnTx/>
                <a:uFillTx/>
                <a:latin typeface="Gill Sans MT"/>
                <a:ea typeface="+mn-ea"/>
                <a:cs typeface="+mn-cs"/>
              </a:rPr>
              <a:t>Dutch project name: Wijk in Bloei (</a:t>
            </a:r>
            <a:r>
              <a:rPr kumimoji="0" lang="nl-NL" sz="2000" b="0" i="0" u="none" strike="noStrike" kern="1200" cap="none" spc="0" normalizeH="0" baseline="0" noProof="0" err="1">
                <a:ln>
                  <a:noFill/>
                </a:ln>
                <a:solidFill>
                  <a:srgbClr val="004494"/>
                </a:solidFill>
                <a:effectLst/>
                <a:uLnTx/>
                <a:uFillTx/>
                <a:latin typeface="Gill Sans MT"/>
                <a:ea typeface="+mn-ea"/>
                <a:cs typeface="+mn-cs"/>
              </a:rPr>
              <a:t>Neighbourhood</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in </a:t>
            </a:r>
            <a:r>
              <a:rPr kumimoji="0" lang="nl-NL" sz="2000" b="0" i="0" u="none" strike="noStrike" kern="1200" cap="none" spc="0" normalizeH="0" baseline="0" noProof="0" err="1">
                <a:ln>
                  <a:noFill/>
                </a:ln>
                <a:solidFill>
                  <a:srgbClr val="004494"/>
                </a:solidFill>
                <a:effectLst/>
                <a:uLnTx/>
                <a:uFillTx/>
                <a:latin typeface="Gill Sans MT"/>
                <a:ea typeface="+mn-ea"/>
                <a:cs typeface="+mn-cs"/>
              </a:rPr>
              <a:t>bloom</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a:t>
            </a:r>
            <a:r>
              <a:rPr kumimoji="0" lang="nl-NL" sz="1800" b="0" i="0" u="none" strike="noStrike" kern="1200" cap="none" spc="0" normalizeH="0" baseline="0" noProof="0" dirty="0">
                <a:ln>
                  <a:noFill/>
                </a:ln>
                <a:solidFill>
                  <a:srgbClr val="004494"/>
                </a:solidFill>
                <a:effectLst/>
                <a:uLnTx/>
                <a:uFillTx/>
                <a:latin typeface="Gill Sans M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004494"/>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004494"/>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004494"/>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004494"/>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004494"/>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004494"/>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004494"/>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600" b="0" i="0" u="none" strike="noStrike" kern="1200" cap="none" spc="0" normalizeH="0" baseline="0" noProof="0" dirty="0">
              <a:ln>
                <a:noFill/>
              </a:ln>
              <a:solidFill>
                <a:srgbClr val="004494"/>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4494"/>
                </a:solidFill>
                <a:effectLst/>
                <a:uLnTx/>
                <a:uFillTx/>
                <a:latin typeface="Gill Sans MT"/>
                <a:ea typeface="+mn-ea"/>
                <a:cs typeface="+mn-cs"/>
              </a:rPr>
              <a:t>Gijs Norden MSc. </a:t>
            </a:r>
            <a:endParaRPr kumimoji="0" lang="nl-NL" sz="16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4494"/>
                </a:solidFill>
                <a:effectLst/>
                <a:uLnTx/>
                <a:uFillTx/>
                <a:latin typeface="Gill Sans MT"/>
                <a:ea typeface="+mn-ea"/>
                <a:cs typeface="+mn-cs"/>
              </a:rPr>
              <a:t>Policy Advisor </a:t>
            </a:r>
            <a:r>
              <a:rPr kumimoji="0" lang="nl-NL" sz="1600" b="0" i="0" u="none" strike="noStrike" kern="1200" cap="none" spc="0" normalizeH="0" baseline="0" noProof="0" err="1">
                <a:ln>
                  <a:noFill/>
                </a:ln>
                <a:solidFill>
                  <a:srgbClr val="004494"/>
                </a:solidFill>
                <a:effectLst/>
                <a:uLnTx/>
                <a:uFillTx/>
                <a:latin typeface="Gill Sans MT"/>
                <a:ea typeface="+mn-ea"/>
                <a:cs typeface="+mn-cs"/>
              </a:rPr>
              <a:t>External</a:t>
            </a:r>
            <a:r>
              <a:rPr kumimoji="0" lang="nl-NL" sz="1600" b="0" i="0" u="none" strike="noStrike" kern="1200" cap="none" spc="0" normalizeH="0" baseline="0" noProof="0" dirty="0">
                <a:ln>
                  <a:noFill/>
                </a:ln>
                <a:solidFill>
                  <a:srgbClr val="004494"/>
                </a:solidFill>
                <a:effectLst/>
                <a:uLnTx/>
                <a:uFillTx/>
                <a:latin typeface="Gill Sans MT"/>
                <a:ea typeface="+mn-ea"/>
                <a:cs typeface="+mn-cs"/>
              </a:rPr>
              <a:t> </a:t>
            </a:r>
            <a:r>
              <a:rPr kumimoji="0" lang="nl-NL" sz="1600" b="0" i="0" u="none" strike="noStrike" kern="1200" cap="none" spc="0" normalizeH="0" baseline="0" noProof="0" err="1">
                <a:ln>
                  <a:noFill/>
                </a:ln>
                <a:solidFill>
                  <a:srgbClr val="004494"/>
                </a:solidFill>
                <a:effectLst/>
                <a:uLnTx/>
                <a:uFillTx/>
                <a:latin typeface="Gill Sans MT"/>
                <a:ea typeface="+mn-ea"/>
                <a:cs typeface="+mn-cs"/>
              </a:rPr>
              <a:t>Funding</a:t>
            </a:r>
            <a:r>
              <a:rPr kumimoji="0" lang="nl-NL" sz="1600" b="0" i="0" u="none" strike="noStrike" kern="1200" cap="none" spc="0" normalizeH="0" baseline="0" noProof="0" dirty="0">
                <a:ln>
                  <a:noFill/>
                </a:ln>
                <a:solidFill>
                  <a:srgbClr val="004494"/>
                </a:solidFill>
                <a:effectLst/>
                <a:uLnTx/>
                <a:uFillTx/>
                <a:latin typeface="Gill Sans M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4494"/>
                </a:solidFill>
                <a:effectLst/>
                <a:uLnTx/>
                <a:uFillTx/>
                <a:latin typeface="Gill Sans MT"/>
                <a:ea typeface="+mn-ea"/>
                <a:cs typeface="+mn-cs"/>
              </a:rPr>
              <a:t>EU </a:t>
            </a:r>
            <a:r>
              <a:rPr kumimoji="0" lang="nl-NL" sz="1600" b="0" i="0" u="none" strike="noStrike" kern="1200" cap="none" spc="0" normalizeH="0" baseline="0" noProof="0" err="1">
                <a:ln>
                  <a:noFill/>
                </a:ln>
                <a:solidFill>
                  <a:srgbClr val="004494"/>
                </a:solidFill>
                <a:effectLst/>
                <a:uLnTx/>
                <a:uFillTx/>
                <a:latin typeface="Gill Sans MT"/>
                <a:ea typeface="+mn-ea"/>
                <a:cs typeface="+mn-cs"/>
              </a:rPr>
              <a:t>Funding</a:t>
            </a:r>
            <a:r>
              <a:rPr kumimoji="0" lang="nl-NL" sz="1600" b="0" i="0" u="none" strike="noStrike" kern="1200" cap="none" spc="0" normalizeH="0" baseline="0" noProof="0" dirty="0">
                <a:ln>
                  <a:noFill/>
                </a:ln>
                <a:solidFill>
                  <a:srgbClr val="004494"/>
                </a:solidFill>
                <a:effectLst/>
                <a:uLnTx/>
                <a:uFillTx/>
                <a:latin typeface="Gill Sans MT"/>
                <a:ea typeface="+mn-ea"/>
                <a:cs typeface="+mn-cs"/>
              </a:rPr>
              <a:t> Team </a:t>
            </a:r>
            <a:r>
              <a:rPr kumimoji="0" lang="nl-NL" sz="1600" b="0" i="0" u="none" strike="noStrike" kern="1200" cap="none" spc="0" normalizeH="0" baseline="0" noProof="0" err="1">
                <a:ln>
                  <a:noFill/>
                </a:ln>
                <a:solidFill>
                  <a:srgbClr val="004494"/>
                </a:solidFill>
                <a:effectLst/>
                <a:uLnTx/>
                <a:uFillTx/>
                <a:latin typeface="Gill Sans MT"/>
                <a:ea typeface="+mn-ea"/>
                <a:cs typeface="+mn-cs"/>
              </a:rPr>
              <a:t>for</a:t>
            </a:r>
            <a:r>
              <a:rPr kumimoji="0" lang="nl-NL" sz="1600" b="0" i="0" u="none" strike="noStrike" kern="1200" cap="none" spc="0" normalizeH="0" baseline="0" noProof="0" dirty="0">
                <a:ln>
                  <a:noFill/>
                </a:ln>
                <a:solidFill>
                  <a:srgbClr val="004494"/>
                </a:solidFill>
                <a:effectLst/>
                <a:uLnTx/>
                <a:uFillTx/>
                <a:latin typeface="Gill Sans MT"/>
                <a:ea typeface="+mn-ea"/>
                <a:cs typeface="+mn-cs"/>
              </a:rPr>
              <a:t> City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4494"/>
                </a:solidFill>
                <a:effectLst/>
                <a:uLnTx/>
                <a:uFillTx/>
                <a:latin typeface="Gill Sans MT"/>
                <a:ea typeface="+mn-ea"/>
                <a:cs typeface="+mn-cs"/>
              </a:rPr>
              <a:t>City of Rotterdam</a:t>
            </a:r>
            <a:endParaRPr kumimoji="0" lang="nl-NL"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4494"/>
                </a:solidFill>
                <a:effectLst/>
                <a:uLnTx/>
                <a:uFillTx/>
                <a:latin typeface="Gill Sans MT"/>
                <a:ea typeface="+mn-ea"/>
                <a:cs typeface="+mn-cs"/>
              </a:rPr>
              <a:t>g.norden@rotterdam.nl</a:t>
            </a:r>
            <a:endParaRPr kumimoji="0" lang="nl-NL" sz="16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p:txBody>
      </p:sp>
      <p:pic>
        <p:nvPicPr>
          <p:cNvPr id="14" name="Afbeelding 13" descr="Afbeelding met tekst, Lettertype, schermopname, Graphics&#10;&#10;Door AI gegenereerde inhoud is mogelijk onjuist.">
            <a:extLst>
              <a:ext uri="{FF2B5EF4-FFF2-40B4-BE49-F238E27FC236}">
                <a16:creationId xmlns:a16="http://schemas.microsoft.com/office/drawing/2014/main" id="{11856B12-BEAF-6342-FCE7-9F0271809E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50157"/>
            <a:ext cx="5156200" cy="1150413"/>
          </a:xfrm>
          <a:prstGeom prst="rect">
            <a:avLst/>
          </a:prstGeom>
        </p:spPr>
      </p:pic>
    </p:spTree>
    <p:extLst>
      <p:ext uri="{BB962C8B-B14F-4D97-AF65-F5344CB8AC3E}">
        <p14:creationId xmlns:p14="http://schemas.microsoft.com/office/powerpoint/2010/main" val="25569130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a:extLst>
            <a:ext uri="{FF2B5EF4-FFF2-40B4-BE49-F238E27FC236}">
              <a16:creationId xmlns:a16="http://schemas.microsoft.com/office/drawing/2014/main" id="{B4F81179-4DDC-F1BD-EDC3-45E55C34A419}"/>
            </a:ext>
          </a:extLst>
        </p:cNvPr>
        <p:cNvGrpSpPr/>
        <p:nvPr/>
      </p:nvGrpSpPr>
      <p:grpSpPr>
        <a:xfrm>
          <a:off x="0" y="0"/>
          <a:ext cx="0" cy="0"/>
          <a:chOff x="0" y="0"/>
          <a:chExt cx="0" cy="0"/>
        </a:xfrm>
      </p:grpSpPr>
      <p:pic>
        <p:nvPicPr>
          <p:cNvPr id="12" name="Afbeelding 11" descr="Afbeelding met Graphics, symbool, Lettertype, logo&#10;&#10;Door AI gegenereerde inhoud is mogelijk onjuist.">
            <a:extLst>
              <a:ext uri="{FF2B5EF4-FFF2-40B4-BE49-F238E27FC236}">
                <a16:creationId xmlns:a16="http://schemas.microsoft.com/office/drawing/2014/main" id="{B3FFB8D7-385E-AF2D-4732-085E11A1AA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4573908">
            <a:off x="5861" y="71997"/>
            <a:ext cx="1844595" cy="1745008"/>
          </a:xfrm>
          <a:prstGeom prst="rect">
            <a:avLst/>
          </a:prstGeom>
        </p:spPr>
      </p:pic>
      <p:sp>
        <p:nvSpPr>
          <p:cNvPr id="2" name="Tekstvak 1">
            <a:extLst>
              <a:ext uri="{FF2B5EF4-FFF2-40B4-BE49-F238E27FC236}">
                <a16:creationId xmlns:a16="http://schemas.microsoft.com/office/drawing/2014/main" id="{BA29B636-ECD1-C2D2-4179-597440EE9029}"/>
              </a:ext>
            </a:extLst>
          </p:cNvPr>
          <p:cNvSpPr txBox="1"/>
          <p:nvPr/>
        </p:nvSpPr>
        <p:spPr>
          <a:xfrm>
            <a:off x="2183552" y="195125"/>
            <a:ext cx="8518315" cy="61247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4494"/>
                </a:solidFill>
                <a:effectLst/>
                <a:uLnTx/>
                <a:uFillTx/>
                <a:latin typeface="Gill Sans MT"/>
                <a:ea typeface="+mn-ea"/>
                <a:cs typeface="+mn-cs"/>
              </a:rPr>
              <a:t>Contents</a:t>
            </a:r>
            <a:endPar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sng" strike="noStrike" kern="1200" cap="none" spc="0" normalizeH="0" baseline="0" noProof="0" err="1">
                <a:ln>
                  <a:noFill/>
                </a:ln>
                <a:solidFill>
                  <a:srgbClr val="004494"/>
                </a:solidFill>
                <a:effectLst/>
                <a:uLnTx/>
                <a:uFillTx/>
                <a:latin typeface="Gill Sans MT"/>
                <a:ea typeface="+mn-ea"/>
                <a:cs typeface="+mn-cs"/>
              </a:rPr>
              <a:t>Introduction</a:t>
            </a:r>
            <a:endParaRPr kumimoji="0" lang="nl-NL" sz="2800" b="0" i="0" u="sng" strike="noStrike" kern="1200" cap="none" spc="0" normalizeH="0" baseline="0" noProof="0">
              <a:ln>
                <a:noFill/>
              </a:ln>
              <a:solidFill>
                <a:srgbClr val="004494"/>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City of Rotterdam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Project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sng" strike="noStrike" kern="1200" cap="none" spc="0" normalizeH="0" baseline="0" noProof="0" err="1">
                <a:ln>
                  <a:noFill/>
                </a:ln>
                <a:solidFill>
                  <a:srgbClr val="004494"/>
                </a:solidFill>
                <a:effectLst/>
                <a:uLnTx/>
                <a:uFillTx/>
                <a:latin typeface="Gill Sans MT"/>
                <a:ea typeface="+mn-ea"/>
                <a:cs typeface="+mn-cs"/>
              </a:rPr>
              <a:t>What</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a:t>
            </a:r>
            <a:r>
              <a:rPr kumimoji="0" lang="nl-NL" sz="2800" b="0" i="0" u="sng" strike="noStrike" kern="1200" cap="none" spc="0" normalizeH="0" baseline="0" noProof="0" err="1">
                <a:ln>
                  <a:noFill/>
                </a:ln>
                <a:solidFill>
                  <a:srgbClr val="004494"/>
                </a:solidFill>
                <a:effectLst/>
                <a:uLnTx/>
                <a:uFillTx/>
                <a:latin typeface="Gill Sans MT"/>
                <a:ea typeface="+mn-ea"/>
                <a:cs typeface="+mn-cs"/>
              </a:rPr>
              <a:t>can</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a:t>
            </a:r>
            <a:r>
              <a:rPr kumimoji="0" lang="nl-NL" sz="2800" b="0" i="0" u="sng" strike="noStrike" kern="1200" cap="none" spc="0" normalizeH="0" baseline="0" noProof="0" err="1">
                <a:ln>
                  <a:noFill/>
                </a:ln>
                <a:solidFill>
                  <a:srgbClr val="004494"/>
                </a:solidFill>
                <a:effectLst/>
                <a:uLnTx/>
                <a:uFillTx/>
                <a:latin typeface="Gill Sans MT"/>
                <a:ea typeface="+mn-ea"/>
                <a:cs typeface="+mn-cs"/>
              </a:rPr>
              <a:t>cities</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do </a:t>
            </a:r>
            <a:r>
              <a:rPr kumimoji="0" lang="nl-NL" sz="2800" b="0" i="0" u="sng" strike="noStrike" kern="1200" cap="none" spc="0" normalizeH="0" baseline="0" noProof="0" err="1">
                <a:ln>
                  <a:noFill/>
                </a:ln>
                <a:solidFill>
                  <a:srgbClr val="004494"/>
                </a:solidFill>
                <a:effectLst/>
                <a:uLnTx/>
                <a:uFillTx/>
                <a:latin typeface="Gill Sans MT"/>
                <a:ea typeface="+mn-ea"/>
                <a:cs typeface="+mn-cs"/>
              </a:rPr>
              <a:t>to</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a:t>
            </a:r>
            <a:r>
              <a:rPr kumimoji="0" lang="nl-NL" sz="2800" b="0" i="0" u="sng" strike="noStrike" kern="1200" cap="none" spc="0" normalizeH="0" baseline="0" noProof="0" err="1">
                <a:ln>
                  <a:noFill/>
                </a:ln>
                <a:solidFill>
                  <a:srgbClr val="004494"/>
                </a:solidFill>
                <a:effectLst/>
                <a:uLnTx/>
                <a:uFillTx/>
                <a:latin typeface="Gill Sans MT"/>
                <a:ea typeface="+mn-ea"/>
                <a:cs typeface="+mn-cs"/>
              </a:rPr>
              <a:t>activate</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private </a:t>
            </a:r>
            <a:r>
              <a:rPr kumimoji="0" lang="nl-NL" sz="2800" b="0" i="0" u="sng" strike="noStrike" kern="1200" cap="none" spc="0" normalizeH="0" baseline="0" noProof="0" err="1">
                <a:ln>
                  <a:noFill/>
                </a:ln>
                <a:solidFill>
                  <a:srgbClr val="004494"/>
                </a:solidFill>
                <a:effectLst/>
                <a:uLnTx/>
                <a:uFillTx/>
                <a:latin typeface="Gill Sans MT"/>
                <a:ea typeface="+mn-ea"/>
                <a:cs typeface="+mn-cs"/>
              </a:rPr>
              <a:t>owners</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a:t>
            </a:r>
            <a:r>
              <a:rPr kumimoji="0" lang="nl-NL" sz="2800" b="0" i="0" u="sng" strike="noStrike" kern="1200" cap="none" spc="0" normalizeH="0" baseline="0" noProof="0" err="1">
                <a:ln>
                  <a:noFill/>
                </a:ln>
                <a:solidFill>
                  <a:srgbClr val="004494"/>
                </a:solidFill>
                <a:effectLst/>
                <a:uLnTx/>
                <a:uFillTx/>
                <a:latin typeface="Gill Sans MT"/>
                <a:ea typeface="+mn-ea"/>
                <a:cs typeface="+mn-cs"/>
              </a:rPr>
              <a:t>and</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a:t>
            </a:r>
            <a:r>
              <a:rPr kumimoji="0" lang="nl-NL" sz="2800" b="0" i="0" u="sng" strike="noStrike" kern="1200" cap="none" spc="0" normalizeH="0" baseline="0" noProof="0" err="1">
                <a:ln>
                  <a:noFill/>
                </a:ln>
                <a:solidFill>
                  <a:srgbClr val="004494"/>
                </a:solidFill>
                <a:effectLst/>
                <a:uLnTx/>
                <a:uFillTx/>
                <a:latin typeface="Gill Sans MT"/>
                <a:ea typeface="+mn-ea"/>
                <a:cs typeface="+mn-cs"/>
              </a:rPr>
              <a:t>businesses</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a:t>
            </a:r>
            <a:r>
              <a:rPr kumimoji="0" lang="nl-NL" sz="2800" b="0" i="0" u="sng" strike="noStrike" kern="1200" cap="none" spc="0" normalizeH="0" baseline="0" noProof="0" err="1">
                <a:ln>
                  <a:noFill/>
                </a:ln>
                <a:solidFill>
                  <a:srgbClr val="004494"/>
                </a:solidFill>
                <a:effectLst/>
                <a:uLnTx/>
                <a:uFillTx/>
                <a:latin typeface="Gill Sans MT"/>
                <a:ea typeface="+mn-ea"/>
                <a:cs typeface="+mn-cs"/>
              </a:rPr>
              <a:t>to</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a:t>
            </a:r>
            <a:r>
              <a:rPr kumimoji="0" lang="nl-NL" sz="2800" b="0" i="0" u="sng" strike="noStrike" kern="1200" cap="none" spc="0" normalizeH="0" baseline="0" noProof="0" err="1">
                <a:ln>
                  <a:noFill/>
                </a:ln>
                <a:solidFill>
                  <a:srgbClr val="004494"/>
                </a:solidFill>
                <a:effectLst/>
                <a:uLnTx/>
                <a:uFillTx/>
                <a:latin typeface="Gill Sans MT"/>
                <a:ea typeface="+mn-ea"/>
                <a:cs typeface="+mn-cs"/>
              </a:rPr>
              <a:t>contribute</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a:t>
            </a:r>
            <a:r>
              <a:rPr kumimoji="0" lang="nl-NL" sz="2800" b="0" i="0" u="sng" strike="noStrike" kern="1200" cap="none" spc="0" normalizeH="0" baseline="0" noProof="0" err="1">
                <a:ln>
                  <a:noFill/>
                </a:ln>
                <a:solidFill>
                  <a:srgbClr val="004494"/>
                </a:solidFill>
                <a:effectLst/>
                <a:uLnTx/>
                <a:uFillTx/>
                <a:latin typeface="Gill Sans MT"/>
                <a:ea typeface="+mn-ea"/>
                <a:cs typeface="+mn-cs"/>
              </a:rPr>
              <a:t>to</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a:t>
            </a:r>
            <a:r>
              <a:rPr kumimoji="0" lang="nl-NL" sz="2800" b="0" i="0" u="sng" strike="noStrike" kern="1200" cap="none" spc="0" normalizeH="0" baseline="0" noProof="0" err="1">
                <a:ln>
                  <a:noFill/>
                </a:ln>
                <a:solidFill>
                  <a:srgbClr val="004494"/>
                </a:solidFill>
                <a:effectLst/>
                <a:uLnTx/>
                <a:uFillTx/>
                <a:latin typeface="Gill Sans MT"/>
                <a:ea typeface="+mn-ea"/>
                <a:cs typeface="+mn-cs"/>
              </a:rPr>
              <a:t>greening</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targets of </a:t>
            </a:r>
            <a:r>
              <a:rPr kumimoji="0" lang="nl-NL" sz="2800" b="0" i="0" u="sng" strike="noStrike" kern="1200" cap="none" spc="0" normalizeH="0" baseline="0" noProof="0" err="1">
                <a:ln>
                  <a:noFill/>
                </a:ln>
                <a:solidFill>
                  <a:srgbClr val="004494"/>
                </a:solidFill>
                <a:effectLst/>
                <a:uLnTx/>
                <a:uFillTx/>
                <a:latin typeface="Gill Sans MT"/>
                <a:ea typeface="+mn-ea"/>
                <a:cs typeface="+mn-cs"/>
              </a:rPr>
              <a:t>the</a:t>
            </a:r>
            <a:r>
              <a:rPr kumimoji="0" lang="nl-NL" sz="2800" b="0" i="0" u="sng" strike="noStrike" kern="1200" cap="none" spc="0" normalizeH="0" baseline="0" noProof="0" dirty="0">
                <a:ln>
                  <a:noFill/>
                </a:ln>
                <a:solidFill>
                  <a:srgbClr val="004494"/>
                </a:solidFill>
                <a:effectLst/>
                <a:uLnTx/>
                <a:uFillTx/>
                <a:latin typeface="Gill Sans MT"/>
                <a:ea typeface="+mn-ea"/>
                <a:cs typeface="+mn-cs"/>
              </a:rPr>
              <a:t> </a:t>
            </a:r>
            <a:r>
              <a:rPr kumimoji="0" lang="nl-NL" sz="2800" b="0" i="0" u="sng" strike="noStrike" kern="1200" cap="none" spc="0" normalizeH="0" baseline="0" noProof="0" err="1">
                <a:ln>
                  <a:noFill/>
                </a:ln>
                <a:solidFill>
                  <a:srgbClr val="004494"/>
                </a:solidFill>
                <a:effectLst/>
                <a:uLnTx/>
                <a:uFillTx/>
                <a:latin typeface="Gill Sans MT"/>
                <a:ea typeface="+mn-ea"/>
                <a:cs typeface="+mn-cs"/>
              </a:rPr>
              <a:t>city</a:t>
            </a:r>
            <a:r>
              <a:rPr kumimoji="0" lang="nl-NL" sz="2800" b="0" i="0" u="sng" strike="noStrike" kern="1200" cap="none" spc="0" normalizeH="0" baseline="0" noProof="0" dirty="0">
                <a:ln>
                  <a:noFill/>
                </a:ln>
                <a:solidFill>
                  <a:srgbClr val="004494"/>
                </a:solidFill>
                <a:effectLst/>
                <a:uLnTx/>
                <a:uFillTx/>
                <a:latin typeface="Gill Sans MT"/>
                <a:ea typeface="+mn-ea"/>
                <a:cs typeface="+mn-cs"/>
              </a:rPr>
              <a:t>:</a:t>
            </a:r>
            <a:r>
              <a:rPr kumimoji="0" lang="nl-NL" sz="2800" b="0" i="0" u="none" strike="noStrike" kern="1200" cap="none" spc="0" normalizeH="0" baseline="0" noProof="0" dirty="0">
                <a:ln>
                  <a:noFill/>
                </a:ln>
                <a:solidFill>
                  <a:srgbClr val="004494"/>
                </a:solidFill>
                <a:effectLst/>
                <a:uLnTx/>
                <a:uFillTx/>
                <a:latin typeface="Gill Sans M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8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Greening</a:t>
            </a:r>
            <a:r>
              <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Private 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8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Challenges</a:t>
            </a:r>
            <a:r>
              <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HOAs</a:t>
            </a:r>
            <a:endPar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Activating</a:t>
            </a:r>
            <a:r>
              <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home </a:t>
            </a:r>
            <a:r>
              <a:rPr kumimoji="0" lang="nl-NL" sz="28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owners</a:t>
            </a:r>
            <a:endPar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rgbClr val="004494"/>
                </a:solidFill>
                <a:effectLst/>
                <a:uLnTx/>
                <a:uFillTx/>
                <a:latin typeface="Gill Sans MT"/>
                <a:ea typeface="+mn-ea"/>
                <a:cs typeface="+mn-cs"/>
              </a:rPr>
              <a:t>No </a:t>
            </a:r>
            <a:r>
              <a:rPr kumimoji="0" lang="nl-NL" sz="2800" b="0" i="0" u="none" strike="noStrike" kern="1200" cap="none" spc="0" normalizeH="0" baseline="0" noProof="0" dirty="0" err="1">
                <a:ln>
                  <a:noFill/>
                </a:ln>
                <a:solidFill>
                  <a:srgbClr val="004494"/>
                </a:solidFill>
                <a:effectLst/>
                <a:uLnTx/>
                <a:uFillTx/>
                <a:latin typeface="Gill Sans MT"/>
                <a:ea typeface="+mn-ea"/>
                <a:cs typeface="+mn-cs"/>
              </a:rPr>
              <a:t>man's</a:t>
            </a:r>
            <a:r>
              <a:rPr kumimoji="0" lang="nl-NL" sz="2800" b="0" i="0" u="none" strike="noStrike" kern="1200" cap="none" spc="0" normalizeH="0" baseline="0" noProof="0" dirty="0">
                <a:ln>
                  <a:noFill/>
                </a:ln>
                <a:solidFill>
                  <a:srgbClr val="004494"/>
                </a:solidFill>
                <a:effectLst/>
                <a:uLnTx/>
                <a:uFillTx/>
                <a:latin typeface="Gill Sans MT"/>
                <a:ea typeface="+mn-ea"/>
                <a:cs typeface="+mn-cs"/>
              </a:rPr>
              <a:t> land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Private </a:t>
            </a:r>
            <a:r>
              <a:rPr kumimoji="0" lang="nl-NL" sz="28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Investments</a:t>
            </a:r>
            <a:r>
              <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in Private Land</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nl-NL" sz="28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p:txBody>
      </p:sp>
      <p:pic>
        <p:nvPicPr>
          <p:cNvPr id="4" name="Afbeelding 3" descr="Afbeelding met symbool, Graphics, Lettertype, logo&#10;&#10;Door AI gegenereerde inhoud is mogelijk onjuist.">
            <a:extLst>
              <a:ext uri="{FF2B5EF4-FFF2-40B4-BE49-F238E27FC236}">
                <a16:creationId xmlns:a16="http://schemas.microsoft.com/office/drawing/2014/main" id="{262D6B9E-F03A-C239-83D9-B5409F05B8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81434" y="293107"/>
            <a:ext cx="1463167" cy="1761897"/>
          </a:xfrm>
          <a:prstGeom prst="rect">
            <a:avLst/>
          </a:prstGeom>
        </p:spPr>
      </p:pic>
      <p:pic>
        <p:nvPicPr>
          <p:cNvPr id="9" name="Afbeelding 8" descr="Afbeelding met Graphics, ontwerp&#10;&#10;Door AI gegenereerde inhoud is mogelijk onjuist.">
            <a:extLst>
              <a:ext uri="{FF2B5EF4-FFF2-40B4-BE49-F238E27FC236}">
                <a16:creationId xmlns:a16="http://schemas.microsoft.com/office/drawing/2014/main" id="{A52C77C2-E32F-0784-8012-40A82C18C6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6667" y="5459673"/>
            <a:ext cx="2346776" cy="1209155"/>
          </a:xfrm>
          <a:prstGeom prst="rect">
            <a:avLst/>
          </a:prstGeom>
        </p:spPr>
      </p:pic>
      <p:pic>
        <p:nvPicPr>
          <p:cNvPr id="5" name="Afbeelding 3" descr="Afbeelding met symbool, Graphics, Lettertype, logo&#10;&#10;Door AI gegenereerde inhoud is mogelijk onjuist.">
            <a:extLst>
              <a:ext uri="{FF2B5EF4-FFF2-40B4-BE49-F238E27FC236}">
                <a16:creationId xmlns:a16="http://schemas.microsoft.com/office/drawing/2014/main" id="{79B8758D-92B0-E19F-855D-0CD58E0489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913" y="5745656"/>
            <a:ext cx="1572275" cy="924685"/>
          </a:xfrm>
          <a:prstGeom prst="rect">
            <a:avLst/>
          </a:prstGeom>
        </p:spPr>
      </p:pic>
    </p:spTree>
    <p:extLst>
      <p:ext uri="{BB962C8B-B14F-4D97-AF65-F5344CB8AC3E}">
        <p14:creationId xmlns:p14="http://schemas.microsoft.com/office/powerpoint/2010/main" val="30353185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678AF"/>
        </a:solidFill>
        <a:effectLst/>
      </p:bgPr>
    </p:bg>
    <p:spTree>
      <p:nvGrpSpPr>
        <p:cNvPr id="1" name="">
          <a:extLst>
            <a:ext uri="{FF2B5EF4-FFF2-40B4-BE49-F238E27FC236}">
              <a16:creationId xmlns:a16="http://schemas.microsoft.com/office/drawing/2014/main" id="{08640E3C-BF05-DEDE-A4B4-49109F438C89}"/>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9644D893-54E4-BFF8-461C-0086A7565AC5}"/>
              </a:ext>
            </a:extLst>
          </p:cNvPr>
          <p:cNvSpPr txBox="1"/>
          <p:nvPr/>
        </p:nvSpPr>
        <p:spPr>
          <a:xfrm>
            <a:off x="2507905" y="2618111"/>
            <a:ext cx="609245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1"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City of Rotterdam</a:t>
            </a:r>
          </a:p>
        </p:txBody>
      </p:sp>
      <p:pic>
        <p:nvPicPr>
          <p:cNvPr id="5" name="Afbeelding 4" descr="Afbeelding met symbool, Lettertype&#10;&#10;Door AI gegenereerde inhoud is mogelijk onjuist.">
            <a:extLst>
              <a:ext uri="{FF2B5EF4-FFF2-40B4-BE49-F238E27FC236}">
                <a16:creationId xmlns:a16="http://schemas.microsoft.com/office/drawing/2014/main" id="{166BD25C-B519-FF63-5FFA-B83E54B2DB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96257" y="4557835"/>
            <a:ext cx="2060627" cy="2115495"/>
          </a:xfrm>
          <a:prstGeom prst="rect">
            <a:avLst/>
          </a:prstGeom>
        </p:spPr>
      </p:pic>
    </p:spTree>
    <p:extLst>
      <p:ext uri="{BB962C8B-B14F-4D97-AF65-F5344CB8AC3E}">
        <p14:creationId xmlns:p14="http://schemas.microsoft.com/office/powerpoint/2010/main" val="2626729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a:extLst>
            <a:ext uri="{FF2B5EF4-FFF2-40B4-BE49-F238E27FC236}">
              <a16:creationId xmlns:a16="http://schemas.microsoft.com/office/drawing/2014/main" id="{F2D733F7-21CD-B510-8C97-F02A640B05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20DB497-081C-3871-6C98-14D0712530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435" y="3739284"/>
            <a:ext cx="9265480" cy="3123171"/>
          </a:xfrm>
          <a:prstGeom prst="rect">
            <a:avLst/>
          </a:prstGeom>
        </p:spPr>
      </p:pic>
      <p:sp>
        <p:nvSpPr>
          <p:cNvPr id="2" name="Tekstvak 1">
            <a:extLst>
              <a:ext uri="{FF2B5EF4-FFF2-40B4-BE49-F238E27FC236}">
                <a16:creationId xmlns:a16="http://schemas.microsoft.com/office/drawing/2014/main" id="{2100AAA5-E7F1-F842-27BD-64D27562717B}"/>
              </a:ext>
            </a:extLst>
          </p:cNvPr>
          <p:cNvSpPr txBox="1"/>
          <p:nvPr/>
        </p:nvSpPr>
        <p:spPr>
          <a:xfrm>
            <a:off x="501501" y="95891"/>
            <a:ext cx="7240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Facts</a:t>
            </a:r>
            <a:r>
              <a:rPr kumimoji="0" lang="nl-NL" sz="2800" b="1"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800" b="1"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and</a:t>
            </a:r>
            <a:r>
              <a:rPr kumimoji="0" lang="nl-NL" sz="2800" b="1"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800" b="1"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Figures</a:t>
            </a:r>
            <a:endParaRPr kumimoji="0" lang="nl-NL" sz="2800" b="1"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p:txBody>
      </p:sp>
      <p:sp>
        <p:nvSpPr>
          <p:cNvPr id="7" name="Tekstvak 6">
            <a:extLst>
              <a:ext uri="{FF2B5EF4-FFF2-40B4-BE49-F238E27FC236}">
                <a16:creationId xmlns:a16="http://schemas.microsoft.com/office/drawing/2014/main" id="{70E93554-3E87-F17F-7BBE-ED83ED5524AA}"/>
              </a:ext>
            </a:extLst>
          </p:cNvPr>
          <p:cNvSpPr txBox="1"/>
          <p:nvPr/>
        </p:nvSpPr>
        <p:spPr>
          <a:xfrm>
            <a:off x="501501" y="610211"/>
            <a:ext cx="7386084" cy="3269741"/>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a:buChar char="Ø"/>
              <a:tabLst/>
              <a:defRPr/>
            </a:pPr>
            <a:r>
              <a:rPr kumimoji="0" lang="nl-NL" sz="2400" b="0" i="0" u="none" strike="noStrike" kern="1200" cap="none" spc="0" normalizeH="0" baseline="0" noProof="0" dirty="0" err="1">
                <a:ln>
                  <a:noFill/>
                </a:ln>
                <a:solidFill>
                  <a:srgbClr val="004494"/>
                </a:solidFill>
                <a:effectLst/>
                <a:uLnTx/>
                <a:uFillTx/>
                <a:latin typeface="Gill Sans MT"/>
                <a:ea typeface="+mn-ea"/>
                <a:cs typeface="+mn-cs"/>
              </a:rPr>
              <a:t>Located</a:t>
            </a:r>
            <a:r>
              <a:rPr kumimoji="0" lang="nl-NL" sz="2400" b="0" i="0" u="none" strike="noStrike" kern="1200" cap="none" spc="0" normalizeH="0" baseline="0" noProof="0" dirty="0">
                <a:ln>
                  <a:noFill/>
                </a:ln>
                <a:solidFill>
                  <a:srgbClr val="004494"/>
                </a:solidFill>
                <a:effectLst/>
                <a:uLnTx/>
                <a:uFillTx/>
                <a:latin typeface="Gill Sans MT"/>
                <a:ea typeface="+mn-ea"/>
                <a:cs typeface="+mn-cs"/>
              </a:rPr>
              <a:t> in </a:t>
            </a:r>
            <a:r>
              <a:rPr kumimoji="0" lang="nl-NL" sz="2400" b="0" i="0" u="none" strike="noStrike" kern="1200" cap="none" spc="0" normalizeH="0" baseline="0" noProof="0" dirty="0" err="1">
                <a:ln>
                  <a:noFill/>
                </a:ln>
                <a:solidFill>
                  <a:srgbClr val="004494"/>
                </a:solidFill>
                <a:effectLst/>
                <a:uLnTx/>
                <a:uFillTx/>
                <a:latin typeface="Gill Sans MT"/>
                <a:ea typeface="+mn-ea"/>
                <a:cs typeface="+mn-cs"/>
              </a:rPr>
              <a:t>the</a:t>
            </a:r>
            <a:r>
              <a:rPr kumimoji="0" lang="nl-NL" sz="2400" b="0" i="0" u="none" strike="noStrike" kern="1200" cap="none" spc="0" normalizeH="0" baseline="0" noProof="0" dirty="0">
                <a:ln>
                  <a:noFill/>
                </a:ln>
                <a:solidFill>
                  <a:srgbClr val="004494"/>
                </a:solidFill>
                <a:effectLst/>
                <a:uLnTx/>
                <a:uFillTx/>
                <a:latin typeface="Gill Sans MT"/>
                <a:ea typeface="+mn-ea"/>
                <a:cs typeface="+mn-cs"/>
              </a:rPr>
              <a:t> West of </a:t>
            </a:r>
            <a:r>
              <a:rPr kumimoji="0" lang="nl-NL" sz="2400" b="0" i="0" u="none" strike="noStrike" kern="1200" cap="none" spc="0" normalizeH="0" baseline="0" noProof="0" dirty="0" err="1">
                <a:ln>
                  <a:noFill/>
                </a:ln>
                <a:solidFill>
                  <a:srgbClr val="004494"/>
                </a:solidFill>
                <a:effectLst/>
                <a:uLnTx/>
                <a:uFillTx/>
                <a:latin typeface="Gill Sans MT"/>
                <a:ea typeface="+mn-ea"/>
                <a:cs typeface="+mn-cs"/>
              </a:rPr>
              <a:t>the</a:t>
            </a:r>
            <a:r>
              <a:rPr kumimoji="0" lang="nl-NL" sz="2400" b="0" i="0" u="none" strike="noStrike" kern="1200" cap="none" spc="0" normalizeH="0" baseline="0" noProof="0" dirty="0">
                <a:ln>
                  <a:noFill/>
                </a:ln>
                <a:solidFill>
                  <a:srgbClr val="004494"/>
                </a:solidFill>
                <a:effectLst/>
                <a:uLnTx/>
                <a:uFillTx/>
                <a:latin typeface="Gill Sans MT"/>
                <a:ea typeface="+mn-ea"/>
                <a:cs typeface="+mn-cs"/>
              </a:rPr>
              <a:t> Netherlands </a:t>
            </a:r>
            <a:endParaRPr kumimoji="0" lang="en-US" sz="2400" b="0" i="0" u="none" strike="noStrike" kern="1200" cap="none" spc="0" normalizeH="0" baseline="0" noProof="0">
              <a:ln>
                <a:noFill/>
              </a:ln>
              <a:solidFill>
                <a:srgbClr val="000000"/>
              </a:solidFill>
              <a:effectLst/>
              <a:uLnTx/>
              <a:uFillTx/>
              <a:latin typeface="Gill Sans MT"/>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a:buChar char="Ø"/>
              <a:tabLst/>
              <a:defRPr/>
            </a:pPr>
            <a:r>
              <a:rPr kumimoji="0" lang="nl-NL" sz="2400" b="0" i="0" u="none" strike="noStrike" kern="1200" cap="none" spc="0" normalizeH="0" baseline="0" noProof="0" dirty="0" err="1">
                <a:ln>
                  <a:noFill/>
                </a:ln>
                <a:solidFill>
                  <a:srgbClr val="004494"/>
                </a:solidFill>
                <a:effectLst/>
                <a:uLnTx/>
                <a:uFillTx/>
                <a:latin typeface="Gill Sans MT"/>
                <a:ea typeface="+mn-ea"/>
                <a:cs typeface="+mn-cs"/>
              </a:rPr>
              <a:t>Known</a:t>
            </a:r>
            <a:r>
              <a:rPr kumimoji="0" lang="nl-NL" sz="2400" b="0" i="0" u="none" strike="noStrike" kern="1200" cap="none" spc="0" normalizeH="0" baseline="0" noProof="0" dirty="0">
                <a:ln>
                  <a:noFill/>
                </a:ln>
                <a:solidFill>
                  <a:srgbClr val="004494"/>
                </a:solidFill>
                <a:effectLst/>
                <a:uLnTx/>
                <a:uFillTx/>
                <a:latin typeface="Gill Sans MT"/>
                <a:ea typeface="+mn-ea"/>
                <a:cs typeface="+mn-cs"/>
              </a:rPr>
              <a:t> as </a:t>
            </a:r>
            <a:r>
              <a:rPr kumimoji="0" lang="nl-NL" sz="2400" b="0" i="0" u="none" strike="noStrike" kern="1200" cap="none" spc="0" normalizeH="0" baseline="0" noProof="0" dirty="0" err="1">
                <a:ln>
                  <a:noFill/>
                </a:ln>
                <a:solidFill>
                  <a:srgbClr val="004494"/>
                </a:solidFill>
                <a:effectLst/>
                <a:uLnTx/>
                <a:uFillTx/>
                <a:latin typeface="Gill Sans MT"/>
                <a:ea typeface="+mn-ea"/>
                <a:cs typeface="+mn-cs"/>
              </a:rPr>
              <a:t>the</a:t>
            </a:r>
            <a:r>
              <a:rPr kumimoji="0" lang="nl-NL" sz="2400" b="0" i="0" u="none" strike="noStrike" kern="1200" cap="none" spc="0" normalizeH="0" baseline="0" noProof="0" dirty="0">
                <a:ln>
                  <a:noFill/>
                </a:ln>
                <a:solidFill>
                  <a:srgbClr val="004494"/>
                </a:solidFill>
                <a:effectLst/>
                <a:uLnTx/>
                <a:uFillTx/>
                <a:latin typeface="Gill Sans MT"/>
                <a:ea typeface="+mn-ea"/>
                <a:cs typeface="+mn-cs"/>
              </a:rPr>
              <a:t> port of Europe</a:t>
            </a:r>
            <a:endParaRPr kumimoji="0" lang="en-US" sz="2400" b="0" i="0" u="none" strike="noStrike" kern="1200" cap="none" spc="0" normalizeH="0" baseline="0" noProof="0" dirty="0">
              <a:ln>
                <a:noFill/>
              </a:ln>
              <a:solidFill>
                <a:prstClr val="black"/>
              </a:solidFill>
              <a:effectLst/>
              <a:uLnTx/>
              <a:uFillTx/>
              <a:latin typeface="Gill Sans MT"/>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a:buChar char="Ø"/>
              <a:tabLst/>
              <a:defRPr/>
            </a:pPr>
            <a:r>
              <a:rPr kumimoji="0" lang="nl-NL" sz="2400" b="0" i="0" u="none" strike="noStrike" kern="1200" cap="none" spc="0" normalizeH="0" baseline="0" noProof="0" dirty="0">
                <a:ln>
                  <a:noFill/>
                </a:ln>
                <a:solidFill>
                  <a:srgbClr val="004494"/>
                </a:solidFill>
                <a:effectLst/>
                <a:uLnTx/>
                <a:uFillTx/>
                <a:latin typeface="Gill Sans MT"/>
                <a:ea typeface="+mn-ea"/>
                <a:cs typeface="+mn-cs"/>
              </a:rPr>
              <a:t>672.565 </a:t>
            </a:r>
            <a:r>
              <a:rPr kumimoji="0" lang="nl-NL" sz="2400" b="0" i="0" u="none" strike="noStrike" kern="1200" cap="none" spc="0" normalizeH="0" baseline="0" noProof="0" err="1">
                <a:ln>
                  <a:noFill/>
                </a:ln>
                <a:solidFill>
                  <a:srgbClr val="004494"/>
                </a:solidFill>
                <a:effectLst/>
                <a:uLnTx/>
                <a:uFillTx/>
                <a:latin typeface="Gill Sans MT"/>
                <a:ea typeface="+mn-ea"/>
                <a:cs typeface="+mn-cs"/>
              </a:rPr>
              <a:t>Residents</a:t>
            </a:r>
            <a:r>
              <a:rPr kumimoji="0" lang="nl-NL" sz="2400" b="0" i="0" u="none" strike="noStrike" kern="1200" cap="none" spc="0" normalizeH="0" baseline="0" noProof="0" dirty="0">
                <a:ln>
                  <a:noFill/>
                </a:ln>
                <a:solidFill>
                  <a:srgbClr val="004494"/>
                </a:solidFill>
                <a:effectLst/>
                <a:uLnTx/>
                <a:uFillTx/>
                <a:latin typeface="Gill Sans MT"/>
                <a:ea typeface="+mn-ea"/>
                <a:cs typeface="+mn-cs"/>
              </a:rPr>
              <a:t> </a:t>
            </a:r>
          </a:p>
          <a:p>
            <a:pPr marL="342900" marR="0" lvl="0" indent="-342900" algn="l" defTabSz="914400" rtl="0" eaLnBrk="1" fontAlgn="auto" latinLnBrk="0" hangingPunct="1">
              <a:lnSpc>
                <a:spcPct val="150000"/>
              </a:lnSpc>
              <a:spcBef>
                <a:spcPts val="0"/>
              </a:spcBef>
              <a:spcAft>
                <a:spcPts val="0"/>
              </a:spcAft>
              <a:buClrTx/>
              <a:buSzTx/>
              <a:buFont typeface="Wingdings"/>
              <a:buChar char="Ø"/>
              <a:tabLst/>
              <a:defRPr/>
            </a:pPr>
            <a:r>
              <a:rPr kumimoji="0" lang="nl-NL" sz="2400" b="0" i="0" u="none" strike="noStrike" kern="1200" cap="none" spc="0" normalizeH="0" baseline="0" noProof="0" dirty="0">
                <a:ln>
                  <a:noFill/>
                </a:ln>
                <a:solidFill>
                  <a:srgbClr val="004494"/>
                </a:solidFill>
                <a:effectLst/>
                <a:uLnTx/>
                <a:uFillTx/>
                <a:latin typeface="Gill Sans MT"/>
                <a:ea typeface="+mn-ea"/>
                <a:cs typeface="+mn-cs"/>
              </a:rPr>
              <a:t>319 </a:t>
            </a:r>
            <a:r>
              <a:rPr kumimoji="0" lang="nl-NL" sz="2400" b="0" i="0" u="none" strike="noStrike" kern="1200" cap="none" spc="0" normalizeH="0" baseline="0" noProof="0" dirty="0" err="1">
                <a:ln>
                  <a:noFill/>
                </a:ln>
                <a:solidFill>
                  <a:srgbClr val="004494"/>
                </a:solidFill>
                <a:effectLst/>
                <a:uLnTx/>
                <a:uFillTx/>
                <a:latin typeface="Gill Sans MT"/>
                <a:ea typeface="+mn-ea"/>
                <a:cs typeface="+mn-cs"/>
              </a:rPr>
              <a:t>sq</a:t>
            </a:r>
            <a:r>
              <a:rPr kumimoji="0" lang="nl-NL" sz="2400" b="0" i="0" u="none" strike="noStrike" kern="1200" cap="none" spc="0" normalizeH="0" baseline="0" noProof="0" dirty="0">
                <a:ln>
                  <a:noFill/>
                </a:ln>
                <a:solidFill>
                  <a:srgbClr val="004494"/>
                </a:solidFill>
                <a:effectLst/>
                <a:uLnTx/>
                <a:uFillTx/>
                <a:latin typeface="Gill Sans MT"/>
                <a:ea typeface="+mn-ea"/>
                <a:cs typeface="+mn-cs"/>
              </a:rPr>
              <a:t> </a:t>
            </a:r>
            <a:r>
              <a:rPr kumimoji="0" lang="nl-NL" sz="2400" b="0" i="0" u="none" strike="noStrike" kern="1200" cap="none" spc="0" normalizeH="0" baseline="0" noProof="0" dirty="0" err="1">
                <a:ln>
                  <a:noFill/>
                </a:ln>
                <a:solidFill>
                  <a:srgbClr val="004494"/>
                </a:solidFill>
                <a:effectLst/>
                <a:uLnTx/>
                <a:uFillTx/>
                <a:latin typeface="Gill Sans MT"/>
                <a:ea typeface="+mn-ea"/>
                <a:cs typeface="+mn-cs"/>
              </a:rPr>
              <a:t>kms</a:t>
            </a:r>
          </a:p>
          <a:p>
            <a:pPr marL="342900" marR="0" lvl="0" indent="-342900" algn="l" defTabSz="914400" rtl="0" eaLnBrk="1" fontAlgn="auto" latinLnBrk="0" hangingPunct="1">
              <a:lnSpc>
                <a:spcPct val="150000"/>
              </a:lnSpc>
              <a:spcBef>
                <a:spcPts val="0"/>
              </a:spcBef>
              <a:spcAft>
                <a:spcPts val="0"/>
              </a:spcAft>
              <a:buClrTx/>
              <a:buSzTx/>
              <a:buFont typeface="Wingdings"/>
              <a:buChar char="Ø"/>
              <a:tabLst/>
              <a:defRPr/>
            </a:pPr>
            <a:r>
              <a:rPr kumimoji="0" lang="nl-NL" sz="2400" b="0" i="0" u="none" strike="noStrike" kern="1200" cap="none" spc="0" normalizeH="0" baseline="0" noProof="0" dirty="0">
                <a:ln>
                  <a:noFill/>
                </a:ln>
                <a:solidFill>
                  <a:srgbClr val="004494"/>
                </a:solidFill>
                <a:effectLst/>
                <a:uLnTx/>
                <a:uFillTx/>
                <a:latin typeface="Gill Sans MT"/>
                <a:ea typeface="+mn-ea"/>
                <a:cs typeface="+mn-cs"/>
              </a:rPr>
              <a:t>60 % of </a:t>
            </a:r>
            <a:r>
              <a:rPr kumimoji="0" lang="nl-NL" sz="2400" b="0" i="0" u="none" strike="noStrike" kern="1200" cap="none" spc="0" normalizeH="0" baseline="0" noProof="0" dirty="0" err="1">
                <a:ln>
                  <a:noFill/>
                </a:ln>
                <a:solidFill>
                  <a:srgbClr val="004494"/>
                </a:solidFill>
                <a:effectLst/>
                <a:uLnTx/>
                <a:uFillTx/>
                <a:latin typeface="Gill Sans MT"/>
                <a:ea typeface="+mn-ea"/>
                <a:cs typeface="+mn-cs"/>
              </a:rPr>
              <a:t>the</a:t>
            </a:r>
            <a:r>
              <a:rPr kumimoji="0" lang="nl-NL" sz="2400" b="0" i="0" u="none" strike="noStrike" kern="1200" cap="none" spc="0" normalizeH="0" baseline="0" noProof="0" dirty="0">
                <a:ln>
                  <a:noFill/>
                </a:ln>
                <a:solidFill>
                  <a:srgbClr val="004494"/>
                </a:solidFill>
                <a:effectLst/>
                <a:uLnTx/>
                <a:uFillTx/>
                <a:latin typeface="Gill Sans MT"/>
                <a:ea typeface="+mn-ea"/>
                <a:cs typeface="+mn-cs"/>
              </a:rPr>
              <a:t> land is </a:t>
            </a:r>
            <a:r>
              <a:rPr kumimoji="0" lang="nl-NL" sz="2400" b="0" i="0" u="none" strike="noStrike" kern="1200" cap="none" spc="0" normalizeH="0" baseline="0" noProof="0" dirty="0" err="1">
                <a:ln>
                  <a:noFill/>
                </a:ln>
                <a:solidFill>
                  <a:srgbClr val="004494"/>
                </a:solidFill>
                <a:effectLst/>
                <a:uLnTx/>
                <a:uFillTx/>
                <a:latin typeface="Gill Sans MT"/>
                <a:ea typeface="+mn-ea"/>
                <a:cs typeface="+mn-cs"/>
              </a:rPr>
              <a:t>privately</a:t>
            </a:r>
            <a:r>
              <a:rPr kumimoji="0" lang="nl-NL" sz="2400" b="0" i="0" u="none" strike="noStrike" kern="1200" cap="none" spc="0" normalizeH="0" baseline="0" noProof="0" dirty="0">
                <a:ln>
                  <a:noFill/>
                </a:ln>
                <a:solidFill>
                  <a:srgbClr val="004494"/>
                </a:solidFill>
                <a:effectLst/>
                <a:uLnTx/>
                <a:uFillTx/>
                <a:latin typeface="Gill Sans MT"/>
                <a:ea typeface="+mn-ea"/>
                <a:cs typeface="+mn-cs"/>
              </a:rPr>
              <a:t> </a:t>
            </a:r>
            <a:r>
              <a:rPr kumimoji="0" lang="nl-NL" sz="2400" b="0" i="0" u="none" strike="noStrike" kern="1200" cap="none" spc="0" normalizeH="0" baseline="0" noProof="0" dirty="0" err="1">
                <a:ln>
                  <a:noFill/>
                </a:ln>
                <a:solidFill>
                  <a:srgbClr val="004494"/>
                </a:solidFill>
                <a:effectLst/>
                <a:uLnTx/>
                <a:uFillTx/>
                <a:latin typeface="Gill Sans MT"/>
                <a:ea typeface="+mn-ea"/>
                <a:cs typeface="+mn-cs"/>
              </a:rPr>
              <a:t>owned</a:t>
            </a:r>
            <a:r>
              <a:rPr kumimoji="0" lang="nl-NL" sz="2400" b="0" i="0" u="none" strike="noStrike" kern="1200" cap="none" spc="0" normalizeH="0" baseline="0" noProof="0" dirty="0">
                <a:ln>
                  <a:noFill/>
                </a:ln>
                <a:solidFill>
                  <a:srgbClr val="004494"/>
                </a:solidFill>
                <a:effectLst/>
                <a:uLnTx/>
                <a:uFillTx/>
                <a:latin typeface="Gill Sans MT"/>
                <a:ea typeface="+mn-ea"/>
                <a:cs typeface="+mn-cs"/>
              </a:rPr>
              <a:t> in </a:t>
            </a:r>
            <a:r>
              <a:rPr kumimoji="0" lang="nl-NL" sz="2400" b="0" i="0" u="none" strike="noStrike" kern="1200" cap="none" spc="0" normalizeH="0" baseline="0" noProof="0" dirty="0" err="1">
                <a:ln>
                  <a:noFill/>
                </a:ln>
                <a:solidFill>
                  <a:srgbClr val="004494"/>
                </a:solidFill>
                <a:effectLst/>
                <a:uLnTx/>
                <a:uFillTx/>
                <a:latin typeface="Gill Sans MT"/>
                <a:ea typeface="+mn-ea"/>
                <a:cs typeface="+mn-cs"/>
              </a:rPr>
              <a:t>the</a:t>
            </a:r>
            <a:r>
              <a:rPr kumimoji="0" lang="nl-NL" sz="2400" b="0" i="0" u="none" strike="noStrike" kern="1200" cap="none" spc="0" normalizeH="0" baseline="0" noProof="0" dirty="0">
                <a:ln>
                  <a:noFill/>
                </a:ln>
                <a:solidFill>
                  <a:srgbClr val="004494"/>
                </a:solidFill>
                <a:effectLst/>
                <a:uLnTx/>
                <a:uFillTx/>
                <a:latin typeface="Gill Sans MT"/>
                <a:ea typeface="+mn-ea"/>
                <a:cs typeface="+mn-cs"/>
              </a:rPr>
              <a:t> </a:t>
            </a:r>
            <a:r>
              <a:rPr kumimoji="0" lang="nl-NL" sz="2400" b="0" i="0" u="none" strike="noStrike" kern="1200" cap="none" spc="0" normalizeH="0" baseline="0" noProof="0" dirty="0" err="1">
                <a:ln>
                  <a:noFill/>
                </a:ln>
                <a:solidFill>
                  <a:srgbClr val="004494"/>
                </a:solidFill>
                <a:effectLst/>
                <a:uLnTx/>
                <a:uFillTx/>
                <a:latin typeface="Gill Sans MT"/>
                <a:ea typeface="+mn-ea"/>
                <a:cs typeface="+mn-cs"/>
              </a:rPr>
              <a:t>city</a:t>
            </a:r>
            <a:endParaRPr kumimoji="0" lang="nl-NL" sz="2400" b="0" i="0" u="none" strike="noStrike" kern="1200" cap="none" spc="0" normalizeH="0" baseline="0" noProof="0" dirty="0">
              <a:ln>
                <a:noFill/>
              </a:ln>
              <a:solidFill>
                <a:srgbClr val="004494"/>
              </a:solidFill>
              <a:effectLst/>
              <a:uLnTx/>
              <a:uFillTx/>
              <a:latin typeface="Gill Sans M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p:txBody>
      </p:sp>
      <p:pic>
        <p:nvPicPr>
          <p:cNvPr id="3" name="Picture 2">
            <a:extLst>
              <a:ext uri="{FF2B5EF4-FFF2-40B4-BE49-F238E27FC236}">
                <a16:creationId xmlns:a16="http://schemas.microsoft.com/office/drawing/2014/main" id="{B5F556E4-01B2-F2F3-A989-778299C4BA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4800" y="100013"/>
            <a:ext cx="3594513" cy="3637583"/>
          </a:xfrm>
          <a:prstGeom prst="rect">
            <a:avLst/>
          </a:prstGeom>
        </p:spPr>
      </p:pic>
      <p:pic>
        <p:nvPicPr>
          <p:cNvPr id="6" name="Afbeelding 3" descr="Afbeelding met Graphics, symbool, Lettertype, logo&#10;&#10;Door AI gegenereerde inhoud is mogelijk onjuist.">
            <a:extLst>
              <a:ext uri="{FF2B5EF4-FFF2-40B4-BE49-F238E27FC236}">
                <a16:creationId xmlns:a16="http://schemas.microsoft.com/office/drawing/2014/main" id="{E5A89809-6000-3020-23D6-E5C5DA1C17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480000">
            <a:off x="10241860" y="4825943"/>
            <a:ext cx="1856718" cy="1757224"/>
          </a:xfrm>
          <a:prstGeom prst="rect">
            <a:avLst/>
          </a:prstGeom>
        </p:spPr>
      </p:pic>
    </p:spTree>
    <p:extLst>
      <p:ext uri="{BB962C8B-B14F-4D97-AF65-F5344CB8AC3E}">
        <p14:creationId xmlns:p14="http://schemas.microsoft.com/office/powerpoint/2010/main" val="2598420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a:extLst>
            <a:ext uri="{FF2B5EF4-FFF2-40B4-BE49-F238E27FC236}">
              <a16:creationId xmlns:a16="http://schemas.microsoft.com/office/drawing/2014/main" id="{8626933A-4A7C-F229-F871-0BF34FC6BA6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10CC41B3-1189-01AD-76E1-46CBAB30E862}"/>
              </a:ext>
            </a:extLst>
          </p:cNvPr>
          <p:cNvSpPr txBox="1"/>
          <p:nvPr/>
        </p:nvSpPr>
        <p:spPr>
          <a:xfrm>
            <a:off x="501501" y="659107"/>
            <a:ext cx="10318899"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004494"/>
                </a:solidFill>
                <a:effectLst/>
                <a:uLnTx/>
                <a:uFillTx/>
                <a:latin typeface="Gill Sans MT"/>
                <a:ea typeface="+mn-ea"/>
                <a:cs typeface="+mn-cs"/>
              </a:rPr>
              <a:t>  </a:t>
            </a:r>
            <a:endParaRPr kumimoji="0" lang="nl-NL" sz="2800" b="1" i="0" u="none" strike="noStrike" kern="1200" cap="none" spc="0" normalizeH="0" baseline="0" noProof="0" dirty="0">
              <a:ln>
                <a:noFill/>
              </a:ln>
              <a:solidFill>
                <a:srgbClr val="004494"/>
              </a:solidFill>
              <a:effectLst/>
              <a:uLnTx/>
              <a:uFillTx/>
              <a:latin typeface="Gill Sans MT"/>
              <a:ea typeface="+mn-ea"/>
              <a:cs typeface="+mn-cs"/>
            </a:endParaRPr>
          </a:p>
        </p:txBody>
      </p:sp>
      <p:sp>
        <p:nvSpPr>
          <p:cNvPr id="3" name="Tekstvak 1">
            <a:extLst>
              <a:ext uri="{FF2B5EF4-FFF2-40B4-BE49-F238E27FC236}">
                <a16:creationId xmlns:a16="http://schemas.microsoft.com/office/drawing/2014/main" id="{3F228DD8-0D38-2C93-46BA-D929662569BE}"/>
              </a:ext>
            </a:extLst>
          </p:cNvPr>
          <p:cNvSpPr txBox="1"/>
          <p:nvPr/>
        </p:nvSpPr>
        <p:spPr>
          <a:xfrm>
            <a:off x="2036545" y="661035"/>
            <a:ext cx="7240773" cy="523220"/>
          </a:xfrm>
          <a:prstGeom prst="rect">
            <a:avLst/>
          </a:prstGeom>
          <a:noFill/>
        </p:spPr>
        <p:txBody>
          <a:bodyPr wrap="square" lIns="91440" tIns="45720" rIns="91440" bIns="45720" rtlCol="0" anchor="t">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4494"/>
                </a:solidFill>
                <a:effectLst/>
                <a:uLnTx/>
                <a:uFillTx/>
                <a:latin typeface="Gill Sans MT"/>
                <a:ea typeface="+mn-ea"/>
                <a:cs typeface="+mn-cs"/>
              </a:rPr>
              <a:t>Project</a:t>
            </a:r>
            <a:r>
              <a:rPr kumimoji="0" lang="nl-NL" sz="2800" b="1" i="0" u="none" strike="noStrike" kern="1200" cap="none" spc="0" normalizeH="0" baseline="0" noProof="0" dirty="0">
                <a:ln>
                  <a:noFill/>
                </a:ln>
                <a:solidFill>
                  <a:srgbClr val="004494"/>
                </a:solidFill>
                <a:effectLst/>
                <a:uLnTx/>
                <a:uFillTx/>
                <a:latin typeface="Comic Sans MS"/>
                <a:ea typeface="+mn-ea"/>
                <a:cs typeface="+mn-cs"/>
              </a:rPr>
              <a:t> </a:t>
            </a:r>
            <a:r>
              <a:rPr kumimoji="0" lang="nl-NL" sz="2800" b="1" i="0" u="none" strike="noStrike" kern="1200" cap="none" spc="0" normalizeH="0" baseline="0" noProof="0" dirty="0" err="1">
                <a:ln>
                  <a:noFill/>
                </a:ln>
                <a:solidFill>
                  <a:srgbClr val="004494"/>
                </a:solidFill>
                <a:effectLst/>
                <a:uLnTx/>
                <a:uFillTx/>
                <a:latin typeface="Comic Sans MS"/>
                <a:ea typeface="+mn-ea"/>
                <a:cs typeface="+mn-cs"/>
              </a:rPr>
              <a:t>Neighbourhood</a:t>
            </a:r>
            <a:r>
              <a:rPr kumimoji="0" lang="nl-NL" sz="2800" b="1" i="0" u="none" strike="noStrike" kern="1200" cap="none" spc="0" normalizeH="0" baseline="0" noProof="0" dirty="0">
                <a:ln>
                  <a:noFill/>
                </a:ln>
                <a:solidFill>
                  <a:srgbClr val="004494"/>
                </a:solidFill>
                <a:effectLst/>
                <a:uLnTx/>
                <a:uFillTx/>
                <a:latin typeface="Comic Sans MS"/>
                <a:ea typeface="+mn-ea"/>
                <a:cs typeface="+mn-cs"/>
              </a:rPr>
              <a:t> Oud </a:t>
            </a:r>
            <a:r>
              <a:rPr kumimoji="0" lang="nl-NL" sz="2800" b="1" i="0" u="none" strike="noStrike" kern="1200" cap="none" spc="0" normalizeH="0" baseline="0" noProof="0" dirty="0" err="1">
                <a:ln>
                  <a:noFill/>
                </a:ln>
                <a:solidFill>
                  <a:srgbClr val="004494"/>
                </a:solidFill>
                <a:effectLst/>
                <a:uLnTx/>
                <a:uFillTx/>
                <a:latin typeface="Comic Sans MS"/>
                <a:ea typeface="+mn-ea"/>
                <a:cs typeface="+mn-cs"/>
              </a:rPr>
              <a:t>Mathenesse</a:t>
            </a:r>
          </a:p>
        </p:txBody>
      </p:sp>
      <p:sp>
        <p:nvSpPr>
          <p:cNvPr id="4" name="TextBox 3">
            <a:extLst>
              <a:ext uri="{FF2B5EF4-FFF2-40B4-BE49-F238E27FC236}">
                <a16:creationId xmlns:a16="http://schemas.microsoft.com/office/drawing/2014/main" id="{81FB5860-104C-B49B-39E9-E5D93B7BD604}"/>
              </a:ext>
            </a:extLst>
          </p:cNvPr>
          <p:cNvSpPr txBox="1"/>
          <p:nvPr/>
        </p:nvSpPr>
        <p:spPr>
          <a:xfrm>
            <a:off x="692727" y="1610591"/>
            <a:ext cx="6269181"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4494"/>
                </a:solidFill>
                <a:effectLst/>
                <a:uLnTx/>
                <a:uFillTx/>
                <a:latin typeface="Aptos" panose="02110004020202020204"/>
                <a:ea typeface="+mn-ea"/>
                <a:cs typeface="+mn-cs"/>
              </a:rPr>
              <a:t>Old Harbour </a:t>
            </a:r>
            <a:r>
              <a:rPr kumimoji="0" lang="en-US" sz="1800" b="0" i="0" u="none" strike="noStrike" kern="1200" cap="none" spc="0" normalizeH="0" baseline="0" noProof="0" dirty="0" err="1">
                <a:ln>
                  <a:noFill/>
                </a:ln>
                <a:solidFill>
                  <a:srgbClr val="004494"/>
                </a:solidFill>
                <a:effectLst/>
                <a:uLnTx/>
                <a:uFillTx/>
                <a:latin typeface="Aptos" panose="02110004020202020204"/>
                <a:ea typeface="+mn-ea"/>
                <a:cs typeface="+mn-cs"/>
              </a:rPr>
              <a:t>neighbourhood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4494"/>
                </a:solidFill>
                <a:effectLst/>
                <a:uLnTx/>
                <a:uFillTx/>
                <a:latin typeface="Aptos" panose="02110004020202020204"/>
                <a:ea typeface="+mn-ea"/>
                <a:cs typeface="+mn-cs"/>
              </a:rPr>
              <a:t>Approx. 7700 inhabitants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4494"/>
                </a:solidFill>
                <a:effectLst/>
                <a:uLnTx/>
                <a:uFillTx/>
                <a:latin typeface="Aptos" panose="02110004020202020204"/>
                <a:ea typeface="+mn-ea"/>
                <a:cs typeface="+mn-cs"/>
              </a:rPr>
              <a:t>70% migrant population (large part EU- </a:t>
            </a:r>
            <a:r>
              <a:rPr kumimoji="0" lang="en-US" sz="1800" b="0" i="0" u="none" strike="noStrike" kern="1200" cap="none" spc="0" normalizeH="0" baseline="0" noProof="0" dirty="0" err="1">
                <a:ln>
                  <a:noFill/>
                </a:ln>
                <a:solidFill>
                  <a:srgbClr val="004494"/>
                </a:solidFill>
                <a:effectLst/>
                <a:uLnTx/>
                <a:uFillTx/>
                <a:latin typeface="Aptos" panose="02110004020202020204"/>
                <a:ea typeface="+mn-ea"/>
                <a:cs typeface="+mn-cs"/>
              </a:rPr>
              <a:t>labour</a:t>
            </a:r>
            <a:r>
              <a:rPr kumimoji="0" lang="en-US" sz="1800" b="0" i="0" u="none" strike="noStrike" kern="1200" cap="none" spc="0" normalizeH="0" baseline="0" noProof="0" dirty="0">
                <a:ln>
                  <a:noFill/>
                </a:ln>
                <a:solidFill>
                  <a:srgbClr val="004494"/>
                </a:solidFill>
                <a:effectLst/>
                <a:uLnTx/>
                <a:uFillTx/>
                <a:latin typeface="Aptos" panose="02110004020202020204"/>
                <a:ea typeface="+mn-ea"/>
                <a:cs typeface="+mn-cs"/>
              </a:rPr>
              <a:t> migrants)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4494"/>
                </a:solidFill>
                <a:effectLst/>
                <a:uLnTx/>
                <a:uFillTx/>
                <a:latin typeface="Aptos" panose="02110004020202020204"/>
                <a:ea typeface="+mn-ea"/>
                <a:cs typeface="+mn-cs"/>
              </a:rPr>
              <a:t>80% of the housing built before 1968</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4494"/>
                </a:solidFill>
                <a:effectLst/>
                <a:uLnTx/>
                <a:uFillTx/>
                <a:latin typeface="Aptos" panose="02110004020202020204"/>
                <a:ea typeface="+mn-ea"/>
                <a:cs typeface="+mn-cs"/>
              </a:rPr>
              <a:t>40% owned by private landlords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4494"/>
                </a:solidFill>
                <a:effectLst/>
                <a:uLnTx/>
                <a:uFillTx/>
                <a:latin typeface="Aptos" panose="02110004020202020204"/>
                <a:ea typeface="+mn-ea"/>
                <a:cs typeface="+mn-cs"/>
              </a:rPr>
              <a:t>Annually 16% of residents move away from the </a:t>
            </a:r>
            <a:r>
              <a:rPr kumimoji="0" lang="en-US" sz="1800" b="0" i="0" u="none" strike="noStrike" kern="1200" cap="none" spc="0" normalizeH="0" baseline="0" noProof="0" dirty="0" err="1">
                <a:ln>
                  <a:noFill/>
                </a:ln>
                <a:solidFill>
                  <a:srgbClr val="004494"/>
                </a:solidFill>
                <a:effectLst/>
                <a:uLnTx/>
                <a:uFillTx/>
                <a:latin typeface="Aptos" panose="02110004020202020204"/>
                <a:ea typeface="+mn-ea"/>
                <a:cs typeface="+mn-cs"/>
              </a:rPr>
              <a:t>neighbourhood</a:t>
            </a:r>
            <a:endParaRPr kumimoji="0" lang="en-US" sz="1800" b="0" i="0" u="none" strike="noStrike" kern="1200" cap="none" spc="0" normalizeH="0" baseline="0" noProof="0">
              <a:ln>
                <a:noFill/>
              </a:ln>
              <a:solidFill>
                <a:srgbClr val="004494"/>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34C14DF5-72E7-9B6E-89F0-208124BBC8E4}"/>
              </a:ext>
            </a:extLst>
          </p:cNvPr>
          <p:cNvPicPr>
            <a:picLocks noChangeAspect="1"/>
          </p:cNvPicPr>
          <p:nvPr/>
        </p:nvPicPr>
        <p:blipFill>
          <a:blip r:embed="rId2"/>
          <a:stretch>
            <a:fillRect/>
          </a:stretch>
        </p:blipFill>
        <p:spPr>
          <a:xfrm>
            <a:off x="7353300" y="1304925"/>
            <a:ext cx="4514850" cy="3695700"/>
          </a:xfrm>
          <a:prstGeom prst="rect">
            <a:avLst/>
          </a:prstGeom>
        </p:spPr>
      </p:pic>
      <p:pic>
        <p:nvPicPr>
          <p:cNvPr id="6" name="Picture 5">
            <a:extLst>
              <a:ext uri="{FF2B5EF4-FFF2-40B4-BE49-F238E27FC236}">
                <a16:creationId xmlns:a16="http://schemas.microsoft.com/office/drawing/2014/main" id="{0B4E5459-41F8-AA5C-7DF9-F4CD6883F6FB}"/>
              </a:ext>
            </a:extLst>
          </p:cNvPr>
          <p:cNvPicPr>
            <a:picLocks noChangeAspect="1"/>
          </p:cNvPicPr>
          <p:nvPr/>
        </p:nvPicPr>
        <p:blipFill>
          <a:blip r:embed="rId3"/>
          <a:stretch>
            <a:fillRect/>
          </a:stretch>
        </p:blipFill>
        <p:spPr>
          <a:xfrm>
            <a:off x="771525" y="3929063"/>
            <a:ext cx="6115050" cy="2505075"/>
          </a:xfrm>
          <a:prstGeom prst="rect">
            <a:avLst/>
          </a:prstGeom>
        </p:spPr>
      </p:pic>
      <p:pic>
        <p:nvPicPr>
          <p:cNvPr id="8" name="Afbeelding 8" descr="Afbeelding met Graphics, ontwerp&#10;&#10;Door AI gegenereerde inhoud is mogelijk onjuist.">
            <a:extLst>
              <a:ext uri="{FF2B5EF4-FFF2-40B4-BE49-F238E27FC236}">
                <a16:creationId xmlns:a16="http://schemas.microsoft.com/office/drawing/2014/main" id="{0742AA05-FD32-30DF-E3E9-5169B20CFB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20000">
            <a:off x="9714580" y="5238803"/>
            <a:ext cx="2346776" cy="1209155"/>
          </a:xfrm>
          <a:prstGeom prst="rect">
            <a:avLst/>
          </a:prstGeom>
        </p:spPr>
      </p:pic>
    </p:spTree>
    <p:extLst>
      <p:ext uri="{BB962C8B-B14F-4D97-AF65-F5344CB8AC3E}">
        <p14:creationId xmlns:p14="http://schemas.microsoft.com/office/powerpoint/2010/main" val="1560874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678AF"/>
        </a:solidFill>
        <a:effectLst/>
      </p:bgPr>
    </p:bg>
    <p:spTree>
      <p:nvGrpSpPr>
        <p:cNvPr id="1" name="">
          <a:extLst>
            <a:ext uri="{FF2B5EF4-FFF2-40B4-BE49-F238E27FC236}">
              <a16:creationId xmlns:a16="http://schemas.microsoft.com/office/drawing/2014/main" id="{301EF44D-C6A3-FDA6-7CDC-E95857B8E0F2}"/>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037CDD0A-5029-6EDF-05B1-F08E3875A8DC}"/>
              </a:ext>
            </a:extLst>
          </p:cNvPr>
          <p:cNvSpPr txBox="1"/>
          <p:nvPr/>
        </p:nvSpPr>
        <p:spPr>
          <a:xfrm>
            <a:off x="2609504" y="1536174"/>
            <a:ext cx="6092456"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1"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Greening</a:t>
            </a:r>
            <a:r>
              <a:rPr kumimoji="0" lang="nl-NL" sz="6000" b="1"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without Borders Project Summary</a:t>
            </a:r>
          </a:p>
        </p:txBody>
      </p:sp>
      <p:pic>
        <p:nvPicPr>
          <p:cNvPr id="5" name="Afbeelding 4" descr="Afbeelding met symbool, Lettertype&#10;&#10;Door AI gegenereerde inhoud is mogelijk onjuist.">
            <a:extLst>
              <a:ext uri="{FF2B5EF4-FFF2-40B4-BE49-F238E27FC236}">
                <a16:creationId xmlns:a16="http://schemas.microsoft.com/office/drawing/2014/main" id="{67909B7C-FB55-7BAA-0499-99B0EBCC0A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33648" y="714705"/>
            <a:ext cx="2060627" cy="2115495"/>
          </a:xfrm>
          <a:prstGeom prst="rect">
            <a:avLst/>
          </a:prstGeom>
        </p:spPr>
      </p:pic>
    </p:spTree>
    <p:extLst>
      <p:ext uri="{BB962C8B-B14F-4D97-AF65-F5344CB8AC3E}">
        <p14:creationId xmlns:p14="http://schemas.microsoft.com/office/powerpoint/2010/main" val="3459058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a:extLst>
            <a:ext uri="{FF2B5EF4-FFF2-40B4-BE49-F238E27FC236}">
              <a16:creationId xmlns:a16="http://schemas.microsoft.com/office/drawing/2014/main" id="{DB747AD3-1476-2639-1A77-F61E881B400E}"/>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DA809FEF-99F7-EB4C-03AC-8F381A84CFEE}"/>
              </a:ext>
            </a:extLst>
          </p:cNvPr>
          <p:cNvSpPr txBox="1"/>
          <p:nvPr/>
        </p:nvSpPr>
        <p:spPr>
          <a:xfrm>
            <a:off x="501501" y="659108"/>
            <a:ext cx="7240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Why</a:t>
            </a:r>
            <a:r>
              <a:rPr kumimoji="0" lang="nl-NL" sz="2800" b="1"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800" b="1"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Greening</a:t>
            </a:r>
            <a:r>
              <a:rPr kumimoji="0" lang="nl-NL" sz="2800" b="1"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without Borders</a:t>
            </a:r>
          </a:p>
        </p:txBody>
      </p:sp>
      <p:sp>
        <p:nvSpPr>
          <p:cNvPr id="7" name="Tekstvak 6">
            <a:extLst>
              <a:ext uri="{FF2B5EF4-FFF2-40B4-BE49-F238E27FC236}">
                <a16:creationId xmlns:a16="http://schemas.microsoft.com/office/drawing/2014/main" id="{996C49CC-B388-BD1F-B11A-137463E00066}"/>
              </a:ext>
            </a:extLst>
          </p:cNvPr>
          <p:cNvSpPr txBox="1"/>
          <p:nvPr/>
        </p:nvSpPr>
        <p:spPr>
          <a:xfrm>
            <a:off x="501500" y="1250733"/>
            <a:ext cx="10598299" cy="5116401"/>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Sewage</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renewal</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every</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40-60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years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and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raising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public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streets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back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to</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their</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original</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levels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sinking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land)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Resulting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in: private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gardens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of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residents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lower</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than</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street</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levels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defacto</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pools)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Neighbourhood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Agreement: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wish</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for</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more green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and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wish</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for</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help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with</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raising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private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gardens</a:t>
            </a:r>
            <a:endPar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Low score on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liveability</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index in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this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neighbourhood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neighbourhood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has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felt</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forgotten</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004494"/>
                </a:solidFill>
                <a:effectLst/>
                <a:uLnTx/>
                <a:uFillTx/>
                <a:latin typeface="Gill Sans MT"/>
                <a:ea typeface="+mn-ea"/>
                <a:cs typeface="+mn-cs"/>
              </a:rPr>
              <a:t>Project </a:t>
            </a:r>
            <a:r>
              <a:rPr kumimoji="0" lang="nl-NL" sz="2000" b="0" i="0" u="none" strike="noStrike" kern="1200" cap="none" spc="0" normalizeH="0" baseline="0" noProof="0" err="1">
                <a:ln>
                  <a:noFill/>
                </a:ln>
                <a:solidFill>
                  <a:srgbClr val="004494"/>
                </a:solidFill>
                <a:effectLst/>
                <a:uLnTx/>
                <a:uFillTx/>
                <a:latin typeface="Gill Sans MT"/>
                <a:ea typeface="+mn-ea"/>
                <a:cs typeface="+mn-cs"/>
              </a:rPr>
              <a:t>Proposal</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is a </a:t>
            </a:r>
            <a:r>
              <a:rPr kumimoji="0" lang="nl-NL" sz="2000" b="0" i="0" u="none" strike="noStrike" kern="1200" cap="none" spc="0" normalizeH="0" baseline="0" noProof="0" err="1">
                <a:ln>
                  <a:noFill/>
                </a:ln>
                <a:solidFill>
                  <a:srgbClr val="004494"/>
                </a:solidFill>
                <a:effectLst/>
                <a:uLnTx/>
                <a:uFillTx/>
                <a:latin typeface="Gill Sans MT"/>
                <a:ea typeface="+mn-ea"/>
                <a:cs typeface="+mn-cs"/>
              </a:rPr>
              <a:t>result</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of a </a:t>
            </a:r>
            <a:r>
              <a:rPr kumimoji="0" lang="nl-NL" sz="2000" b="0" i="0" u="none" strike="noStrike" kern="1200" cap="none" spc="0" normalizeH="0" baseline="0" noProof="0" err="1">
                <a:ln>
                  <a:noFill/>
                </a:ln>
                <a:solidFill>
                  <a:srgbClr val="004494"/>
                </a:solidFill>
                <a:effectLst/>
                <a:uLnTx/>
                <a:uFillTx/>
                <a:latin typeface="Gill Sans MT"/>
                <a:ea typeface="+mn-ea"/>
                <a:cs typeface="+mn-cs"/>
              </a:rPr>
              <a:t>partly</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bottom-up approach, </a:t>
            </a:r>
            <a:endPar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2000" b="0" i="0" u="none" strike="noStrike" kern="1200" cap="none" spc="0" normalizeH="0" baseline="0" noProof="0" err="1">
                <a:ln>
                  <a:noFill/>
                </a:ln>
                <a:solidFill>
                  <a:srgbClr val="004494"/>
                </a:solidFill>
                <a:effectLst/>
                <a:uLnTx/>
                <a:uFillTx/>
                <a:latin typeface="Gill Sans MT"/>
                <a:ea typeface="+mn-ea"/>
                <a:cs typeface="+mn-cs"/>
              </a:rPr>
              <a:t>where</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a:t>
            </a:r>
            <a:r>
              <a:rPr kumimoji="0" lang="nl-NL" sz="2000" b="0" i="0" u="none" strike="noStrike" kern="1200" cap="none" spc="0" normalizeH="0" baseline="0" noProof="0" err="1">
                <a:ln>
                  <a:noFill/>
                </a:ln>
                <a:solidFill>
                  <a:srgbClr val="004494"/>
                </a:solidFill>
                <a:effectLst/>
                <a:uLnTx/>
                <a:uFillTx/>
                <a:latin typeface="Gill Sans MT"/>
                <a:ea typeface="+mn-ea"/>
                <a:cs typeface="+mn-cs"/>
              </a:rPr>
              <a:t>residents</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had a </a:t>
            </a:r>
            <a:r>
              <a:rPr kumimoji="0" lang="nl-NL" sz="2000" b="0" i="0" u="none" strike="noStrike" kern="1200" cap="none" spc="0" normalizeH="0" baseline="0" noProof="0" err="1">
                <a:ln>
                  <a:noFill/>
                </a:ln>
                <a:solidFill>
                  <a:srgbClr val="004494"/>
                </a:solidFill>
                <a:effectLst/>
                <a:uLnTx/>
                <a:uFillTx/>
                <a:latin typeface="Gill Sans MT"/>
                <a:ea typeface="+mn-ea"/>
                <a:cs typeface="+mn-cs"/>
              </a:rPr>
              <a:t>seat</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at </a:t>
            </a:r>
            <a:r>
              <a:rPr kumimoji="0" lang="nl-NL" sz="2000" b="0" i="0" u="none" strike="noStrike" kern="1200" cap="none" spc="0" normalizeH="0" baseline="0" noProof="0" err="1">
                <a:ln>
                  <a:noFill/>
                </a:ln>
                <a:solidFill>
                  <a:srgbClr val="004494"/>
                </a:solidFill>
                <a:effectLst/>
                <a:uLnTx/>
                <a:uFillTx/>
                <a:latin typeface="Gill Sans MT"/>
                <a:ea typeface="+mn-ea"/>
                <a:cs typeface="+mn-cs"/>
              </a:rPr>
              <a:t>the</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a:t>
            </a:r>
            <a:r>
              <a:rPr kumimoji="0" lang="nl-NL" sz="2000" b="0" i="0" u="none" strike="noStrike" kern="1200" cap="none" spc="0" normalizeH="0" baseline="0" noProof="0" err="1">
                <a:ln>
                  <a:noFill/>
                </a:ln>
                <a:solidFill>
                  <a:srgbClr val="004494"/>
                </a:solidFill>
                <a:effectLst/>
                <a:uLnTx/>
                <a:uFillTx/>
                <a:latin typeface="Gill Sans MT"/>
                <a:ea typeface="+mn-ea"/>
                <a:cs typeface="+mn-cs"/>
              </a:rPr>
              <a:t>table</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at </a:t>
            </a:r>
            <a:r>
              <a:rPr kumimoji="0" lang="nl-NL" sz="2000" b="0" i="0" u="none" strike="noStrike" kern="1200" cap="none" spc="0" normalizeH="0" baseline="0" noProof="0" err="1">
                <a:ln>
                  <a:noFill/>
                </a:ln>
                <a:solidFill>
                  <a:srgbClr val="004494"/>
                </a:solidFill>
                <a:effectLst/>
                <a:uLnTx/>
                <a:uFillTx/>
                <a:latin typeface="Gill Sans MT"/>
                <a:ea typeface="+mn-ea"/>
                <a:cs typeface="+mn-cs"/>
              </a:rPr>
              <a:t>an</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a:t>
            </a:r>
            <a:r>
              <a:rPr kumimoji="0" lang="nl-NL" sz="2000" b="0" i="0" u="none" strike="noStrike" kern="1200" cap="none" spc="0" normalizeH="0" baseline="0" noProof="0" err="1">
                <a:ln>
                  <a:noFill/>
                </a:ln>
                <a:solidFill>
                  <a:srgbClr val="004494"/>
                </a:solidFill>
                <a:effectLst/>
                <a:uLnTx/>
                <a:uFillTx/>
                <a:latin typeface="Gill Sans MT"/>
                <a:ea typeface="+mn-ea"/>
                <a:cs typeface="+mn-cs"/>
              </a:rPr>
              <a:t>early</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stage </a:t>
            </a:r>
            <a:endParaRPr kumimoji="0" lang="nl-NL" sz="2000" b="0" i="0" u="none" strike="noStrike" kern="1200" cap="none" spc="0" normalizeH="0" baseline="0" noProof="0">
              <a:ln>
                <a:noFill/>
              </a:ln>
              <a:solidFill>
                <a:srgbClr val="004494"/>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004494"/>
                </a:solidFill>
                <a:effectLst/>
                <a:uLnTx/>
                <a:uFillTx/>
                <a:latin typeface="Gill Sans MT"/>
                <a:ea typeface="+mn-ea"/>
                <a:cs typeface="+mn-cs"/>
              </a:rPr>
              <a:t>(</a:t>
            </a:r>
            <a:r>
              <a:rPr kumimoji="0" lang="nl-NL" sz="2000" b="0" i="0" u="none" strike="noStrike" kern="1200" cap="none" spc="0" normalizeH="0" baseline="0" noProof="0" dirty="0" err="1">
                <a:ln>
                  <a:noFill/>
                </a:ln>
                <a:solidFill>
                  <a:srgbClr val="004494"/>
                </a:solidFill>
                <a:effectLst/>
                <a:uLnTx/>
                <a:uFillTx/>
                <a:latin typeface="Gill Sans MT"/>
                <a:ea typeface="+mn-ea"/>
                <a:cs typeface="+mn-cs"/>
              </a:rPr>
              <a:t>neighbourhood</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a:ea typeface="+mn-ea"/>
                <a:cs typeface="+mn-cs"/>
              </a:rPr>
              <a:t>organisation</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is </a:t>
            </a:r>
            <a:r>
              <a:rPr kumimoji="0" lang="nl-NL" sz="2000" b="0" i="0" u="none" strike="noStrike" kern="1200" cap="none" spc="0" normalizeH="0" baseline="0" noProof="0" dirty="0" err="1">
                <a:ln>
                  <a:noFill/>
                </a:ln>
                <a:solidFill>
                  <a:srgbClr val="004494"/>
                </a:solidFill>
                <a:effectLst/>
                <a:uLnTx/>
                <a:uFillTx/>
                <a:latin typeface="Gill Sans MT"/>
                <a:ea typeface="+mn-ea"/>
                <a:cs typeface="+mn-cs"/>
              </a:rPr>
              <a:t>an</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official partner in </a:t>
            </a:r>
            <a:r>
              <a:rPr kumimoji="0" lang="nl-NL" sz="2000" b="0" i="0" u="none" strike="noStrike" kern="1200" cap="none" spc="0" normalizeH="0" baseline="0" noProof="0" dirty="0" err="1">
                <a:ln>
                  <a:noFill/>
                </a:ln>
                <a:solidFill>
                  <a:srgbClr val="004494"/>
                </a:solidFill>
                <a:effectLst/>
                <a:uLnTx/>
                <a:uFillTx/>
                <a:latin typeface="Gill Sans MT"/>
                <a:ea typeface="+mn-ea"/>
                <a:cs typeface="+mn-cs"/>
              </a:rPr>
              <a:t>the</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project)</a:t>
            </a:r>
            <a:endParaRPr kumimoji="0" lang="nl-NL" sz="2000" b="0" i="0" u="none" strike="noStrike" kern="1200" cap="none" spc="0" normalizeH="0" baseline="0" noProof="0">
              <a:ln>
                <a:noFill/>
              </a:ln>
              <a:solidFill>
                <a:srgbClr val="004494"/>
              </a:solidFill>
              <a:effectLst/>
              <a:uLnTx/>
              <a:uFillTx/>
              <a:latin typeface="Gill Sans MT" panose="020B0502020104020203" pitchFamily="34" charset="0"/>
              <a:ea typeface="+mn-ea"/>
              <a:cs typeface="+mn-cs"/>
            </a:endParaRPr>
          </a:p>
        </p:txBody>
      </p:sp>
      <p:pic>
        <p:nvPicPr>
          <p:cNvPr id="3" name="Picture 2">
            <a:extLst>
              <a:ext uri="{FF2B5EF4-FFF2-40B4-BE49-F238E27FC236}">
                <a16:creationId xmlns:a16="http://schemas.microsoft.com/office/drawing/2014/main" id="{EA5FB595-C1C0-B0F0-B5C9-37334177F5A1}"/>
              </a:ext>
            </a:extLst>
          </p:cNvPr>
          <p:cNvPicPr>
            <a:picLocks noChangeAspect="1"/>
          </p:cNvPicPr>
          <p:nvPr/>
        </p:nvPicPr>
        <p:blipFill>
          <a:blip r:embed="rId2"/>
          <a:stretch>
            <a:fillRect/>
          </a:stretch>
        </p:blipFill>
        <p:spPr>
          <a:xfrm>
            <a:off x="7493690" y="3559244"/>
            <a:ext cx="4548532" cy="3096729"/>
          </a:xfrm>
          <a:prstGeom prst="rect">
            <a:avLst/>
          </a:prstGeom>
        </p:spPr>
      </p:pic>
      <p:pic>
        <p:nvPicPr>
          <p:cNvPr id="8" name="Afbeelding 3" descr="Afbeelding met symbool, Graphics, Lettertype, logo&#10;&#10;Door AI gegenereerde inhoud is mogelijk onjuist.">
            <a:extLst>
              <a:ext uri="{FF2B5EF4-FFF2-40B4-BE49-F238E27FC236}">
                <a16:creationId xmlns:a16="http://schemas.microsoft.com/office/drawing/2014/main" id="{CAB54A4A-E42B-32D0-ED81-AD5996B4F1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6477" y="348324"/>
            <a:ext cx="1098733" cy="1375376"/>
          </a:xfrm>
          <a:prstGeom prst="rect">
            <a:avLst/>
          </a:prstGeom>
        </p:spPr>
      </p:pic>
    </p:spTree>
    <p:extLst>
      <p:ext uri="{BB962C8B-B14F-4D97-AF65-F5344CB8AC3E}">
        <p14:creationId xmlns:p14="http://schemas.microsoft.com/office/powerpoint/2010/main" val="824185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a:extLst>
            <a:ext uri="{FF2B5EF4-FFF2-40B4-BE49-F238E27FC236}">
              <a16:creationId xmlns:a16="http://schemas.microsoft.com/office/drawing/2014/main" id="{9A16BFF8-CBA8-43B9-1C42-34B75E97D2C9}"/>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2B687A7-FAE2-F085-38CF-BA12D2D8B3BB}"/>
              </a:ext>
            </a:extLst>
          </p:cNvPr>
          <p:cNvSpPr txBox="1"/>
          <p:nvPr/>
        </p:nvSpPr>
        <p:spPr>
          <a:xfrm>
            <a:off x="501501" y="659108"/>
            <a:ext cx="7240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Project Goals </a:t>
            </a:r>
            <a:r>
              <a:rPr kumimoji="0" lang="nl-NL" sz="2800" b="1"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GwB</a:t>
            </a:r>
            <a:endParaRPr kumimoji="0" lang="nl-NL" sz="2800" b="1"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p:txBody>
      </p:sp>
      <p:sp>
        <p:nvSpPr>
          <p:cNvPr id="7" name="Tekstvak 6">
            <a:extLst>
              <a:ext uri="{FF2B5EF4-FFF2-40B4-BE49-F238E27FC236}">
                <a16:creationId xmlns:a16="http://schemas.microsoft.com/office/drawing/2014/main" id="{31B3F7E6-2C78-13DD-2FD6-F81716E77B74}"/>
              </a:ext>
            </a:extLst>
          </p:cNvPr>
          <p:cNvSpPr txBox="1"/>
          <p:nvPr/>
        </p:nvSpPr>
        <p:spPr>
          <a:xfrm>
            <a:off x="501500" y="1250733"/>
            <a:ext cx="10598299" cy="280807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A more green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and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climate</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adaptable</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neighbourhood</a:t>
            </a:r>
            <a:endPar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More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social</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cohesion</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by</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greening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projects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and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events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Helping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residents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move forward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economically</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and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socially</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Sustainable</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greening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fund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for</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further</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greening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after</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EUI Project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ends</a:t>
            </a:r>
            <a:endPar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Developing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 new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working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method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for</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public/private cooperation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with</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priority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for</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resident’s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well-</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being</a:t>
            </a:r>
            <a:endPar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p:txBody>
      </p:sp>
      <p:pic>
        <p:nvPicPr>
          <p:cNvPr id="3" name="Picture 2" descr="-">
            <a:extLst>
              <a:ext uri="{FF2B5EF4-FFF2-40B4-BE49-F238E27FC236}">
                <a16:creationId xmlns:a16="http://schemas.microsoft.com/office/drawing/2014/main" id="{2F62C18C-541C-8DF2-5132-80490606B091}"/>
              </a:ext>
            </a:extLst>
          </p:cNvPr>
          <p:cNvPicPr>
            <a:picLocks noChangeAspect="1"/>
          </p:cNvPicPr>
          <p:nvPr/>
        </p:nvPicPr>
        <p:blipFill>
          <a:blip r:embed="rId2"/>
          <a:stretch>
            <a:fillRect/>
          </a:stretch>
        </p:blipFill>
        <p:spPr>
          <a:xfrm>
            <a:off x="3671888" y="3638550"/>
            <a:ext cx="4756288" cy="3192669"/>
          </a:xfrm>
          <a:prstGeom prst="rect">
            <a:avLst/>
          </a:prstGeom>
        </p:spPr>
      </p:pic>
      <p:pic>
        <p:nvPicPr>
          <p:cNvPr id="5" name="Picture 4" descr="Afbeelding met symbool, Graphics&#10;&#10;Door AI gegenereerde inhoud is mogelijk onjuist.">
            <a:extLst>
              <a:ext uri="{FF2B5EF4-FFF2-40B4-BE49-F238E27FC236}">
                <a16:creationId xmlns:a16="http://schemas.microsoft.com/office/drawing/2014/main" id="{F635AEBF-151A-6283-F0B6-5D21EB452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460000">
            <a:off x="10104713" y="19686"/>
            <a:ext cx="1800225" cy="2057400"/>
          </a:xfrm>
          <a:prstGeom prst="rect">
            <a:avLst/>
          </a:prstGeom>
        </p:spPr>
      </p:pic>
    </p:spTree>
    <p:extLst>
      <p:ext uri="{BB962C8B-B14F-4D97-AF65-F5344CB8AC3E}">
        <p14:creationId xmlns:p14="http://schemas.microsoft.com/office/powerpoint/2010/main" val="630675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a:extLst>
            <a:ext uri="{FF2B5EF4-FFF2-40B4-BE49-F238E27FC236}">
              <a16:creationId xmlns:a16="http://schemas.microsoft.com/office/drawing/2014/main" id="{04EAA31F-E601-0C50-04C2-10B9322D8A58}"/>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344CEE04-FDA0-A587-A693-77E3AE758901}"/>
              </a:ext>
            </a:extLst>
          </p:cNvPr>
          <p:cNvSpPr txBox="1"/>
          <p:nvPr/>
        </p:nvSpPr>
        <p:spPr>
          <a:xfrm>
            <a:off x="501501" y="659108"/>
            <a:ext cx="72407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Project </a:t>
            </a:r>
            <a:r>
              <a:rPr kumimoji="0" lang="nl-NL" sz="2800" b="1"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Pillars</a:t>
            </a:r>
            <a:r>
              <a:rPr kumimoji="0" lang="nl-NL" sz="2800" b="1"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p>
        </p:txBody>
      </p:sp>
      <p:sp>
        <p:nvSpPr>
          <p:cNvPr id="7" name="Tekstvak 6">
            <a:extLst>
              <a:ext uri="{FF2B5EF4-FFF2-40B4-BE49-F238E27FC236}">
                <a16:creationId xmlns:a16="http://schemas.microsoft.com/office/drawing/2014/main" id="{5756C69B-7896-55E3-ADB9-C8F406605314}"/>
              </a:ext>
            </a:extLst>
          </p:cNvPr>
          <p:cNvSpPr txBox="1"/>
          <p:nvPr/>
        </p:nvSpPr>
        <p:spPr>
          <a:xfrm>
            <a:off x="501500" y="1250733"/>
            <a:ext cx="10598299" cy="51164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Project is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roughly</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divided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into</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3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main</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pillars</a:t>
            </a:r>
            <a:endPar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1.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Greening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Efforts</a:t>
            </a:r>
            <a:endPar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Targeting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private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individual</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gardens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communal</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privately</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owned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gardens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no-mans land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and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small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greening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solutions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by</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offering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green/blue packages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increasing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biodiversity</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and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resilience</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against</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flood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drought</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and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heat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risks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p>
          <a:p>
            <a:pPr marL="457200" marR="0" lvl="0" indent="-457200" algn="l" defTabSz="914400" rtl="0" eaLnBrk="1" fontAlgn="auto" latinLnBrk="0" hangingPunct="1">
              <a:lnSpc>
                <a:spcPct val="150000"/>
              </a:lnSpc>
              <a:spcBef>
                <a:spcPts val="0"/>
              </a:spcBef>
              <a:spcAft>
                <a:spcPts val="0"/>
              </a:spcAft>
              <a:buClrTx/>
              <a:buSzTx/>
              <a:buFontTx/>
              <a:buAutoNum type="arabicPeriod" startAt="2"/>
              <a:tabLst/>
              <a:defRPr/>
            </a:pP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Social</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Economic</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Efforts</a:t>
            </a:r>
            <a:endPar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Creation</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of a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Coalition</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all</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partners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and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resident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working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groups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community shared-</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use</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projects</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of green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space</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creation</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of Green Hub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and</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labour</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market project. </a:t>
            </a:r>
          </a:p>
          <a:p>
            <a:pPr marL="457200" marR="0" lvl="0" indent="-457200" algn="l" defTabSz="914400" rtl="0" eaLnBrk="1" fontAlgn="auto" latinLnBrk="0" hangingPunct="1">
              <a:lnSpc>
                <a:spcPct val="150000"/>
              </a:lnSpc>
              <a:spcBef>
                <a:spcPts val="0"/>
              </a:spcBef>
              <a:spcAft>
                <a:spcPts val="0"/>
              </a:spcAft>
              <a:buClrTx/>
              <a:buSzTx/>
              <a:buFontTx/>
              <a:buAutoNum type="arabicPeriod" startAt="3"/>
              <a:tabLst/>
              <a:defRPr/>
            </a:pP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Creation</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of a </a:t>
            </a:r>
            <a:r>
              <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Greening</a:t>
            </a:r>
            <a:r>
              <a:rPr kumimoji="0" lang="nl-NL" sz="2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Fund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err="1">
                <a:ln>
                  <a:noFill/>
                </a:ln>
                <a:solidFill>
                  <a:srgbClr val="004494"/>
                </a:solidFill>
                <a:effectLst/>
                <a:uLnTx/>
                <a:uFillTx/>
                <a:latin typeface="Gill Sans MT"/>
                <a:ea typeface="+mn-ea"/>
                <a:cs typeface="+mn-cs"/>
              </a:rPr>
              <a:t>Creation</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of a fund </a:t>
            </a:r>
            <a:r>
              <a:rPr kumimoji="0" lang="nl-NL" sz="2000" b="0" i="0" u="none" strike="noStrike" kern="1200" cap="none" spc="0" normalizeH="0" baseline="0" noProof="0" err="1">
                <a:ln>
                  <a:noFill/>
                </a:ln>
                <a:solidFill>
                  <a:srgbClr val="004494"/>
                </a:solidFill>
                <a:effectLst/>
                <a:uLnTx/>
                <a:uFillTx/>
                <a:latin typeface="Gill Sans MT"/>
                <a:ea typeface="+mn-ea"/>
                <a:cs typeface="+mn-cs"/>
              </a:rPr>
              <a:t>to</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continue </a:t>
            </a:r>
            <a:r>
              <a:rPr kumimoji="0" lang="nl-NL" sz="2000" b="0" i="0" u="none" strike="noStrike" kern="1200" cap="none" spc="0" normalizeH="0" baseline="0" noProof="0" err="1">
                <a:ln>
                  <a:noFill/>
                </a:ln>
                <a:solidFill>
                  <a:srgbClr val="004494"/>
                </a:solidFill>
                <a:effectLst/>
                <a:uLnTx/>
                <a:uFillTx/>
                <a:latin typeface="Gill Sans MT"/>
                <a:ea typeface="+mn-ea"/>
                <a:cs typeface="+mn-cs"/>
              </a:rPr>
              <a:t>greening</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a:t>
            </a:r>
            <a:r>
              <a:rPr kumimoji="0" lang="nl-NL" sz="2000" b="0" i="0" u="none" strike="noStrike" kern="1200" cap="none" spc="0" normalizeH="0" baseline="0" noProof="0" err="1">
                <a:ln>
                  <a:noFill/>
                </a:ln>
                <a:solidFill>
                  <a:srgbClr val="004494"/>
                </a:solidFill>
                <a:effectLst/>
                <a:uLnTx/>
                <a:uFillTx/>
                <a:latin typeface="Gill Sans MT"/>
                <a:ea typeface="+mn-ea"/>
                <a:cs typeface="+mn-cs"/>
              </a:rPr>
              <a:t>efforts</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a:t>
            </a:r>
            <a:r>
              <a:rPr kumimoji="0" lang="nl-NL" sz="2000" b="0" i="0" u="none" strike="noStrike" kern="1200" cap="none" spc="0" normalizeH="0" baseline="0" noProof="0" err="1">
                <a:ln>
                  <a:noFill/>
                </a:ln>
                <a:solidFill>
                  <a:srgbClr val="004494"/>
                </a:solidFill>
                <a:effectLst/>
                <a:uLnTx/>
                <a:uFillTx/>
                <a:latin typeface="Gill Sans MT"/>
                <a:ea typeface="+mn-ea"/>
                <a:cs typeface="+mn-cs"/>
              </a:rPr>
              <a:t>after</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EUI </a:t>
            </a:r>
            <a:r>
              <a:rPr kumimoji="0" lang="nl-NL" sz="2000" b="0" i="0" u="none" strike="noStrike" kern="1200" cap="none" spc="0" normalizeH="0" baseline="0" noProof="0" err="1">
                <a:ln>
                  <a:noFill/>
                </a:ln>
                <a:solidFill>
                  <a:srgbClr val="004494"/>
                </a:solidFill>
                <a:effectLst/>
                <a:uLnTx/>
                <a:uFillTx/>
                <a:latin typeface="Gill Sans MT"/>
                <a:ea typeface="+mn-ea"/>
                <a:cs typeface="+mn-cs"/>
              </a:rPr>
              <a:t>funding</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a:t>
            </a:r>
            <a:r>
              <a:rPr kumimoji="0" lang="nl-NL" sz="2000" b="0" i="0" u="none" strike="noStrike" kern="1200" cap="none" spc="0" normalizeH="0" baseline="0" noProof="0" err="1">
                <a:ln>
                  <a:noFill/>
                </a:ln>
                <a:solidFill>
                  <a:srgbClr val="004494"/>
                </a:solidFill>
                <a:effectLst/>
                <a:uLnTx/>
                <a:uFillTx/>
                <a:latin typeface="Gill Sans MT"/>
                <a:ea typeface="+mn-ea"/>
                <a:cs typeface="+mn-cs"/>
              </a:rPr>
              <a:t>period</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a:t>
            </a:r>
            <a:endParaRPr kumimoji="0" lang="nl-NL" sz="2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srgbClr val="004494"/>
                </a:solidFill>
                <a:effectLst/>
                <a:uLnTx/>
                <a:uFillTx/>
                <a:latin typeface="Gill Sans MT"/>
                <a:ea typeface="+mn-ea"/>
                <a:cs typeface="+mn-cs"/>
              </a:rPr>
              <a:t>Creation</a:t>
            </a:r>
            <a:r>
              <a:rPr kumimoji="0" lang="nl-NL" sz="2000" b="0" i="0" u="none" strike="noStrike" kern="1200" cap="none" spc="0" normalizeH="0" baseline="0" noProof="0" dirty="0">
                <a:ln>
                  <a:noFill/>
                </a:ln>
                <a:solidFill>
                  <a:srgbClr val="004494"/>
                </a:solidFill>
                <a:effectLst/>
                <a:uLnTx/>
                <a:uFillTx/>
                <a:latin typeface="Gill Sans MT"/>
                <a:ea typeface="+mn-ea"/>
                <a:cs typeface="+mn-cs"/>
              </a:rPr>
              <a:t> of a Green Stamp </a:t>
            </a:r>
            <a:r>
              <a:rPr kumimoji="0" lang="nl-NL" sz="2000" b="0" i="0" u="none" strike="noStrike" kern="1200" cap="none" spc="0" normalizeH="0" baseline="0" noProof="0" dirty="0" err="1">
                <a:ln>
                  <a:noFill/>
                </a:ln>
                <a:solidFill>
                  <a:srgbClr val="004494"/>
                </a:solidFill>
                <a:effectLst/>
                <a:uLnTx/>
                <a:uFillTx/>
                <a:latin typeface="Gill Sans MT"/>
                <a:ea typeface="+mn-ea"/>
                <a:cs typeface="+mn-cs"/>
              </a:rPr>
              <a:t>mechanism</a:t>
            </a:r>
            <a:endParaRPr kumimoji="0" lang="nl-NL" sz="2000" b="0" i="0" u="none" strike="noStrike" kern="1200" cap="none" spc="0" normalizeH="0" baseline="0" noProof="0">
              <a:ln>
                <a:noFill/>
              </a:ln>
              <a:solidFill>
                <a:srgbClr val="004494"/>
              </a:solidFill>
              <a:effectLst/>
              <a:uLnTx/>
              <a:uFillTx/>
              <a:latin typeface="Gill Sans MT" panose="020B0502020104020203" pitchFamily="34" charset="0"/>
              <a:ea typeface="+mn-ea"/>
              <a:cs typeface="+mn-cs"/>
            </a:endParaRPr>
          </a:p>
        </p:txBody>
      </p:sp>
      <p:pic>
        <p:nvPicPr>
          <p:cNvPr id="4" name="Afbeelding 3" descr="Afbeelding met symbool, Graphics, Lettertype, logo&#10;&#10;Door AI gegenereerde inhoud is mogelijk onjuist.">
            <a:extLst>
              <a:ext uri="{FF2B5EF4-FFF2-40B4-BE49-F238E27FC236}">
                <a16:creationId xmlns:a16="http://schemas.microsoft.com/office/drawing/2014/main" id="{B1300557-167B-8E7B-2C87-FB569B7A66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17000" y="466875"/>
            <a:ext cx="2444708" cy="1432684"/>
          </a:xfrm>
          <a:prstGeom prst="rect">
            <a:avLst/>
          </a:prstGeom>
        </p:spPr>
      </p:pic>
    </p:spTree>
    <p:extLst>
      <p:ext uri="{BB962C8B-B14F-4D97-AF65-F5344CB8AC3E}">
        <p14:creationId xmlns:p14="http://schemas.microsoft.com/office/powerpoint/2010/main" val="2284775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D530"/>
        </a:solidFill>
        <a:effectLst/>
      </p:bgPr>
    </p:bg>
    <p:spTree>
      <p:nvGrpSpPr>
        <p:cNvPr id="1" name="">
          <a:extLst>
            <a:ext uri="{FF2B5EF4-FFF2-40B4-BE49-F238E27FC236}">
              <a16:creationId xmlns:a16="http://schemas.microsoft.com/office/drawing/2014/main" id="{22AD0CFC-AD7C-2E02-1E4C-06C70728D85F}"/>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EFE910F-32DD-3421-5904-4BC00BBDB6C4}"/>
              </a:ext>
            </a:extLst>
          </p:cNvPr>
          <p:cNvSpPr txBox="1"/>
          <p:nvPr/>
        </p:nvSpPr>
        <p:spPr>
          <a:xfrm>
            <a:off x="1413933" y="558801"/>
            <a:ext cx="10092267"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What</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can</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cities</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do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to</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activate</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private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owners</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and</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businesses</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to</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contribute</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to</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greening</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targets of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the</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 </a:t>
            </a:r>
            <a:r>
              <a:rPr kumimoji="0" lang="nl-NL" sz="6000" b="0" i="0" u="none" strike="noStrike" kern="1200" cap="none" spc="0" normalizeH="0" baseline="0" noProof="0" dirty="0" err="1">
                <a:ln>
                  <a:noFill/>
                </a:ln>
                <a:solidFill>
                  <a:srgbClr val="004494"/>
                </a:solidFill>
                <a:effectLst/>
                <a:uLnTx/>
                <a:uFillTx/>
                <a:latin typeface="Gill Sans MT" panose="020B0502020104020203" pitchFamily="34" charset="0"/>
                <a:ea typeface="+mn-ea"/>
                <a:cs typeface="+mn-cs"/>
              </a:rPr>
              <a:t>city</a:t>
            </a:r>
            <a:r>
              <a:rPr kumimoji="0" lang="nl-NL" sz="6000" b="0"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rPr>
              <a:t>?</a:t>
            </a:r>
            <a:endParaRPr kumimoji="0" lang="nl-NL" sz="6000" b="1" i="0" u="none" strike="noStrike" kern="1200" cap="none" spc="0" normalizeH="0" baseline="0" noProof="0" dirty="0">
              <a:ln>
                <a:noFill/>
              </a:ln>
              <a:solidFill>
                <a:srgbClr val="004494"/>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Afbeelding 3" descr="Afbeelding met symbool, zwart-wit, ontwerp&#10;&#10;Door AI gegenereerde inhoud is mogelijk onjuist.">
            <a:extLst>
              <a:ext uri="{FF2B5EF4-FFF2-40B4-BE49-F238E27FC236}">
                <a16:creationId xmlns:a16="http://schemas.microsoft.com/office/drawing/2014/main" id="{9692BE65-3B2C-E899-2F8E-59D8EAA831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61049" y="2461638"/>
            <a:ext cx="2540352" cy="4319627"/>
          </a:xfrm>
          <a:prstGeom prst="rect">
            <a:avLst/>
          </a:prstGeom>
        </p:spPr>
      </p:pic>
    </p:spTree>
    <p:extLst>
      <p:ext uri="{BB962C8B-B14F-4D97-AF65-F5344CB8AC3E}">
        <p14:creationId xmlns:p14="http://schemas.microsoft.com/office/powerpoint/2010/main" val="1554978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D37C0-5872-85EA-E889-81DDEFA16D8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197A414D-C79F-CD4A-12D2-E361B4C7FE31}"/>
              </a:ext>
            </a:extLst>
          </p:cNvPr>
          <p:cNvSpPr txBox="1"/>
          <p:nvPr/>
        </p:nvSpPr>
        <p:spPr>
          <a:xfrm>
            <a:off x="449593" y="443405"/>
            <a:ext cx="80054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Project type: Green roof on a school building </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3" name="Straight Connector 12">
            <a:extLst>
              <a:ext uri="{FF2B5EF4-FFF2-40B4-BE49-F238E27FC236}">
                <a16:creationId xmlns:a16="http://schemas.microsoft.com/office/drawing/2014/main" id="{5D07D930-2BC9-32D6-D7CA-16B472B69A11}"/>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05B2C81-1753-1089-8815-2213BBC9DD7D}"/>
              </a:ext>
            </a:extLst>
          </p:cNvPr>
          <p:cNvSpPr txBox="1"/>
          <p:nvPr/>
        </p:nvSpPr>
        <p:spPr>
          <a:xfrm>
            <a:off x="6386755" y="1214284"/>
            <a:ext cx="4078258" cy="24160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400" b="1" i="0" u="none" strike="noStrike" kern="1200" cap="none" spc="0" normalizeH="0" baseline="0" noProof="0" dirty="0">
                <a:ln>
                  <a:noFill/>
                </a:ln>
                <a:solidFill>
                  <a:srgbClr val="42AE99"/>
                </a:solidFill>
                <a:effectLst/>
                <a:uLnTx/>
                <a:uFillTx/>
                <a:latin typeface="Aptos" panose="02110004020202020204"/>
                <a:ea typeface="+mn-ea"/>
                <a:cs typeface="+mn-cs"/>
              </a:rPr>
              <a:t>Project details: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R" sz="1400" b="1" i="0" u="none" strike="noStrike" kern="1200" cap="none" spc="0" normalizeH="0" baseline="0" noProof="0" dirty="0">
              <a:ln>
                <a:noFill/>
              </a:ln>
              <a:solidFill>
                <a:srgbClr val="9FDACF"/>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400" b="1" i="0" u="none" strike="noStrike" kern="1200" cap="none" spc="0" normalizeH="0" baseline="0" noProof="0" dirty="0">
                <a:ln>
                  <a:noFill/>
                </a:ln>
                <a:solidFill>
                  <a:prstClr val="black"/>
                </a:solidFill>
                <a:effectLst/>
                <a:uLnTx/>
                <a:uFillTx/>
                <a:latin typeface="Aptos" panose="02110004020202020204"/>
                <a:ea typeface="+mn-ea"/>
                <a:cs typeface="+mn-cs"/>
              </a:rPr>
              <a:t>Project site: </a:t>
            </a:r>
            <a:r>
              <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rPr>
              <a:t>School complex (3 school buildings)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R" sz="1400" b="1" i="0" u="none" strike="noStrike" kern="1200" cap="none" spc="0" normalizeH="0" baseline="0" noProof="0" dirty="0">
                <a:ln>
                  <a:noFill/>
                </a:ln>
                <a:solidFill>
                  <a:prstClr val="black"/>
                </a:solidFill>
                <a:effectLst/>
                <a:uLnTx/>
                <a:uFillTx/>
                <a:latin typeface="Aptos" panose="02110004020202020204"/>
                <a:ea typeface="+mn-ea"/>
                <a:cs typeface="+mn-cs"/>
              </a:rPr>
              <a:t>Direct beneficiaries: </a:t>
            </a:r>
            <a:r>
              <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rPr>
              <a:t>580 students, educators, school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R"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Total roof surface: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1.510m</a:t>
            </a:r>
            <a:r>
              <a:rPr kumimoji="0" lang="en-US" sz="1400" b="0" i="0" u="none" strike="noStrike" kern="1200" cap="none" spc="0" normalizeH="0" baseline="30000" noProof="0" dirty="0">
                <a:ln>
                  <a:noFill/>
                </a:ln>
                <a:solidFill>
                  <a:prstClr val="black"/>
                </a:solidFill>
                <a:effectLst/>
                <a:uLnTx/>
                <a:uFillTx/>
                <a:latin typeface="Aptos" panose="0211000402020202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Total budget: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408.000€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Project scope: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95% coverage of total surface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Source: </a:t>
            </a:r>
            <a:r>
              <a:rPr kumimoji="0" lang="en-US" sz="1100" b="0" i="0" u="none" strike="noStrike" kern="1200" cap="none" spc="0" normalizeH="0" baseline="0" noProof="0" dirty="0" err="1">
                <a:ln>
                  <a:noFill/>
                </a:ln>
                <a:solidFill>
                  <a:prstClr val="black"/>
                </a:solidFill>
                <a:effectLst/>
                <a:uLnTx/>
                <a:uFillTx/>
                <a:latin typeface="Aptos" panose="02110004020202020204"/>
                <a:ea typeface="+mn-ea"/>
                <a:cs typeface="+mn-cs"/>
              </a:rPr>
              <a:t>lifeasti.eu</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83D96995-198E-5F61-8692-D5D1D28D39CC}"/>
              </a:ext>
            </a:extLst>
          </p:cNvPr>
          <p:cNvSpPr txBox="1"/>
          <p:nvPr/>
        </p:nvSpPr>
        <p:spPr>
          <a:xfrm>
            <a:off x="376799" y="5752693"/>
            <a:ext cx="15351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2022</a:t>
            </a:r>
          </a:p>
        </p:txBody>
      </p:sp>
      <p:pic>
        <p:nvPicPr>
          <p:cNvPr id="22" name="Picture 21">
            <a:extLst>
              <a:ext uri="{FF2B5EF4-FFF2-40B4-BE49-F238E27FC236}">
                <a16:creationId xmlns:a16="http://schemas.microsoft.com/office/drawing/2014/main" id="{C9D9ABAA-A044-33D2-36E0-EB3DD965DD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grpSp>
        <p:nvGrpSpPr>
          <p:cNvPr id="27" name="Group 26">
            <a:extLst>
              <a:ext uri="{FF2B5EF4-FFF2-40B4-BE49-F238E27FC236}">
                <a16:creationId xmlns:a16="http://schemas.microsoft.com/office/drawing/2014/main" id="{7FD9B9E6-3E45-DBD9-BAFE-5EF44CEBBBF4}"/>
              </a:ext>
            </a:extLst>
          </p:cNvPr>
          <p:cNvGrpSpPr/>
          <p:nvPr/>
        </p:nvGrpSpPr>
        <p:grpSpPr>
          <a:xfrm>
            <a:off x="550223" y="1335062"/>
            <a:ext cx="4770024" cy="4244547"/>
            <a:chOff x="550223" y="1335062"/>
            <a:chExt cx="4770024" cy="4244547"/>
          </a:xfrm>
        </p:grpSpPr>
        <p:pic>
          <p:nvPicPr>
            <p:cNvPr id="25" name="Picture 24">
              <a:extLst>
                <a:ext uri="{FF2B5EF4-FFF2-40B4-BE49-F238E27FC236}">
                  <a16:creationId xmlns:a16="http://schemas.microsoft.com/office/drawing/2014/main" id="{29FEA7DA-9553-78F9-E156-8698365678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223" y="1335062"/>
              <a:ext cx="4770024" cy="4244547"/>
            </a:xfrm>
            <a:prstGeom prst="rect">
              <a:avLst/>
            </a:prstGeom>
          </p:spPr>
        </p:pic>
        <p:sp>
          <p:nvSpPr>
            <p:cNvPr id="26" name="Freeform 25">
              <a:extLst>
                <a:ext uri="{FF2B5EF4-FFF2-40B4-BE49-F238E27FC236}">
                  <a16:creationId xmlns:a16="http://schemas.microsoft.com/office/drawing/2014/main" id="{71ADB44F-B411-2ECD-4CA0-0C68D352E9DE}"/>
                </a:ext>
              </a:extLst>
            </p:cNvPr>
            <p:cNvSpPr/>
            <p:nvPr/>
          </p:nvSpPr>
          <p:spPr>
            <a:xfrm>
              <a:off x="1653187" y="1962024"/>
              <a:ext cx="2900646" cy="2888535"/>
            </a:xfrm>
            <a:custGeom>
              <a:avLst/>
              <a:gdLst>
                <a:gd name="connsiteX0" fmla="*/ 151390 w 2900646"/>
                <a:gd name="connsiteY0" fmla="*/ 0 h 2888535"/>
                <a:gd name="connsiteX1" fmla="*/ 1362516 w 2900646"/>
                <a:gd name="connsiteY1" fmla="*/ 357282 h 2888535"/>
                <a:gd name="connsiteX2" fmla="*/ 1301960 w 2900646"/>
                <a:gd name="connsiteY2" fmla="*/ 514728 h 2888535"/>
                <a:gd name="connsiteX3" fmla="*/ 2900646 w 2900646"/>
                <a:gd name="connsiteY3" fmla="*/ 1047624 h 2888535"/>
                <a:gd name="connsiteX4" fmla="*/ 2731088 w 2900646"/>
                <a:gd name="connsiteY4" fmla="*/ 1471518 h 2888535"/>
                <a:gd name="connsiteX5" fmla="*/ 1380683 w 2900646"/>
                <a:gd name="connsiteY5" fmla="*/ 974956 h 2888535"/>
                <a:gd name="connsiteX6" fmla="*/ 1350405 w 2900646"/>
                <a:gd name="connsiteY6" fmla="*/ 1156625 h 2888535"/>
                <a:gd name="connsiteX7" fmla="*/ 1247459 w 2900646"/>
                <a:gd name="connsiteY7" fmla="*/ 1265626 h 2888535"/>
                <a:gd name="connsiteX8" fmla="*/ 1392794 w 2900646"/>
                <a:gd name="connsiteY8" fmla="*/ 1350405 h 2888535"/>
                <a:gd name="connsiteX9" fmla="*/ 696397 w 2900646"/>
                <a:gd name="connsiteY9" fmla="*/ 2385918 h 2888535"/>
                <a:gd name="connsiteX10" fmla="*/ 932567 w 2900646"/>
                <a:gd name="connsiteY10" fmla="*/ 2531253 h 2888535"/>
                <a:gd name="connsiteX11" fmla="*/ 684286 w 2900646"/>
                <a:gd name="connsiteY11" fmla="*/ 2888535 h 2888535"/>
                <a:gd name="connsiteX12" fmla="*/ 0 w 2900646"/>
                <a:gd name="connsiteY12" fmla="*/ 2428307 h 2888535"/>
                <a:gd name="connsiteX13" fmla="*/ 308837 w 2900646"/>
                <a:gd name="connsiteY13" fmla="*/ 1968079 h 2888535"/>
                <a:gd name="connsiteX14" fmla="*/ 399671 w 2900646"/>
                <a:gd name="connsiteY14" fmla="*/ 2040747 h 2888535"/>
                <a:gd name="connsiteX15" fmla="*/ 999179 w 2900646"/>
                <a:gd name="connsiteY15" fmla="*/ 1114236 h 2888535"/>
                <a:gd name="connsiteX16" fmla="*/ 1083957 w 2900646"/>
                <a:gd name="connsiteY16" fmla="*/ 1023401 h 2888535"/>
                <a:gd name="connsiteX17" fmla="*/ 859899 w 2900646"/>
                <a:gd name="connsiteY17" fmla="*/ 950734 h 2888535"/>
                <a:gd name="connsiteX18" fmla="*/ 502617 w 2900646"/>
                <a:gd name="connsiteY18" fmla="*/ 660063 h 2888535"/>
                <a:gd name="connsiteX19" fmla="*/ 557118 w 2900646"/>
                <a:gd name="connsiteY19" fmla="*/ 538951 h 2888535"/>
                <a:gd name="connsiteX20" fmla="*/ 224058 w 2900646"/>
                <a:gd name="connsiteY20" fmla="*/ 442061 h 2888535"/>
                <a:gd name="connsiteX21" fmla="*/ 18167 w 2900646"/>
                <a:gd name="connsiteY21" fmla="*/ 302781 h 2888535"/>
                <a:gd name="connsiteX22" fmla="*/ 151390 w 2900646"/>
                <a:gd name="connsiteY22" fmla="*/ 0 h 288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0646" h="2888535">
                  <a:moveTo>
                    <a:pt x="151390" y="0"/>
                  </a:moveTo>
                  <a:lnTo>
                    <a:pt x="1362516" y="357282"/>
                  </a:lnTo>
                  <a:lnTo>
                    <a:pt x="1301960" y="514728"/>
                  </a:lnTo>
                  <a:lnTo>
                    <a:pt x="2900646" y="1047624"/>
                  </a:lnTo>
                  <a:lnTo>
                    <a:pt x="2731088" y="1471518"/>
                  </a:lnTo>
                  <a:lnTo>
                    <a:pt x="1380683" y="974956"/>
                  </a:lnTo>
                  <a:lnTo>
                    <a:pt x="1350405" y="1156625"/>
                  </a:lnTo>
                  <a:lnTo>
                    <a:pt x="1247459" y="1265626"/>
                  </a:lnTo>
                  <a:lnTo>
                    <a:pt x="1392794" y="1350405"/>
                  </a:lnTo>
                  <a:lnTo>
                    <a:pt x="696397" y="2385918"/>
                  </a:lnTo>
                  <a:lnTo>
                    <a:pt x="932567" y="2531253"/>
                  </a:lnTo>
                  <a:lnTo>
                    <a:pt x="684286" y="2888535"/>
                  </a:lnTo>
                  <a:lnTo>
                    <a:pt x="0" y="2428307"/>
                  </a:lnTo>
                  <a:lnTo>
                    <a:pt x="308837" y="1968079"/>
                  </a:lnTo>
                  <a:lnTo>
                    <a:pt x="399671" y="2040747"/>
                  </a:lnTo>
                  <a:lnTo>
                    <a:pt x="999179" y="1114236"/>
                  </a:lnTo>
                  <a:lnTo>
                    <a:pt x="1083957" y="1023401"/>
                  </a:lnTo>
                  <a:lnTo>
                    <a:pt x="859899" y="950734"/>
                  </a:lnTo>
                  <a:lnTo>
                    <a:pt x="502617" y="660063"/>
                  </a:lnTo>
                  <a:lnTo>
                    <a:pt x="557118" y="538951"/>
                  </a:lnTo>
                  <a:lnTo>
                    <a:pt x="224058" y="442061"/>
                  </a:lnTo>
                  <a:lnTo>
                    <a:pt x="18167" y="302781"/>
                  </a:lnTo>
                  <a:lnTo>
                    <a:pt x="151390" y="0"/>
                  </a:lnTo>
                  <a:close/>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79809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678AF"/>
        </a:solidFill>
        <a:effectLst/>
      </p:bgPr>
    </p:bg>
    <p:spTree>
      <p:nvGrpSpPr>
        <p:cNvPr id="1" name="">
          <a:extLst>
            <a:ext uri="{FF2B5EF4-FFF2-40B4-BE49-F238E27FC236}">
              <a16:creationId xmlns:a16="http://schemas.microsoft.com/office/drawing/2014/main" id="{3AE78F68-BFDF-B77E-D012-0FB3697FCC1E}"/>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6EFD8A33-A92B-4447-1AFB-F58B6BDEAB8B}"/>
              </a:ext>
            </a:extLst>
          </p:cNvPr>
          <p:cNvSpPr txBox="1"/>
          <p:nvPr/>
        </p:nvSpPr>
        <p:spPr>
          <a:xfrm>
            <a:off x="1172633" y="749155"/>
            <a:ext cx="9846733"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err="1">
                <a:ln>
                  <a:noFill/>
                </a:ln>
                <a:solidFill>
                  <a:srgbClr val="004494"/>
                </a:solidFill>
                <a:effectLst/>
                <a:uLnTx/>
                <a:uFillTx/>
                <a:latin typeface="Gill Sans MT"/>
                <a:ea typeface="+mn-ea"/>
                <a:cs typeface="+mn-cs"/>
              </a:rPr>
              <a:t>Greening</a:t>
            </a:r>
            <a:r>
              <a:rPr kumimoji="0" lang="nl-NL" sz="6000" b="0" i="0" u="none" strike="noStrike" kern="1200" cap="none" spc="0" normalizeH="0" baseline="0" noProof="0" dirty="0">
                <a:ln>
                  <a:noFill/>
                </a:ln>
                <a:solidFill>
                  <a:srgbClr val="004494"/>
                </a:solidFill>
                <a:effectLst/>
                <a:uLnTx/>
                <a:uFillTx/>
                <a:latin typeface="Gill Sans MT"/>
                <a:ea typeface="+mn-ea"/>
                <a:cs typeface="+mn-cs"/>
              </a:rPr>
              <a:t> Private land</a:t>
            </a:r>
            <a:endParaRPr kumimoji="0" lang="nl-NL" sz="6000" b="1" i="0" u="none" strike="noStrike" kern="1200" cap="none" spc="0" normalizeH="0" baseline="0" noProof="0">
              <a:ln>
                <a:noFill/>
              </a:ln>
              <a:solidFill>
                <a:srgbClr val="004494"/>
              </a:solidFill>
              <a:effectLst/>
              <a:uLnTx/>
              <a:uFillTx/>
              <a:latin typeface="Gill Sans MT"/>
              <a:ea typeface="+mn-ea"/>
              <a:cs typeface="+mn-cs"/>
            </a:endParaRPr>
          </a:p>
        </p:txBody>
      </p:sp>
      <p:pic>
        <p:nvPicPr>
          <p:cNvPr id="4" name="Afbeelding 3" descr="Afbeelding met symbool, Graphics, Lettertype, logo&#10;&#10;Door AI gegenereerde inhoud is mogelijk onjuist.">
            <a:extLst>
              <a:ext uri="{FF2B5EF4-FFF2-40B4-BE49-F238E27FC236}">
                <a16:creationId xmlns:a16="http://schemas.microsoft.com/office/drawing/2014/main" id="{EF1403D4-BFAE-E9B9-6A67-2B41607D1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2600" y="4600725"/>
            <a:ext cx="2444708" cy="1432684"/>
          </a:xfrm>
          <a:prstGeom prst="rect">
            <a:avLst/>
          </a:prstGeom>
        </p:spPr>
      </p:pic>
    </p:spTree>
    <p:extLst>
      <p:ext uri="{BB962C8B-B14F-4D97-AF65-F5344CB8AC3E}">
        <p14:creationId xmlns:p14="http://schemas.microsoft.com/office/powerpoint/2010/main" val="42073467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a:extLst>
            <a:ext uri="{FF2B5EF4-FFF2-40B4-BE49-F238E27FC236}">
              <a16:creationId xmlns:a16="http://schemas.microsoft.com/office/drawing/2014/main" id="{40372129-5110-BA98-1666-93A9F040763C}"/>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CC18D06F-C276-78C6-8EA3-D710E792547B}"/>
              </a:ext>
            </a:extLst>
          </p:cNvPr>
          <p:cNvSpPr txBox="1"/>
          <p:nvPr/>
        </p:nvSpPr>
        <p:spPr>
          <a:xfrm>
            <a:off x="3044676" y="601871"/>
            <a:ext cx="7240773"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4494"/>
                </a:solidFill>
                <a:effectLst/>
                <a:uLnTx/>
                <a:uFillTx/>
                <a:latin typeface="Gill Sans MT"/>
                <a:ea typeface="+mn-ea"/>
                <a:cs typeface="+mn-cs"/>
              </a:rPr>
              <a:t>How </a:t>
            </a:r>
            <a:r>
              <a:rPr kumimoji="0" lang="nl-NL" sz="2800" b="1" i="0" u="none" strike="noStrike" kern="1200" cap="none" spc="0" normalizeH="0" baseline="0" noProof="0" err="1">
                <a:ln>
                  <a:noFill/>
                </a:ln>
                <a:solidFill>
                  <a:srgbClr val="004494"/>
                </a:solidFill>
                <a:effectLst/>
                <a:uLnTx/>
                <a:uFillTx/>
                <a:latin typeface="Gill Sans MT"/>
                <a:ea typeface="+mn-ea"/>
                <a:cs typeface="+mn-cs"/>
              </a:rPr>
              <a:t>to</a:t>
            </a:r>
            <a:r>
              <a:rPr kumimoji="0" lang="nl-NL" sz="2800" b="1" i="0" u="none" strike="noStrike" kern="1200" cap="none" spc="0" normalizeH="0" baseline="0" noProof="0" dirty="0">
                <a:ln>
                  <a:noFill/>
                </a:ln>
                <a:solidFill>
                  <a:srgbClr val="004494"/>
                </a:solidFill>
                <a:effectLst/>
                <a:uLnTx/>
                <a:uFillTx/>
                <a:latin typeface="Gill Sans MT"/>
                <a:ea typeface="+mn-ea"/>
                <a:cs typeface="+mn-cs"/>
              </a:rPr>
              <a:t> green private land</a:t>
            </a:r>
          </a:p>
        </p:txBody>
      </p:sp>
      <p:sp>
        <p:nvSpPr>
          <p:cNvPr id="3" name="TextBox 2">
            <a:extLst>
              <a:ext uri="{FF2B5EF4-FFF2-40B4-BE49-F238E27FC236}">
                <a16:creationId xmlns:a16="http://schemas.microsoft.com/office/drawing/2014/main" id="{A871951E-FA1E-E273-C011-9C2778DFFDE4}"/>
              </a:ext>
            </a:extLst>
          </p:cNvPr>
          <p:cNvSpPr txBox="1"/>
          <p:nvPr/>
        </p:nvSpPr>
        <p:spPr>
          <a:xfrm>
            <a:off x="865908" y="1437408"/>
            <a:ext cx="1039090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rPr>
              <a:t>Make use of experience, </a:t>
            </a:r>
            <a:r>
              <a:rPr kumimoji="0" lang="en-US" sz="2000" b="0" i="0" u="none" strike="noStrike" kern="1200" cap="none" spc="0" normalizeH="0" baseline="0" noProof="0" dirty="0" err="1">
                <a:ln>
                  <a:noFill/>
                </a:ln>
                <a:solidFill>
                  <a:srgbClr val="004494"/>
                </a:solidFill>
                <a:effectLst/>
                <a:uLnTx/>
                <a:uFillTx/>
                <a:latin typeface="Aptos" panose="02110004020202020204"/>
                <a:ea typeface="+mn-ea"/>
                <a:cs typeface="+mn-cs"/>
              </a:rPr>
              <a:t>behavioural</a:t>
            </a:r>
            <a:r>
              <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rPr>
              <a:t> science and motivation research by:</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rPr>
              <a:t>Gathering good data on stakeholders, who are the type of owners, residents etc.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rPr>
              <a:t>Taking away barriers </a:t>
            </a:r>
            <a:r>
              <a:rPr kumimoji="0" lang="en-US" sz="2000" b="0" i="0" u="none" strike="noStrike" kern="1200" cap="none" spc="0" normalizeH="0" baseline="0" noProof="0" dirty="0" err="1">
                <a:ln>
                  <a:noFill/>
                </a:ln>
                <a:solidFill>
                  <a:srgbClr val="004494"/>
                </a:solidFill>
                <a:effectLst/>
                <a:uLnTx/>
                <a:uFillTx/>
                <a:latin typeface="Aptos" panose="02110004020202020204"/>
                <a:ea typeface="+mn-ea"/>
                <a:cs typeface="+mn-cs"/>
              </a:rPr>
              <a:t>f.e.</a:t>
            </a:r>
            <a:r>
              <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rPr>
              <a:t> by developing low threshold and all-in green/blue packages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rPr>
              <a:t>2.      Involving Residents by supporting (willing) HOAs (setting a good example) and supporting enthusiastic individual residents (reward via Green Stamp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rPr>
              <a:t>3.     Involving relevant partners in the </a:t>
            </a:r>
            <a:r>
              <a:rPr kumimoji="0" lang="en-US" sz="2000" b="0" i="0" u="none" strike="noStrike" kern="1200" cap="none" spc="0" normalizeH="0" baseline="0" noProof="0" dirty="0" err="1">
                <a:ln>
                  <a:noFill/>
                </a:ln>
                <a:solidFill>
                  <a:srgbClr val="004494"/>
                </a:solidFill>
                <a:effectLst/>
                <a:uLnTx/>
                <a:uFillTx/>
                <a:latin typeface="Aptos" panose="02110004020202020204"/>
                <a:ea typeface="+mn-ea"/>
                <a:cs typeface="+mn-cs"/>
              </a:rPr>
              <a:t>neighbourhood</a:t>
            </a:r>
            <a:r>
              <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rPr>
              <a:t> (</a:t>
            </a:r>
            <a:r>
              <a:rPr kumimoji="0" lang="en-US" sz="2000" b="0" i="0" u="none" strike="noStrike" kern="1200" cap="none" spc="0" normalizeH="0" baseline="0" noProof="0" dirty="0" err="1">
                <a:ln>
                  <a:noFill/>
                </a:ln>
                <a:solidFill>
                  <a:srgbClr val="004494"/>
                </a:solidFill>
                <a:effectLst/>
                <a:uLnTx/>
                <a:uFillTx/>
                <a:latin typeface="Aptos" panose="02110004020202020204"/>
                <a:ea typeface="+mn-ea"/>
                <a:cs typeface="+mn-cs"/>
              </a:rPr>
              <a:t>organisations</a:t>
            </a:r>
            <a:r>
              <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rPr>
              <a:t> and key figures) 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rPr>
              <a:t>4.     Building on experience on activating homeowners for building 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rPr>
              <a:t>5.     </a:t>
            </a:r>
            <a:r>
              <a:rPr kumimoji="0" lang="en-US" sz="2000" b="1" i="0" u="sng" strike="noStrike" kern="1200" cap="none" spc="0" normalizeH="0" baseline="0" noProof="0" dirty="0">
                <a:ln>
                  <a:noFill/>
                </a:ln>
                <a:solidFill>
                  <a:srgbClr val="004494"/>
                </a:solidFill>
                <a:effectLst/>
                <a:uLnTx/>
                <a:uFillTx/>
                <a:latin typeface="Aptos" panose="02110004020202020204"/>
                <a:ea typeface="+mn-ea"/>
                <a:cs typeface="+mn-cs"/>
              </a:rPr>
              <a:t>Be transparent</a:t>
            </a:r>
            <a:r>
              <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rPr>
              <a:t>: we will provide greening, raising but homeowners will be responsible for future maintenance and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4494"/>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CD96802D-6E38-7BD8-02A9-6BEF823521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74903" y="4086639"/>
            <a:ext cx="3887442" cy="2659959"/>
          </a:xfrm>
          <a:prstGeom prst="rect">
            <a:avLst/>
          </a:prstGeom>
        </p:spPr>
      </p:pic>
      <p:pic>
        <p:nvPicPr>
          <p:cNvPr id="6" name="Picture 5" descr="Afbeelding met symbool, Graphics&#10;&#10;Door AI gegenereerde inhoud is mogelijk onjuist.">
            <a:extLst>
              <a:ext uri="{FF2B5EF4-FFF2-40B4-BE49-F238E27FC236}">
                <a16:creationId xmlns:a16="http://schemas.microsoft.com/office/drawing/2014/main" id="{84935639-D107-1187-1E6C-BC1E0F2143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740000">
            <a:off x="386452" y="4713164"/>
            <a:ext cx="1800225" cy="2057400"/>
          </a:xfrm>
          <a:prstGeom prst="rect">
            <a:avLst/>
          </a:prstGeom>
        </p:spPr>
      </p:pic>
    </p:spTree>
    <p:extLst>
      <p:ext uri="{BB962C8B-B14F-4D97-AF65-F5344CB8AC3E}">
        <p14:creationId xmlns:p14="http://schemas.microsoft.com/office/powerpoint/2010/main" val="671527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a:extLst>
            <a:ext uri="{FF2B5EF4-FFF2-40B4-BE49-F238E27FC236}">
              <a16:creationId xmlns:a16="http://schemas.microsoft.com/office/drawing/2014/main" id="{6B9BAB23-3560-FFA0-BBC4-68E816AA9CDC}"/>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6C99039C-2CE6-73DE-C61C-8AB6219BC9EA}"/>
              </a:ext>
            </a:extLst>
          </p:cNvPr>
          <p:cNvSpPr txBox="1"/>
          <p:nvPr/>
        </p:nvSpPr>
        <p:spPr>
          <a:xfrm>
            <a:off x="1549251" y="639971"/>
            <a:ext cx="10388164"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err="1">
                <a:ln>
                  <a:noFill/>
                </a:ln>
                <a:solidFill>
                  <a:srgbClr val="004494"/>
                </a:solidFill>
                <a:effectLst/>
                <a:uLnTx/>
                <a:uFillTx/>
                <a:latin typeface="Gill Sans MT"/>
                <a:ea typeface="+mn-ea"/>
                <a:cs typeface="+mn-cs"/>
              </a:rPr>
              <a:t>Creation</a:t>
            </a:r>
            <a:r>
              <a:rPr kumimoji="0" lang="nl-NL" sz="2800" b="1" i="0" u="none" strike="noStrike" kern="1200" cap="none" spc="0" normalizeH="0" baseline="0" noProof="0" dirty="0">
                <a:ln>
                  <a:noFill/>
                </a:ln>
                <a:solidFill>
                  <a:srgbClr val="004494"/>
                </a:solidFill>
                <a:effectLst/>
                <a:uLnTx/>
                <a:uFillTx/>
                <a:latin typeface="Gill Sans MT"/>
                <a:ea typeface="+mn-ea"/>
                <a:cs typeface="+mn-cs"/>
              </a:rPr>
              <a:t> of a </a:t>
            </a:r>
            <a:r>
              <a:rPr kumimoji="0" lang="nl-NL" sz="2800" b="1" i="0" u="none" strike="noStrike" kern="1200" cap="none" spc="0" normalizeH="0" baseline="0" noProof="0" dirty="0" err="1">
                <a:ln>
                  <a:noFill/>
                </a:ln>
                <a:solidFill>
                  <a:srgbClr val="004494"/>
                </a:solidFill>
                <a:effectLst/>
                <a:uLnTx/>
                <a:uFillTx/>
                <a:latin typeface="Gill Sans MT"/>
                <a:ea typeface="+mn-ea"/>
                <a:cs typeface="+mn-cs"/>
              </a:rPr>
              <a:t>Greening</a:t>
            </a:r>
            <a:r>
              <a:rPr kumimoji="0" lang="nl-NL" sz="2800" b="1" i="0" u="none" strike="noStrike" kern="1200" cap="none" spc="0" normalizeH="0" baseline="0" noProof="0" dirty="0">
                <a:ln>
                  <a:noFill/>
                </a:ln>
                <a:solidFill>
                  <a:srgbClr val="004494"/>
                </a:solidFill>
                <a:effectLst/>
                <a:uLnTx/>
                <a:uFillTx/>
                <a:latin typeface="Gill Sans MT"/>
                <a:ea typeface="+mn-ea"/>
                <a:cs typeface="+mn-cs"/>
              </a:rPr>
              <a:t> Fund </a:t>
            </a:r>
            <a:r>
              <a:rPr kumimoji="0" lang="nl-NL" sz="2800" b="1" i="0" u="none" strike="noStrike" kern="1200" cap="none" spc="0" normalizeH="0" baseline="0" noProof="0" dirty="0" err="1">
                <a:ln>
                  <a:noFill/>
                </a:ln>
                <a:solidFill>
                  <a:srgbClr val="004494"/>
                </a:solidFill>
                <a:effectLst/>
                <a:uLnTx/>
                <a:uFillTx/>
                <a:latin typeface="Gill Sans MT"/>
                <a:ea typeface="+mn-ea"/>
                <a:cs typeface="+mn-cs"/>
              </a:rPr>
              <a:t>for</a:t>
            </a:r>
            <a:r>
              <a:rPr kumimoji="0" lang="nl-NL" sz="2800" b="1" i="0" u="none" strike="noStrike" kern="1200" cap="none" spc="0" normalizeH="0" baseline="0" noProof="0" dirty="0">
                <a:ln>
                  <a:noFill/>
                </a:ln>
                <a:solidFill>
                  <a:srgbClr val="004494"/>
                </a:solidFill>
                <a:effectLst/>
                <a:uLnTx/>
                <a:uFillTx/>
                <a:latin typeface="Gill Sans MT"/>
                <a:ea typeface="+mn-ea"/>
                <a:cs typeface="+mn-cs"/>
              </a:rPr>
              <a:t> </a:t>
            </a:r>
            <a:r>
              <a:rPr kumimoji="0" lang="nl-NL" sz="2800" b="1" i="0" u="none" strike="noStrike" kern="1200" cap="none" spc="0" normalizeH="0" baseline="0" noProof="0" dirty="0" err="1">
                <a:ln>
                  <a:noFill/>
                </a:ln>
                <a:solidFill>
                  <a:srgbClr val="004494"/>
                </a:solidFill>
                <a:effectLst/>
                <a:uLnTx/>
                <a:uFillTx/>
                <a:latin typeface="Gill Sans MT"/>
                <a:ea typeface="+mn-ea"/>
                <a:cs typeface="+mn-cs"/>
              </a:rPr>
              <a:t>the</a:t>
            </a:r>
            <a:r>
              <a:rPr kumimoji="0" lang="nl-NL" sz="2800" b="1" i="0" u="none" strike="noStrike" kern="1200" cap="none" spc="0" normalizeH="0" baseline="0" noProof="0" dirty="0">
                <a:ln>
                  <a:noFill/>
                </a:ln>
                <a:solidFill>
                  <a:srgbClr val="004494"/>
                </a:solidFill>
                <a:effectLst/>
                <a:uLnTx/>
                <a:uFillTx/>
                <a:latin typeface="Gill Sans MT"/>
                <a:ea typeface="+mn-ea"/>
                <a:cs typeface="+mn-cs"/>
              </a:rPr>
              <a:t> </a:t>
            </a:r>
            <a:r>
              <a:rPr kumimoji="0" lang="nl-NL" sz="2800" b="1" i="0" u="none" strike="noStrike" kern="1200" cap="none" spc="0" normalizeH="0" baseline="0" noProof="0" dirty="0" err="1">
                <a:ln>
                  <a:noFill/>
                </a:ln>
                <a:solidFill>
                  <a:srgbClr val="004494"/>
                </a:solidFill>
                <a:effectLst/>
                <a:uLnTx/>
                <a:uFillTx/>
                <a:latin typeface="Gill Sans MT"/>
                <a:ea typeface="+mn-ea"/>
                <a:cs typeface="+mn-cs"/>
              </a:rPr>
              <a:t>neighbourhood</a:t>
            </a:r>
            <a:endParaRPr kumimoji="0" lang="nl-NL" sz="2800" b="1" i="0" u="none" strike="noStrike" kern="1200" cap="none" spc="0" normalizeH="0" baseline="0" noProof="0" dirty="0">
              <a:ln>
                <a:noFill/>
              </a:ln>
              <a:solidFill>
                <a:srgbClr val="004494"/>
              </a:solidFill>
              <a:effectLst/>
              <a:uLnTx/>
              <a:uFillTx/>
              <a:latin typeface="Gill Sans MT"/>
              <a:ea typeface="+mn-ea"/>
              <a:cs typeface="+mn-cs"/>
            </a:endParaRPr>
          </a:p>
        </p:txBody>
      </p:sp>
      <p:pic>
        <p:nvPicPr>
          <p:cNvPr id="5" name="Afbeelding 4" descr="Afbeelding met symbool, Lettertype&#10;&#10;Door AI gegenereerde inhoud is mogelijk onjuist.">
            <a:extLst>
              <a:ext uri="{FF2B5EF4-FFF2-40B4-BE49-F238E27FC236}">
                <a16:creationId xmlns:a16="http://schemas.microsoft.com/office/drawing/2014/main" id="{DCDC6114-48D0-0ACD-447D-4EA1E0B092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760000">
            <a:off x="112563" y="5055069"/>
            <a:ext cx="1574852" cy="1648770"/>
          </a:xfrm>
          <a:prstGeom prst="rect">
            <a:avLst/>
          </a:prstGeom>
        </p:spPr>
      </p:pic>
      <p:graphicFrame>
        <p:nvGraphicFramePr>
          <p:cNvPr id="7" name="TextBox 2">
            <a:extLst>
              <a:ext uri="{FF2B5EF4-FFF2-40B4-BE49-F238E27FC236}">
                <a16:creationId xmlns:a16="http://schemas.microsoft.com/office/drawing/2014/main" id="{A70347C7-118D-C329-8129-880A64CB5CB8}"/>
              </a:ext>
            </a:extLst>
          </p:cNvPr>
          <p:cNvGraphicFramePr/>
          <p:nvPr/>
        </p:nvGraphicFramePr>
        <p:xfrm>
          <a:off x="235326" y="1713633"/>
          <a:ext cx="11703425" cy="2926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54686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678AF"/>
        </a:solidFill>
        <a:effectLst/>
      </p:bgPr>
    </p:bg>
    <p:spTree>
      <p:nvGrpSpPr>
        <p:cNvPr id="1" name="">
          <a:extLst>
            <a:ext uri="{FF2B5EF4-FFF2-40B4-BE49-F238E27FC236}">
              <a16:creationId xmlns:a16="http://schemas.microsoft.com/office/drawing/2014/main" id="{EA587C75-3D5D-48C2-BDE6-23E1FB3921CB}"/>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780D348-5726-9B97-63A9-8044A734E9D8}"/>
              </a:ext>
            </a:extLst>
          </p:cNvPr>
          <p:cNvSpPr txBox="1"/>
          <p:nvPr/>
        </p:nvSpPr>
        <p:spPr>
          <a:xfrm>
            <a:off x="3049772" y="2641346"/>
            <a:ext cx="6092456"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1" i="0" u="none" strike="noStrike" kern="1200" cap="none" spc="0" normalizeH="0" baseline="0" noProof="0" err="1">
                <a:ln>
                  <a:noFill/>
                </a:ln>
                <a:solidFill>
                  <a:srgbClr val="004494"/>
                </a:solidFill>
                <a:effectLst/>
                <a:uLnTx/>
                <a:uFillTx/>
                <a:latin typeface="Gill Sans MT"/>
                <a:ea typeface="+mn-ea"/>
                <a:cs typeface="+mn-cs"/>
              </a:rPr>
              <a:t>Challenges</a:t>
            </a:r>
            <a:endParaRPr kumimoji="0" lang="nl-NL" sz="6000" b="1" i="0" u="none" strike="noStrike" kern="1200" cap="none" spc="0" normalizeH="0" baseline="0" noProof="0">
              <a:ln>
                <a:noFill/>
              </a:ln>
              <a:solidFill>
                <a:srgbClr val="004494"/>
              </a:solidFill>
              <a:effectLst/>
              <a:uLnTx/>
              <a:uFillTx/>
              <a:latin typeface="Gill Sans MT"/>
              <a:ea typeface="+mn-ea"/>
              <a:cs typeface="+mn-cs"/>
            </a:endParaRPr>
          </a:p>
        </p:txBody>
      </p:sp>
      <p:pic>
        <p:nvPicPr>
          <p:cNvPr id="4" name="Afbeelding 3" descr="Afbeelding met Graphics, symbool, Lettertype, logo&#10;&#10;Door AI gegenereerde inhoud is mogelijk onjuist.">
            <a:extLst>
              <a:ext uri="{FF2B5EF4-FFF2-40B4-BE49-F238E27FC236}">
                <a16:creationId xmlns:a16="http://schemas.microsoft.com/office/drawing/2014/main" id="{BD4A0326-5D85-3F1D-9329-EBF7F63C6C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859" y="454374"/>
            <a:ext cx="3060457" cy="2883658"/>
          </a:xfrm>
          <a:prstGeom prst="rect">
            <a:avLst/>
          </a:prstGeom>
        </p:spPr>
      </p:pic>
    </p:spTree>
    <p:extLst>
      <p:ext uri="{BB962C8B-B14F-4D97-AF65-F5344CB8AC3E}">
        <p14:creationId xmlns:p14="http://schemas.microsoft.com/office/powerpoint/2010/main" val="14997645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a:extLst>
            <a:ext uri="{FF2B5EF4-FFF2-40B4-BE49-F238E27FC236}">
              <a16:creationId xmlns:a16="http://schemas.microsoft.com/office/drawing/2014/main" id="{DE76F87B-F6D1-C199-A6F5-2C7E216895DF}"/>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kstvak 1">
            <a:extLst>
              <a:ext uri="{FF2B5EF4-FFF2-40B4-BE49-F238E27FC236}">
                <a16:creationId xmlns:a16="http://schemas.microsoft.com/office/drawing/2014/main" id="{B077B63F-05B2-43B2-6E62-AB3C1FE1332E}"/>
              </a:ext>
            </a:extLst>
          </p:cNvPr>
          <p:cNvSpPr txBox="1"/>
          <p:nvPr/>
        </p:nvSpPr>
        <p:spPr>
          <a:xfrm>
            <a:off x="838200" y="556995"/>
            <a:ext cx="10515600" cy="1133693"/>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rgbClr val="004494"/>
                </a:solidFill>
                <a:effectLst/>
                <a:uLnTx/>
                <a:uFillTx/>
                <a:latin typeface="Gill Sans MT"/>
                <a:ea typeface="+mn-ea"/>
                <a:cs typeface="+mn-cs"/>
              </a:rPr>
              <a:t>Homeowner Associations (HOAs)</a:t>
            </a:r>
          </a:p>
        </p:txBody>
      </p:sp>
      <p:graphicFrame>
        <p:nvGraphicFramePr>
          <p:cNvPr id="6" name="TextBox 2">
            <a:extLst>
              <a:ext uri="{FF2B5EF4-FFF2-40B4-BE49-F238E27FC236}">
                <a16:creationId xmlns:a16="http://schemas.microsoft.com/office/drawing/2014/main" id="{99A650F7-D5F1-B9DB-407B-0A9B3D35808D}"/>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63055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a:extLst>
            <a:ext uri="{FF2B5EF4-FFF2-40B4-BE49-F238E27FC236}">
              <a16:creationId xmlns:a16="http://schemas.microsoft.com/office/drawing/2014/main" id="{C543F58F-93E1-5FB0-3831-8F6B83D1FC6C}"/>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C33F76D-B4D3-2070-0E39-18754E43C4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kstvak 1">
            <a:extLst>
              <a:ext uri="{FF2B5EF4-FFF2-40B4-BE49-F238E27FC236}">
                <a16:creationId xmlns:a16="http://schemas.microsoft.com/office/drawing/2014/main" id="{BF5FB325-0D72-DADA-14C2-A741E6218FC9}"/>
              </a:ext>
            </a:extLst>
          </p:cNvPr>
          <p:cNvSpPr txBox="1"/>
          <p:nvPr/>
        </p:nvSpPr>
        <p:spPr>
          <a:xfrm>
            <a:off x="838200" y="556995"/>
            <a:ext cx="10515600" cy="1133693"/>
          </a:xfrm>
          <a:prstGeom prst="rect">
            <a:avLst/>
          </a:prstGeom>
        </p:spPr>
        <p:txBody>
          <a:bodyPr vert="horz" lIns="91440" tIns="45720" rIns="91440" bIns="45720" rtlCol="0" anchor="ctr">
            <a:normAutofit fontScale="850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rgbClr val="004494"/>
                </a:solidFill>
                <a:effectLst/>
                <a:uLnTx/>
                <a:uFillTx/>
                <a:latin typeface="Gill Sans MT"/>
                <a:ea typeface="+mn-ea"/>
                <a:cs typeface="+mn-cs"/>
              </a:rPr>
              <a:t>Activating Residents and Home owners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5200" b="1" i="0" u="none" strike="noStrike" kern="1200" cap="none" spc="0" normalizeH="0" baseline="0" noProof="0" dirty="0">
              <a:ln>
                <a:noFill/>
              </a:ln>
              <a:solidFill>
                <a:srgbClr val="004494"/>
              </a:solidFill>
              <a:effectLst/>
              <a:uLnTx/>
              <a:uFillTx/>
              <a:latin typeface="Gill Sans MT"/>
              <a:ea typeface="+mn-ea"/>
              <a:cs typeface="+mn-cs"/>
            </a:endParaRPr>
          </a:p>
        </p:txBody>
      </p:sp>
      <p:graphicFrame>
        <p:nvGraphicFramePr>
          <p:cNvPr id="6" name="TextBox 2">
            <a:extLst>
              <a:ext uri="{FF2B5EF4-FFF2-40B4-BE49-F238E27FC236}">
                <a16:creationId xmlns:a16="http://schemas.microsoft.com/office/drawing/2014/main" id="{985B8A4F-1F62-8BE7-FB05-03769E2B7489}"/>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03999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a:extLst>
            <a:ext uri="{FF2B5EF4-FFF2-40B4-BE49-F238E27FC236}">
              <a16:creationId xmlns:a16="http://schemas.microsoft.com/office/drawing/2014/main" id="{7E44381E-5898-3386-1840-3B39720BE3DE}"/>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7C188FC-157E-7B03-F96F-16372426B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kstvak 1">
            <a:extLst>
              <a:ext uri="{FF2B5EF4-FFF2-40B4-BE49-F238E27FC236}">
                <a16:creationId xmlns:a16="http://schemas.microsoft.com/office/drawing/2014/main" id="{9B787E4A-A211-B49C-20F0-97AB865D4199}"/>
              </a:ext>
            </a:extLst>
          </p:cNvPr>
          <p:cNvSpPr txBox="1"/>
          <p:nvPr/>
        </p:nvSpPr>
        <p:spPr>
          <a:xfrm>
            <a:off x="3046896" y="424473"/>
            <a:ext cx="10515600" cy="113369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a:ln>
                  <a:noFill/>
                </a:ln>
                <a:solidFill>
                  <a:srgbClr val="004494"/>
                </a:solidFill>
                <a:effectLst/>
                <a:uLnTx/>
                <a:uFillTx/>
                <a:latin typeface="Gill Sans MT"/>
                <a:ea typeface="+mn-ea"/>
                <a:cs typeface="+mn-cs"/>
              </a:rPr>
              <a:t>No Man's Land</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5200" b="1" i="0" u="none" strike="noStrike" kern="1200" cap="none" spc="0" normalizeH="0" baseline="0" noProof="0" dirty="0">
              <a:ln>
                <a:noFill/>
              </a:ln>
              <a:solidFill>
                <a:srgbClr val="004494"/>
              </a:solidFill>
              <a:effectLst/>
              <a:uLnTx/>
              <a:uFillTx/>
              <a:latin typeface="Gill Sans MT"/>
              <a:ea typeface="+mn-ea"/>
              <a:cs typeface="+mn-cs"/>
            </a:endParaRPr>
          </a:p>
        </p:txBody>
      </p:sp>
      <p:graphicFrame>
        <p:nvGraphicFramePr>
          <p:cNvPr id="6" name="TextBox 2">
            <a:extLst>
              <a:ext uri="{FF2B5EF4-FFF2-40B4-BE49-F238E27FC236}">
                <a16:creationId xmlns:a16="http://schemas.microsoft.com/office/drawing/2014/main" id="{E00CBD4E-4939-789A-3562-90B7BB4B2187}"/>
              </a:ext>
            </a:extLst>
          </p:cNvPr>
          <p:cNvGraphicFramePr/>
          <p:nvPr/>
        </p:nvGraphicFramePr>
        <p:xfrm>
          <a:off x="-532020" y="2108752"/>
          <a:ext cx="8836992" cy="3103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 name="Picture 111" descr="Afbeelding met kleding, buitenshuis, schoeisel, persoon&#10;&#10;Automatisch gegenereerde beschrijving">
            <a:extLst>
              <a:ext uri="{FF2B5EF4-FFF2-40B4-BE49-F238E27FC236}">
                <a16:creationId xmlns:a16="http://schemas.microsoft.com/office/drawing/2014/main" id="{5AD19871-3D07-457E-06C1-06EF4CCEFABB}"/>
              </a:ext>
            </a:extLst>
          </p:cNvPr>
          <p:cNvPicPr>
            <a:picLocks noChangeAspect="1"/>
          </p:cNvPicPr>
          <p:nvPr/>
        </p:nvPicPr>
        <p:blipFill>
          <a:blip r:embed="rId7"/>
          <a:stretch>
            <a:fillRect/>
          </a:stretch>
        </p:blipFill>
        <p:spPr>
          <a:xfrm>
            <a:off x="6934200" y="1309688"/>
            <a:ext cx="3581400" cy="5133975"/>
          </a:xfrm>
          <a:prstGeom prst="rect">
            <a:avLst/>
          </a:prstGeom>
        </p:spPr>
      </p:pic>
    </p:spTree>
    <p:extLst>
      <p:ext uri="{BB962C8B-B14F-4D97-AF65-F5344CB8AC3E}">
        <p14:creationId xmlns:p14="http://schemas.microsoft.com/office/powerpoint/2010/main" val="9239446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2"/>
        </a:solidFill>
        <a:effectLst/>
      </p:bgPr>
    </p:bg>
    <p:spTree>
      <p:nvGrpSpPr>
        <p:cNvPr id="1" name="">
          <a:extLst>
            <a:ext uri="{FF2B5EF4-FFF2-40B4-BE49-F238E27FC236}">
              <a16:creationId xmlns:a16="http://schemas.microsoft.com/office/drawing/2014/main" id="{4F0897DA-9B44-36B9-7220-5317BA1484AF}"/>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502F89E-E421-5D94-4362-A0B359F44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kstvak 1">
            <a:extLst>
              <a:ext uri="{FF2B5EF4-FFF2-40B4-BE49-F238E27FC236}">
                <a16:creationId xmlns:a16="http://schemas.microsoft.com/office/drawing/2014/main" id="{AB0769DD-F7B5-2950-DA8B-899B76FE5775}"/>
              </a:ext>
            </a:extLst>
          </p:cNvPr>
          <p:cNvSpPr txBox="1"/>
          <p:nvPr/>
        </p:nvSpPr>
        <p:spPr>
          <a:xfrm>
            <a:off x="838200" y="556995"/>
            <a:ext cx="10515600" cy="1133693"/>
          </a:xfrm>
          <a:prstGeom prst="rect">
            <a:avLst/>
          </a:prstGeom>
        </p:spPr>
        <p:txBody>
          <a:bodyPr vert="horz" lIns="91440" tIns="45720" rIns="91440" bIns="45720" rtlCol="0" anchor="ctr">
            <a:normAutofit fontScale="85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rgbClr val="004494"/>
                </a:solidFill>
                <a:effectLst/>
                <a:uLnTx/>
                <a:uFillTx/>
                <a:latin typeface="Gill Sans MT"/>
                <a:ea typeface="+mn-ea"/>
                <a:cs typeface="+mn-cs"/>
              </a:rPr>
              <a:t>Private Investments In Private Land: finding investors for the fund</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5200" b="1" i="0" u="none" strike="noStrike" kern="1200" cap="none" spc="0" normalizeH="0" baseline="0" noProof="0" dirty="0">
              <a:ln>
                <a:noFill/>
              </a:ln>
              <a:solidFill>
                <a:srgbClr val="004494"/>
              </a:solidFill>
              <a:effectLst/>
              <a:uLnTx/>
              <a:uFillTx/>
              <a:latin typeface="Gill Sans MT"/>
              <a:ea typeface="+mn-ea"/>
              <a:cs typeface="+mn-cs"/>
            </a:endParaRPr>
          </a:p>
        </p:txBody>
      </p:sp>
      <p:graphicFrame>
        <p:nvGraphicFramePr>
          <p:cNvPr id="6" name="TextBox 2">
            <a:extLst>
              <a:ext uri="{FF2B5EF4-FFF2-40B4-BE49-F238E27FC236}">
                <a16:creationId xmlns:a16="http://schemas.microsoft.com/office/drawing/2014/main" id="{64095E86-B5E4-4ECC-1D18-5B9A7CE2D7B3}"/>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69216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4494"/>
        </a:solidFill>
        <a:effectLst/>
      </p:bgPr>
    </p:bg>
    <p:spTree>
      <p:nvGrpSpPr>
        <p:cNvPr id="1" name="">
          <a:extLst>
            <a:ext uri="{FF2B5EF4-FFF2-40B4-BE49-F238E27FC236}">
              <a16:creationId xmlns:a16="http://schemas.microsoft.com/office/drawing/2014/main" id="{3FBBCFBF-C00B-0E9C-272D-391260027009}"/>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96AC7B93-4BF6-96A2-D920-7F25FB1818F6}"/>
              </a:ext>
            </a:extLst>
          </p:cNvPr>
          <p:cNvSpPr/>
          <p:nvPr/>
        </p:nvSpPr>
        <p:spPr>
          <a:xfrm>
            <a:off x="0" y="5592727"/>
            <a:ext cx="12192000" cy="1265274"/>
          </a:xfrm>
          <a:prstGeom prst="rect">
            <a:avLst/>
          </a:prstGeom>
          <a:solidFill>
            <a:srgbClr val="0044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1" name="Afbeelding 10" descr="Afbeelding met Lettertype, schermopname, Graphics, grafische vormgeving&#10;&#10;Door AI gegenereerde inhoud is mogelijk onjuist.">
            <a:extLst>
              <a:ext uri="{FF2B5EF4-FFF2-40B4-BE49-F238E27FC236}">
                <a16:creationId xmlns:a16="http://schemas.microsoft.com/office/drawing/2014/main" id="{477A10AB-7151-6B00-C4ED-14536E726883}"/>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9775942" y="5793364"/>
            <a:ext cx="1683152" cy="864000"/>
          </a:xfrm>
          <a:prstGeom prst="rect">
            <a:avLst/>
          </a:prstGeom>
        </p:spPr>
      </p:pic>
      <p:sp>
        <p:nvSpPr>
          <p:cNvPr id="2" name="Tekstvak 1">
            <a:extLst>
              <a:ext uri="{FF2B5EF4-FFF2-40B4-BE49-F238E27FC236}">
                <a16:creationId xmlns:a16="http://schemas.microsoft.com/office/drawing/2014/main" id="{E21F93B1-2605-CD53-B3C8-F03FF656D208}"/>
              </a:ext>
            </a:extLst>
          </p:cNvPr>
          <p:cNvSpPr txBox="1"/>
          <p:nvPr/>
        </p:nvSpPr>
        <p:spPr>
          <a:xfrm>
            <a:off x="1848809" y="1608899"/>
            <a:ext cx="849438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err="1">
                <a:ln>
                  <a:noFill/>
                </a:ln>
                <a:solidFill>
                  <a:srgbClr val="E678AF"/>
                </a:solidFill>
                <a:effectLst/>
                <a:uLnTx/>
                <a:uFillTx/>
                <a:latin typeface="Gill Sans MT" panose="020B0502020104020203" pitchFamily="34" charset="0"/>
                <a:ea typeface="+mn-ea"/>
                <a:cs typeface="+mn-cs"/>
              </a:rPr>
              <a:t>Questions</a:t>
            </a:r>
            <a:r>
              <a:rPr kumimoji="0" lang="nl-NL" sz="8000" b="1" i="0" u="none" strike="noStrike" kern="1200" cap="none" spc="0" normalizeH="0" baseline="0" noProof="0" dirty="0">
                <a:ln>
                  <a:noFill/>
                </a:ln>
                <a:solidFill>
                  <a:srgbClr val="E678AF"/>
                </a:solidFill>
                <a:effectLst/>
                <a:uLnTx/>
                <a:uFillTx/>
                <a:latin typeface="Gill Sans MT" panose="020B0502020104020203" pitchFamily="34" charset="0"/>
                <a:ea typeface="+mn-ea"/>
                <a:cs typeface="+mn-cs"/>
              </a:rPr>
              <a:t>?</a:t>
            </a:r>
          </a:p>
        </p:txBody>
      </p:sp>
      <p:pic>
        <p:nvPicPr>
          <p:cNvPr id="3" name="Afbeelding 2" descr="Afbeelding met tekst, Lettertype, schermopname, Graphics&#10;&#10;Door AI gegenereerde inhoud is mogelijk onjuist.">
            <a:extLst>
              <a:ext uri="{FF2B5EF4-FFF2-40B4-BE49-F238E27FC236}">
                <a16:creationId xmlns:a16="http://schemas.microsoft.com/office/drawing/2014/main" id="{6CE9D80E-1ACD-16A9-9B50-FAE922B33D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20" y="5650157"/>
            <a:ext cx="5156200" cy="1150413"/>
          </a:xfrm>
          <a:prstGeom prst="rect">
            <a:avLst/>
          </a:prstGeom>
        </p:spPr>
      </p:pic>
      <p:pic>
        <p:nvPicPr>
          <p:cNvPr id="4" name="Afbeelding 3" descr="Afbeelding met symbool, Lettertype&#10;&#10;Door AI gegenereerde inhoud is mogelijk onjuist.">
            <a:extLst>
              <a:ext uri="{FF2B5EF4-FFF2-40B4-BE49-F238E27FC236}">
                <a16:creationId xmlns:a16="http://schemas.microsoft.com/office/drawing/2014/main" id="{FC4AC7A2-3AA2-4B9F-23E8-BE0A83345C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2048" y="388808"/>
            <a:ext cx="2060627" cy="2115495"/>
          </a:xfrm>
          <a:prstGeom prst="rect">
            <a:avLst/>
          </a:prstGeom>
        </p:spPr>
      </p:pic>
      <p:pic>
        <p:nvPicPr>
          <p:cNvPr id="7" name="Afbeelding 3" descr="Afbeelding met Graphics, symbool, Lettertype, logo&#10;&#10;Door AI gegenereerde inhoud is mogelijk onjuist.">
            <a:extLst>
              <a:ext uri="{FF2B5EF4-FFF2-40B4-BE49-F238E27FC236}">
                <a16:creationId xmlns:a16="http://schemas.microsoft.com/office/drawing/2014/main" id="{86DFEE3C-6D6C-777E-5413-3DF337F95E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20000">
            <a:off x="9817816" y="222460"/>
            <a:ext cx="2386805" cy="2243137"/>
          </a:xfrm>
          <a:prstGeom prst="rect">
            <a:avLst/>
          </a:prstGeom>
        </p:spPr>
      </p:pic>
    </p:spTree>
    <p:extLst>
      <p:ext uri="{BB962C8B-B14F-4D97-AF65-F5344CB8AC3E}">
        <p14:creationId xmlns:p14="http://schemas.microsoft.com/office/powerpoint/2010/main" val="5221534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7988" y="4552950"/>
            <a:ext cx="7901762" cy="1226460"/>
          </a:xfrm>
        </p:spPr>
        <p:txBody>
          <a:bodyPr anchor="ctr"/>
          <a:lstStyle/>
          <a:p>
            <a:r>
              <a:rPr lang="en-US" dirty="0"/>
              <a:t>Turning Strategy into Impact: How EBRD Supports Nature and Green Transition</a:t>
            </a:r>
          </a:p>
        </p:txBody>
      </p:sp>
      <p:sp>
        <p:nvSpPr>
          <p:cNvPr id="3" name="Text Placeholder 2"/>
          <p:cNvSpPr>
            <a:spLocks noGrp="1"/>
          </p:cNvSpPr>
          <p:nvPr>
            <p:ph type="body" sz="quarter" idx="10"/>
          </p:nvPr>
        </p:nvSpPr>
        <p:spPr>
          <a:xfrm>
            <a:off x="407993" y="5922940"/>
            <a:ext cx="7718425" cy="466069"/>
          </a:xfrm>
        </p:spPr>
        <p:txBody>
          <a:bodyPr vert="horz" lIns="0" tIns="0" rIns="0" bIns="0" rtlCol="0" anchor="t">
            <a:noAutofit/>
          </a:bodyPr>
          <a:lstStyle/>
          <a:p>
            <a:r>
              <a:rPr lang="hr-HR" dirty="0">
                <a:solidFill>
                  <a:schemeClr val="accent2"/>
                </a:solidFill>
                <a:latin typeface="Bodoni MT"/>
                <a:ea typeface="ＭＳ Ｐゴシック"/>
              </a:rPr>
              <a:t>28 May 2025</a:t>
            </a:r>
            <a:endParaRPr lang="en-GB" dirty="0">
              <a:solidFill>
                <a:schemeClr val="accent2"/>
              </a:solidFill>
              <a:latin typeface="Bodoni MT"/>
              <a:ea typeface="ＭＳ Ｐゴシック"/>
            </a:endParaRPr>
          </a:p>
          <a:p>
            <a:endParaRPr lang="en-GB" dirty="0"/>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80E2E497-80E2-C6D7-9155-104F38CE4B8B}"/>
                  </a:ext>
                </a:extLst>
              </p14:cNvPr>
              <p14:cNvContentPartPr/>
              <p14:nvPr/>
            </p14:nvContentPartPr>
            <p14:xfrm>
              <a:off x="746713" y="5922941"/>
              <a:ext cx="13368" cy="13368"/>
            </p14:xfrm>
          </p:contentPart>
        </mc:Choice>
        <mc:Fallback xmlns="">
          <p:pic>
            <p:nvPicPr>
              <p:cNvPr id="4" name="Ink 3">
                <a:extLst>
                  <a:ext uri="{FF2B5EF4-FFF2-40B4-BE49-F238E27FC236}">
                    <a16:creationId xmlns:a16="http://schemas.microsoft.com/office/drawing/2014/main" id="{80E2E497-80E2-C6D7-9155-104F38CE4B8B}"/>
                  </a:ext>
                </a:extLst>
              </p:cNvPr>
              <p:cNvPicPr/>
              <p:nvPr/>
            </p:nvPicPr>
            <p:blipFill>
              <a:blip r:embed="rId9"/>
              <a:stretch>
                <a:fillRect/>
              </a:stretch>
            </p:blipFill>
            <p:spPr>
              <a:xfrm>
                <a:off x="719977" y="5875198"/>
                <a:ext cx="66305" cy="10789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4619FC3E-F2A8-A81B-C871-6A4E8B892AF3}"/>
                  </a:ext>
                </a:extLst>
              </p14:cNvPr>
              <p14:cNvContentPartPr/>
              <p14:nvPr/>
            </p14:nvContentPartPr>
            <p14:xfrm>
              <a:off x="909575" y="5986911"/>
              <a:ext cx="13368" cy="13368"/>
            </p14:xfrm>
          </p:contentPart>
        </mc:Choice>
        <mc:Fallback xmlns="">
          <p:pic>
            <p:nvPicPr>
              <p:cNvPr id="6" name="Ink 5">
                <a:extLst>
                  <a:ext uri="{FF2B5EF4-FFF2-40B4-BE49-F238E27FC236}">
                    <a16:creationId xmlns:a16="http://schemas.microsoft.com/office/drawing/2014/main" id="{4619FC3E-F2A8-A81B-C871-6A4E8B892AF3}"/>
                  </a:ext>
                </a:extLst>
              </p:cNvPr>
              <p:cNvPicPr/>
              <p:nvPr/>
            </p:nvPicPr>
            <p:blipFill>
              <a:blip r:embed="rId11"/>
              <a:stretch>
                <a:fillRect/>
              </a:stretch>
            </p:blipFill>
            <p:spPr>
              <a:xfrm>
                <a:off x="241175" y="5318511"/>
                <a:ext cx="1336800" cy="1336800"/>
              </a:xfrm>
              <a:prstGeom prst="rect">
                <a:avLst/>
              </a:prstGeom>
            </p:spPr>
          </p:pic>
        </mc:Fallback>
      </mc:AlternateContent>
    </p:spTree>
    <p:extLst>
      <p:ext uri="{BB962C8B-B14F-4D97-AF65-F5344CB8AC3E}">
        <p14:creationId xmlns:p14="http://schemas.microsoft.com/office/powerpoint/2010/main" val="401071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3D877-2500-98F8-2577-FF97258D7AA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AB67FB9-AA2F-ACFE-47A2-6EB9105FEA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593" y="1238198"/>
            <a:ext cx="5061224" cy="3795918"/>
          </a:xfrm>
          <a:prstGeom prst="rect">
            <a:avLst/>
          </a:prstGeom>
        </p:spPr>
      </p:pic>
      <p:sp>
        <p:nvSpPr>
          <p:cNvPr id="6" name="Rectangle 5">
            <a:extLst>
              <a:ext uri="{FF2B5EF4-FFF2-40B4-BE49-F238E27FC236}">
                <a16:creationId xmlns:a16="http://schemas.microsoft.com/office/drawing/2014/main" id="{967A9CB2-6FF4-0788-2B34-29ABD1688DEC}"/>
              </a:ext>
            </a:extLst>
          </p:cNvPr>
          <p:cNvSpPr/>
          <p:nvPr/>
        </p:nvSpPr>
        <p:spPr>
          <a:xfrm>
            <a:off x="6593828" y="3687097"/>
            <a:ext cx="4434139" cy="2517058"/>
          </a:xfrm>
          <a:prstGeom prst="rect">
            <a:avLst/>
          </a:prstGeom>
          <a:solidFill>
            <a:srgbClr val="42AE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491C535E-3983-0D5B-CB86-608017A51B05}"/>
              </a:ext>
            </a:extLst>
          </p:cNvPr>
          <p:cNvSpPr txBox="1"/>
          <p:nvPr/>
        </p:nvSpPr>
        <p:spPr>
          <a:xfrm>
            <a:off x="449593" y="443405"/>
            <a:ext cx="80054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Project type: Green roof on a school building </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3" name="Straight Connector 12">
            <a:extLst>
              <a:ext uri="{FF2B5EF4-FFF2-40B4-BE49-F238E27FC236}">
                <a16:creationId xmlns:a16="http://schemas.microsoft.com/office/drawing/2014/main" id="{8AC7EC4F-78DE-5197-6ABD-A741E9EA3185}"/>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4A21CFE-EDFA-578A-2E37-066318A9148E}"/>
              </a:ext>
            </a:extLst>
          </p:cNvPr>
          <p:cNvSpPr txBox="1"/>
          <p:nvPr/>
        </p:nvSpPr>
        <p:spPr>
          <a:xfrm>
            <a:off x="344541" y="5090974"/>
            <a:ext cx="15351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2020</a:t>
            </a:r>
          </a:p>
        </p:txBody>
      </p:sp>
      <p:grpSp>
        <p:nvGrpSpPr>
          <p:cNvPr id="33" name="Group 32">
            <a:extLst>
              <a:ext uri="{FF2B5EF4-FFF2-40B4-BE49-F238E27FC236}">
                <a16:creationId xmlns:a16="http://schemas.microsoft.com/office/drawing/2014/main" id="{81246029-70FA-79A5-7940-1B1CB0ADA8AF}"/>
              </a:ext>
            </a:extLst>
          </p:cNvPr>
          <p:cNvGrpSpPr/>
          <p:nvPr/>
        </p:nvGrpSpPr>
        <p:grpSpPr>
          <a:xfrm>
            <a:off x="6525753" y="1243805"/>
            <a:ext cx="474406" cy="474406"/>
            <a:chOff x="6878075" y="5840022"/>
            <a:chExt cx="474406" cy="474406"/>
          </a:xfrm>
        </p:grpSpPr>
        <p:sp>
          <p:nvSpPr>
            <p:cNvPr id="32" name="Rounded Rectangle 31">
              <a:extLst>
                <a:ext uri="{FF2B5EF4-FFF2-40B4-BE49-F238E27FC236}">
                  <a16:creationId xmlns:a16="http://schemas.microsoft.com/office/drawing/2014/main" id="{D4F424A2-2CC0-9E9C-9C8A-20F38DA4762B}"/>
                </a:ext>
              </a:extLst>
            </p:cNvPr>
            <p:cNvSpPr/>
            <p:nvPr/>
          </p:nvSpPr>
          <p:spPr>
            <a:xfrm>
              <a:off x="6878075" y="5840022"/>
              <a:ext cx="474406" cy="474406"/>
            </a:xfrm>
            <a:prstGeom prst="roundRect">
              <a:avLst/>
            </a:prstGeom>
            <a:solidFill>
              <a:srgbClr val="42AE99"/>
            </a:solidFill>
            <a:ln>
              <a:solidFill>
                <a:srgbClr val="42AE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1" name="Graphic 30" descr="Tick with solid fill">
              <a:extLst>
                <a:ext uri="{FF2B5EF4-FFF2-40B4-BE49-F238E27FC236}">
                  <a16:creationId xmlns:a16="http://schemas.microsoft.com/office/drawing/2014/main" id="{7D75EFBF-5CE0-39C8-D76E-00AFA93BB6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6150" y="5908097"/>
              <a:ext cx="338257" cy="338257"/>
            </a:xfrm>
            <a:prstGeom prst="rect">
              <a:avLst/>
            </a:prstGeom>
          </p:spPr>
        </p:pic>
      </p:grpSp>
      <p:sp>
        <p:nvSpPr>
          <p:cNvPr id="35" name="TextBox 34">
            <a:extLst>
              <a:ext uri="{FF2B5EF4-FFF2-40B4-BE49-F238E27FC236}">
                <a16:creationId xmlns:a16="http://schemas.microsoft.com/office/drawing/2014/main" id="{3F4DB739-004D-095B-538D-CFB2968876F1}"/>
              </a:ext>
            </a:extLst>
          </p:cNvPr>
          <p:cNvSpPr txBox="1"/>
          <p:nvPr/>
        </p:nvSpPr>
        <p:spPr>
          <a:xfrm>
            <a:off x="6525753" y="2043840"/>
            <a:ext cx="468455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2AE99"/>
                </a:solidFill>
                <a:effectLst/>
                <a:uLnTx/>
                <a:uFillTx/>
                <a:latin typeface="Aptos" panose="02110004020202020204"/>
                <a:ea typeface="+mn-ea"/>
                <a:cs typeface="+mn-cs"/>
              </a:rPr>
              <a:t>HOW: </a:t>
            </a:r>
            <a:r>
              <a:rPr kumimoji="0" lang="el-GR" sz="1400" b="0" i="0" u="none" strike="noStrike" kern="1200" cap="none" spc="0" normalizeH="0" baseline="0" noProof="0" dirty="0">
                <a:ln>
                  <a:noFill/>
                </a:ln>
                <a:solidFill>
                  <a:srgbClr val="42AE99"/>
                </a:solidFill>
                <a:effectLst/>
                <a:uLnTx/>
                <a:uFillTx/>
                <a:latin typeface="Aptos" panose="02110004020202020204"/>
                <a:ea typeface="+mn-ea"/>
                <a:cs typeface="+mn-cs"/>
              </a:rPr>
              <a:t>16.000 </a:t>
            </a:r>
            <a:r>
              <a:rPr kumimoji="0" lang="en-US" sz="1400" b="0" i="0" u="none" strike="noStrike" kern="1200" cap="none" spc="0" normalizeH="0" baseline="0" noProof="0" dirty="0">
                <a:ln>
                  <a:noFill/>
                </a:ln>
                <a:solidFill>
                  <a:srgbClr val="42AE99"/>
                </a:solidFill>
                <a:effectLst/>
                <a:uLnTx/>
                <a:uFillTx/>
                <a:latin typeface="Aptos" panose="02110004020202020204"/>
                <a:ea typeface="+mn-ea"/>
                <a:cs typeface="+mn-cs"/>
              </a:rPr>
              <a:t>plants </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with low growth height, rapid spreading and fibrous roots and high drought tolerance.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2AE99"/>
                </a:solidFill>
                <a:effectLst/>
                <a:uLnTx/>
                <a:uFillTx/>
                <a:latin typeface="Aptos" panose="02110004020202020204"/>
                <a:ea typeface="+mn-ea"/>
                <a:cs typeface="+mn-cs"/>
              </a:rPr>
              <a:t>Overall aim: </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to  improve the thermal comfort of 580 students attending the school </a:t>
            </a:r>
          </a:p>
        </p:txBody>
      </p:sp>
      <p:sp>
        <p:nvSpPr>
          <p:cNvPr id="4" name="TextBox 3">
            <a:extLst>
              <a:ext uri="{FF2B5EF4-FFF2-40B4-BE49-F238E27FC236}">
                <a16:creationId xmlns:a16="http://schemas.microsoft.com/office/drawing/2014/main" id="{749DBEBE-5484-BD13-108A-49CE2E5C832A}"/>
              </a:ext>
            </a:extLst>
          </p:cNvPr>
          <p:cNvSpPr txBox="1"/>
          <p:nvPr/>
        </p:nvSpPr>
        <p:spPr>
          <a:xfrm>
            <a:off x="6674466" y="3814294"/>
            <a:ext cx="38586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Local Press headlines: </a:t>
            </a:r>
          </a:p>
        </p:txBody>
      </p:sp>
      <p:pic>
        <p:nvPicPr>
          <p:cNvPr id="8" name="Graphic 7" descr="Newspaper with solid fill">
            <a:extLst>
              <a:ext uri="{FF2B5EF4-FFF2-40B4-BE49-F238E27FC236}">
                <a16:creationId xmlns:a16="http://schemas.microsoft.com/office/drawing/2014/main" id="{93439B60-5EDE-6448-E13C-84C9BB5188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33232" y="3757270"/>
            <a:ext cx="745904" cy="745904"/>
          </a:xfrm>
          <a:prstGeom prst="rect">
            <a:avLst/>
          </a:prstGeom>
        </p:spPr>
      </p:pic>
      <p:sp>
        <p:nvSpPr>
          <p:cNvPr id="10" name="TextBox 9">
            <a:extLst>
              <a:ext uri="{FF2B5EF4-FFF2-40B4-BE49-F238E27FC236}">
                <a16:creationId xmlns:a16="http://schemas.microsoft.com/office/drawing/2014/main" id="{8FAE755D-AA56-EC2C-C7C1-58A86663A720}"/>
              </a:ext>
            </a:extLst>
          </p:cNvPr>
          <p:cNvSpPr txBox="1"/>
          <p:nvPr/>
        </p:nvSpPr>
        <p:spPr>
          <a:xfrm>
            <a:off x="6674466" y="4429254"/>
            <a:ext cx="437316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The largest green roof in the city</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a:t>
            </a:r>
            <a:r>
              <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rPr>
              <a:t>A green oasis in the heart of the neighborhood</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a:t>
            </a:r>
          </a:p>
        </p:txBody>
      </p:sp>
      <p:pic>
        <p:nvPicPr>
          <p:cNvPr id="14" name="Picture 13">
            <a:extLst>
              <a:ext uri="{FF2B5EF4-FFF2-40B4-BE49-F238E27FC236}">
                <a16:creationId xmlns:a16="http://schemas.microsoft.com/office/drawing/2014/main" id="{495DAEB1-D0F4-C972-05B8-C7490E5678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spTree>
    <p:extLst>
      <p:ext uri="{BB962C8B-B14F-4D97-AF65-F5344CB8AC3E}">
        <p14:creationId xmlns:p14="http://schemas.microsoft.com/office/powerpoint/2010/main" val="30535778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we do</a:t>
            </a:r>
          </a:p>
        </p:txBody>
      </p:sp>
      <p:sp>
        <p:nvSpPr>
          <p:cNvPr id="3" name="Date Placeholder 2"/>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C23DB2-FB1A-4E43-8F6F-8E1E5CEC6EBA}" type="datetime3">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5" name="Slide Number Placeholder 4"/>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24" name="Text Placeholder 23">
            <a:extLst>
              <a:ext uri="{FF2B5EF4-FFF2-40B4-BE49-F238E27FC236}">
                <a16:creationId xmlns:a16="http://schemas.microsoft.com/office/drawing/2014/main" id="{4345D57D-9DE4-9393-0D3E-81C93F5D158A}"/>
              </a:ext>
            </a:extLst>
          </p:cNvPr>
          <p:cNvSpPr>
            <a:spLocks noGrp="1"/>
          </p:cNvSpPr>
          <p:nvPr>
            <p:ph type="body" sz="quarter" idx="16"/>
          </p:nvPr>
        </p:nvSpPr>
        <p:spPr>
          <a:xfrm>
            <a:off x="485135" y="1300096"/>
            <a:ext cx="5349560" cy="1482861"/>
          </a:xfrm>
          <a:prstGeom prst="roundRect">
            <a:avLst/>
          </a:prstGeom>
          <a:solidFill>
            <a:srgbClr val="F4F5F5"/>
          </a:solidFill>
        </p:spPr>
        <p:txBody>
          <a:bodyPr anchor="t"/>
          <a:lstStyle/>
          <a:p>
            <a:r>
              <a:rPr lang="en-GB" sz="2000" dirty="0">
                <a:solidFill>
                  <a:schemeClr val="accent1"/>
                </a:solidFill>
              </a:rPr>
              <a:t>EBR</a:t>
            </a:r>
            <a:r>
              <a:rPr lang="hr-HR" sz="2000" dirty="0">
                <a:solidFill>
                  <a:schemeClr val="accent1"/>
                </a:solidFill>
              </a:rPr>
              <a:t>D Mission is to </a:t>
            </a:r>
            <a:r>
              <a:rPr lang="en-US" sz="2000" dirty="0">
                <a:solidFill>
                  <a:schemeClr val="accent1"/>
                </a:solidFill>
              </a:rPr>
              <a:t>develop open and sustainable market economies in countries committed to and applying democratic principles</a:t>
            </a:r>
            <a:r>
              <a:rPr lang="hr-HR" sz="2000" dirty="0">
                <a:solidFill>
                  <a:schemeClr val="accent1"/>
                </a:solidFill>
              </a:rPr>
              <a:t> </a:t>
            </a:r>
          </a:p>
          <a:p>
            <a:endParaRPr lang="en-GB" sz="2200" dirty="0"/>
          </a:p>
        </p:txBody>
      </p:sp>
      <p:sp>
        <p:nvSpPr>
          <p:cNvPr id="4" name="Text Placeholder 3">
            <a:extLst>
              <a:ext uri="{FF2B5EF4-FFF2-40B4-BE49-F238E27FC236}">
                <a16:creationId xmlns:a16="http://schemas.microsoft.com/office/drawing/2014/main" id="{D49E7EBD-3B00-D6DA-9BD3-F8A925B7E25F}"/>
              </a:ext>
            </a:extLst>
          </p:cNvPr>
          <p:cNvSpPr>
            <a:spLocks noGrp="1"/>
          </p:cNvSpPr>
          <p:nvPr>
            <p:ph type="body" sz="quarter" idx="17"/>
          </p:nvPr>
        </p:nvSpPr>
        <p:spPr>
          <a:xfrm>
            <a:off x="449740" y="2852442"/>
            <a:ext cx="5441864" cy="3558072"/>
          </a:xfrm>
        </p:spPr>
        <p:txBody>
          <a:bodyPr/>
          <a:lstStyle/>
          <a:p>
            <a:pPr marL="295275" lvl="2" indent="-285750">
              <a:spcAft>
                <a:spcPts val="1200"/>
              </a:spcAft>
              <a:buClr>
                <a:schemeClr val="accent1"/>
              </a:buClr>
              <a:buFont typeface="Arial" panose="020B0604020202020204" pitchFamily="34" charset="0"/>
              <a:buChar char="•"/>
            </a:pPr>
            <a:r>
              <a:rPr lang="hr-HR" dirty="0">
                <a:latin typeface="+mn-lt"/>
              </a:rPr>
              <a:t>EBRD works across </a:t>
            </a:r>
            <a:r>
              <a:rPr lang="en-GB" dirty="0">
                <a:latin typeface="+mn-lt"/>
              </a:rPr>
              <a:t>central and eastern Europe, Central Asia and the southern and eastern Mediterranean region</a:t>
            </a:r>
            <a:r>
              <a:rPr lang="hr-HR" dirty="0">
                <a:latin typeface="+mn-lt"/>
              </a:rPr>
              <a:t>.</a:t>
            </a:r>
          </a:p>
          <a:p>
            <a:pPr marL="295275" lvl="2" indent="-285750">
              <a:spcAft>
                <a:spcPts val="1200"/>
              </a:spcAft>
              <a:buClr>
                <a:schemeClr val="accent1"/>
              </a:buClr>
              <a:buFont typeface="Arial" panose="020B0604020202020204" pitchFamily="34" charset="0"/>
              <a:buChar char="•"/>
            </a:pPr>
            <a:r>
              <a:rPr lang="hr-HR" dirty="0">
                <a:latin typeface="+mn-lt"/>
              </a:rPr>
              <a:t>The Bank’s HQ is in London, but </a:t>
            </a:r>
            <a:r>
              <a:rPr lang="hr-HR" dirty="0">
                <a:solidFill>
                  <a:schemeClr val="accent1"/>
                </a:solidFill>
                <a:latin typeface="+mn-lt"/>
              </a:rPr>
              <a:t>40+ local offices </a:t>
            </a:r>
            <a:r>
              <a:rPr lang="hr-HR" dirty="0">
                <a:latin typeface="+mn-lt"/>
              </a:rPr>
              <a:t>across our countries of operation enable a deep understanding of local challenges and opportunities</a:t>
            </a:r>
          </a:p>
          <a:p>
            <a:pPr marL="295275" lvl="2" indent="-285750">
              <a:spcAft>
                <a:spcPts val="1200"/>
              </a:spcAft>
              <a:buClr>
                <a:schemeClr val="accent1"/>
              </a:buClr>
              <a:buFont typeface="Arial" panose="020B0604020202020204" pitchFamily="34" charset="0"/>
              <a:buChar char="•"/>
            </a:pPr>
            <a:r>
              <a:rPr lang="en-GB" dirty="0">
                <a:latin typeface="+mn-lt"/>
              </a:rPr>
              <a:t>Through </a:t>
            </a:r>
            <a:r>
              <a:rPr lang="en-GB" dirty="0">
                <a:solidFill>
                  <a:schemeClr val="accent1"/>
                </a:solidFill>
                <a:latin typeface="+mn-lt"/>
              </a:rPr>
              <a:t>investment</a:t>
            </a:r>
            <a:r>
              <a:rPr lang="en-GB" dirty="0">
                <a:latin typeface="+mn-lt"/>
              </a:rPr>
              <a:t>, </a:t>
            </a:r>
            <a:r>
              <a:rPr lang="en-GB" dirty="0">
                <a:solidFill>
                  <a:schemeClr val="accent1"/>
                </a:solidFill>
                <a:latin typeface="+mn-lt"/>
              </a:rPr>
              <a:t>policy reform </a:t>
            </a:r>
            <a:r>
              <a:rPr lang="en-GB" dirty="0">
                <a:latin typeface="+mn-lt"/>
              </a:rPr>
              <a:t>and </a:t>
            </a:r>
            <a:r>
              <a:rPr lang="en-GB" dirty="0">
                <a:solidFill>
                  <a:schemeClr val="accent1"/>
                </a:solidFill>
                <a:latin typeface="+mn-lt"/>
              </a:rPr>
              <a:t>advisory projects</a:t>
            </a:r>
            <a:r>
              <a:rPr lang="en-GB" dirty="0">
                <a:latin typeface="+mn-lt"/>
              </a:rPr>
              <a:t>, the Bank works to make economies more competitive, well governed, green, inclusive, resilient and integrated.</a:t>
            </a:r>
            <a:endParaRPr lang="hr-HR" dirty="0">
              <a:latin typeface="+mn-lt"/>
            </a:endParaRPr>
          </a:p>
        </p:txBody>
      </p:sp>
      <p:sp>
        <p:nvSpPr>
          <p:cNvPr id="8" name="Text Placeholder 7">
            <a:extLst>
              <a:ext uri="{FF2B5EF4-FFF2-40B4-BE49-F238E27FC236}">
                <a16:creationId xmlns:a16="http://schemas.microsoft.com/office/drawing/2014/main" id="{620FEB57-A191-BCB3-043F-86694C5A29BB}"/>
              </a:ext>
            </a:extLst>
          </p:cNvPr>
          <p:cNvSpPr>
            <a:spLocks noGrp="1"/>
          </p:cNvSpPr>
          <p:nvPr>
            <p:ph type="body" sz="quarter" idx="18"/>
          </p:nvPr>
        </p:nvSpPr>
        <p:spPr>
          <a:xfrm>
            <a:off x="6446565" y="1425439"/>
            <a:ext cx="5205046" cy="566737"/>
          </a:xfrm>
        </p:spPr>
        <p:txBody>
          <a:bodyPr/>
          <a:lstStyle/>
          <a:p>
            <a:r>
              <a:rPr lang="hr-HR" sz="2000" dirty="0"/>
              <a:t>Our transition qualities</a:t>
            </a:r>
            <a:endParaRPr lang="en-GB" sz="2000" dirty="0"/>
          </a:p>
        </p:txBody>
      </p:sp>
      <p:pic>
        <p:nvPicPr>
          <p:cNvPr id="12" name="Picture 11">
            <a:extLst>
              <a:ext uri="{FF2B5EF4-FFF2-40B4-BE49-F238E27FC236}">
                <a16:creationId xmlns:a16="http://schemas.microsoft.com/office/drawing/2014/main" id="{021B7A4C-BB80-D2E8-BAEB-6A0E7550E84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9162630" y="4820470"/>
            <a:ext cx="2542127" cy="1481959"/>
          </a:xfrm>
          <a:prstGeom prst="rect">
            <a:avLst/>
          </a:prstGeom>
        </p:spPr>
      </p:pic>
      <p:sp>
        <p:nvSpPr>
          <p:cNvPr id="13" name="Rectangle 12">
            <a:extLst>
              <a:ext uri="{FF2B5EF4-FFF2-40B4-BE49-F238E27FC236}">
                <a16:creationId xmlns:a16="http://schemas.microsoft.com/office/drawing/2014/main" id="{76589F43-2214-C987-1081-7718A9F27A3C}"/>
              </a:ext>
            </a:extLst>
          </p:cNvPr>
          <p:cNvSpPr/>
          <p:nvPr/>
        </p:nvSpPr>
        <p:spPr>
          <a:xfrm>
            <a:off x="9160869" y="4797843"/>
            <a:ext cx="2545996" cy="1481966"/>
          </a:xfrm>
          <a:prstGeom prst="rect">
            <a:avLst/>
          </a:prstGeom>
          <a:solidFill>
            <a:schemeClr val="accent5">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lIns="360000" tIns="45720" rIns="360000" bIns="46800" rtlCol="0" anchor="ctr" anchorCtr="0"/>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Franklin Gothic Medium"/>
                <a:ea typeface="+mn-ea"/>
                <a:cs typeface="+mn-cs"/>
              </a:rPr>
              <a:t>Green</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Franklin Gothic Book"/>
                <a:ea typeface="+mn-ea"/>
                <a:cs typeface="+mn-cs"/>
              </a:rPr>
              <a:t>Building green, sustainable market economies that preserve the  environment and protect the interests of future generations</a:t>
            </a:r>
          </a:p>
        </p:txBody>
      </p:sp>
      <p:pic>
        <p:nvPicPr>
          <p:cNvPr id="14" name="Picture 13">
            <a:extLst>
              <a:ext uri="{FF2B5EF4-FFF2-40B4-BE49-F238E27FC236}">
                <a16:creationId xmlns:a16="http://schemas.microsoft.com/office/drawing/2014/main" id="{3FA548BA-4E68-7F70-078A-7911D9D9BF7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p:blipFill>
        <p:spPr>
          <a:xfrm>
            <a:off x="6617943" y="4820468"/>
            <a:ext cx="2544687" cy="1481961"/>
          </a:xfrm>
          <a:prstGeom prst="rect">
            <a:avLst/>
          </a:prstGeom>
        </p:spPr>
      </p:pic>
      <p:sp>
        <p:nvSpPr>
          <p:cNvPr id="15" name="Rectangle 14">
            <a:extLst>
              <a:ext uri="{FF2B5EF4-FFF2-40B4-BE49-F238E27FC236}">
                <a16:creationId xmlns:a16="http://schemas.microsoft.com/office/drawing/2014/main" id="{1146059D-4C99-58EB-3BC6-38990D85B5EA}"/>
              </a:ext>
            </a:extLst>
          </p:cNvPr>
          <p:cNvSpPr/>
          <p:nvPr/>
        </p:nvSpPr>
        <p:spPr>
          <a:xfrm>
            <a:off x="6617942" y="4820468"/>
            <a:ext cx="2563615" cy="1481962"/>
          </a:xfrm>
          <a:prstGeom prst="rect">
            <a:avLst/>
          </a:prstGeom>
          <a:solidFill>
            <a:srgbClr val="D7770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lIns="360000" tIns="45720" rIns="360000" bIns="46800" rtlCol="0" anchor="ctr" anchorCtr="0"/>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Franklin Gothic Medium"/>
                <a:ea typeface="+mn-ea"/>
                <a:cs typeface="+mn-cs"/>
              </a:rPr>
              <a:t>Resilient</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Franklin Gothic Book"/>
                <a:ea typeface="+mn-ea"/>
                <a:cs typeface="+mn-cs"/>
              </a:rPr>
              <a:t>Building resilient market economies that can withstand turbulence and shocks</a:t>
            </a:r>
          </a:p>
        </p:txBody>
      </p:sp>
      <p:pic>
        <p:nvPicPr>
          <p:cNvPr id="16" name="Picture 15">
            <a:extLst>
              <a:ext uri="{FF2B5EF4-FFF2-40B4-BE49-F238E27FC236}">
                <a16:creationId xmlns:a16="http://schemas.microsoft.com/office/drawing/2014/main" id="{22196A30-F75A-08A5-D4F4-6F85A52471A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a:ext>
            </a:extLst>
          </a:blip>
          <a:srcRect/>
          <a:stretch/>
        </p:blipFill>
        <p:spPr>
          <a:xfrm>
            <a:off x="6628687" y="3400222"/>
            <a:ext cx="2542127" cy="1481961"/>
          </a:xfrm>
          <a:prstGeom prst="rect">
            <a:avLst/>
          </a:prstGeom>
        </p:spPr>
      </p:pic>
      <p:sp>
        <p:nvSpPr>
          <p:cNvPr id="17" name="Rectangle 16">
            <a:extLst>
              <a:ext uri="{FF2B5EF4-FFF2-40B4-BE49-F238E27FC236}">
                <a16:creationId xmlns:a16="http://schemas.microsoft.com/office/drawing/2014/main" id="{F744ED4F-CE26-19E9-11DD-B7931058BC4D}"/>
              </a:ext>
            </a:extLst>
          </p:cNvPr>
          <p:cNvSpPr/>
          <p:nvPr/>
        </p:nvSpPr>
        <p:spPr>
          <a:xfrm>
            <a:off x="6627980" y="3397265"/>
            <a:ext cx="2558244" cy="1481966"/>
          </a:xfrm>
          <a:prstGeom prst="rect">
            <a:avLst/>
          </a:prstGeom>
          <a:solidFill>
            <a:schemeClr val="accent2">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lIns="360000" tIns="45720" rIns="360000" bIns="46800" rtlCol="0" anchor="ctr" anchorCtr="0"/>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Franklin Gothic Medium"/>
                <a:ea typeface="+mn-ea"/>
                <a:cs typeface="+mn-cs"/>
              </a:rPr>
              <a:t>Inclusive</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Franklin Gothic Book"/>
                <a:ea typeface="+mn-ea"/>
                <a:cs typeface="+mn-cs"/>
              </a:rPr>
              <a:t>Building inclusive market economies that ensure equal economic opportunity for all and leave no group behind</a:t>
            </a:r>
          </a:p>
        </p:txBody>
      </p:sp>
      <p:pic>
        <p:nvPicPr>
          <p:cNvPr id="18" name="Picture 17">
            <a:extLst>
              <a:ext uri="{FF2B5EF4-FFF2-40B4-BE49-F238E27FC236}">
                <a16:creationId xmlns:a16="http://schemas.microsoft.com/office/drawing/2014/main" id="{4688012B-5611-33C2-6F6F-EDB993AA2CCF}"/>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a:ext>
            </a:extLst>
          </a:blip>
          <a:srcRect/>
          <a:stretch/>
        </p:blipFill>
        <p:spPr>
          <a:xfrm>
            <a:off x="9173374" y="3407761"/>
            <a:ext cx="2542127" cy="1481957"/>
          </a:xfrm>
          <a:prstGeom prst="rect">
            <a:avLst/>
          </a:prstGeom>
        </p:spPr>
      </p:pic>
      <p:sp>
        <p:nvSpPr>
          <p:cNvPr id="19" name="Rectangle 18">
            <a:extLst>
              <a:ext uri="{FF2B5EF4-FFF2-40B4-BE49-F238E27FC236}">
                <a16:creationId xmlns:a16="http://schemas.microsoft.com/office/drawing/2014/main" id="{8A074513-4E22-09DB-6C01-D9347E2A609B}"/>
              </a:ext>
            </a:extLst>
          </p:cNvPr>
          <p:cNvSpPr/>
          <p:nvPr/>
        </p:nvSpPr>
        <p:spPr>
          <a:xfrm>
            <a:off x="9182265" y="3422842"/>
            <a:ext cx="2509028" cy="1481966"/>
          </a:xfrm>
          <a:prstGeom prst="rect">
            <a:avLst/>
          </a:prstGeom>
          <a:solidFill>
            <a:srgbClr val="5D245A">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lIns="360000" tIns="45720" rIns="360000" bIns="46800" rtlCol="0" anchor="ctr" anchorCtr="0"/>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Franklin Gothic Medium"/>
                <a:ea typeface="+mn-ea"/>
                <a:cs typeface="+mn-cs"/>
              </a:rPr>
              <a:t>Integrated</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Franklin Gothic Book"/>
                <a:ea typeface="+mn-ea"/>
                <a:cs typeface="+mn-cs"/>
              </a:rPr>
              <a:t>Building geographically integrated domestic and international markets for goods, services, capital and labour</a:t>
            </a:r>
          </a:p>
        </p:txBody>
      </p:sp>
      <p:pic>
        <p:nvPicPr>
          <p:cNvPr id="20" name="Picture 19">
            <a:extLst>
              <a:ext uri="{FF2B5EF4-FFF2-40B4-BE49-F238E27FC236}">
                <a16:creationId xmlns:a16="http://schemas.microsoft.com/office/drawing/2014/main" id="{E8D3CF36-F572-EA48-8E43-D5511E7334FB}"/>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a:ext>
            </a:extLst>
          </a:blip>
          <a:srcRect/>
          <a:stretch/>
        </p:blipFill>
        <p:spPr>
          <a:xfrm>
            <a:off x="9160869" y="1922032"/>
            <a:ext cx="2542129" cy="1481959"/>
          </a:xfrm>
          <a:prstGeom prst="rect">
            <a:avLst/>
          </a:prstGeom>
        </p:spPr>
      </p:pic>
      <p:sp>
        <p:nvSpPr>
          <p:cNvPr id="21" name="Rectangle 20">
            <a:extLst>
              <a:ext uri="{FF2B5EF4-FFF2-40B4-BE49-F238E27FC236}">
                <a16:creationId xmlns:a16="http://schemas.microsoft.com/office/drawing/2014/main" id="{D028F444-78FC-7ABB-66EE-03AE9168E15E}"/>
              </a:ext>
            </a:extLst>
          </p:cNvPr>
          <p:cNvSpPr/>
          <p:nvPr/>
        </p:nvSpPr>
        <p:spPr>
          <a:xfrm>
            <a:off x="9163327" y="1922024"/>
            <a:ext cx="2543538" cy="1497048"/>
          </a:xfrm>
          <a:prstGeom prst="rect">
            <a:avLst/>
          </a:prstGeom>
          <a:solidFill>
            <a:schemeClr val="accent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lIns="360000" tIns="45720" rIns="360000" bIns="46800" rtlCol="0" anchor="ctr" anchorCtr="0"/>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Franklin Gothic Medium"/>
                <a:ea typeface="+mn-ea"/>
                <a:cs typeface="+mn-cs"/>
              </a:rPr>
              <a:t>Well governed</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Franklin Gothic Book"/>
                <a:ea typeface="+mn-ea"/>
                <a:cs typeface="+mn-cs"/>
              </a:rPr>
              <a:t>Promoting the rule of law, transparency and accountability, and encouraging firms to adequately safeguard and balance the interests of their stakeholders </a:t>
            </a:r>
            <a:endParaRPr kumimoji="0" lang="en-GB" sz="11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mn-cs"/>
            </a:endParaRPr>
          </a:p>
        </p:txBody>
      </p:sp>
      <p:pic>
        <p:nvPicPr>
          <p:cNvPr id="22" name="Picture 21">
            <a:extLst>
              <a:ext uri="{FF2B5EF4-FFF2-40B4-BE49-F238E27FC236}">
                <a16:creationId xmlns:a16="http://schemas.microsoft.com/office/drawing/2014/main" id="{FCF19471-1590-8A01-4B39-AB8E53DF1E15}"/>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saturation sat="33000"/>
                    </a14:imgEffect>
                  </a14:imgLayer>
                </a14:imgProps>
              </a:ext>
              <a:ext uri="{28A0092B-C50C-407E-A947-70E740481C1C}">
                <a14:useLocalDpi xmlns:a14="http://schemas.microsoft.com/office/drawing/2010/main"/>
              </a:ext>
            </a:extLst>
          </a:blip>
          <a:srcRect/>
          <a:stretch/>
        </p:blipFill>
        <p:spPr>
          <a:xfrm>
            <a:off x="6630432" y="1930460"/>
            <a:ext cx="2544689" cy="1481962"/>
          </a:xfrm>
          <a:prstGeom prst="rect">
            <a:avLst/>
          </a:prstGeom>
        </p:spPr>
      </p:pic>
      <p:sp>
        <p:nvSpPr>
          <p:cNvPr id="23" name="Rectangle 22">
            <a:extLst>
              <a:ext uri="{FF2B5EF4-FFF2-40B4-BE49-F238E27FC236}">
                <a16:creationId xmlns:a16="http://schemas.microsoft.com/office/drawing/2014/main" id="{E534B7EF-8D71-7576-DBBD-A4B9D9B49ECE}"/>
              </a:ext>
            </a:extLst>
          </p:cNvPr>
          <p:cNvSpPr/>
          <p:nvPr/>
        </p:nvSpPr>
        <p:spPr>
          <a:xfrm>
            <a:off x="6641637" y="1922024"/>
            <a:ext cx="2542129" cy="1481967"/>
          </a:xfrm>
          <a:prstGeom prst="rect">
            <a:avLst/>
          </a:prstGeom>
          <a:solidFill>
            <a:srgbClr val="8C2245">
              <a:alpha val="62745"/>
            </a:srgbClr>
          </a:solidFill>
          <a:ln>
            <a:noFill/>
          </a:ln>
          <a:effectLst/>
        </p:spPr>
        <p:style>
          <a:lnRef idx="1">
            <a:schemeClr val="accent1"/>
          </a:lnRef>
          <a:fillRef idx="3">
            <a:schemeClr val="accent1"/>
          </a:fillRef>
          <a:effectRef idx="2">
            <a:schemeClr val="accent1"/>
          </a:effectRef>
          <a:fontRef idx="minor">
            <a:schemeClr val="lt1"/>
          </a:fontRef>
        </p:style>
        <p:txBody>
          <a:bodyPr lIns="360000" tIns="45720" rIns="360000" bIns="46800" rtlCol="0" anchor="ctr" anchorCtr="0"/>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Franklin Gothic Medium"/>
                <a:ea typeface="+mn-ea"/>
                <a:cs typeface="+mn-cs"/>
              </a:rPr>
              <a:t>Competitive</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Franklin Gothic Book"/>
                <a:ea typeface="+mn-ea"/>
                <a:cs typeface="+mn-cs"/>
              </a:rPr>
              <a:t>Building dynamic and open markets that stimulate competition, entrepreneurship and productivity growth</a:t>
            </a:r>
          </a:p>
        </p:txBody>
      </p:sp>
    </p:spTree>
    <p:extLst>
      <p:ext uri="{BB962C8B-B14F-4D97-AF65-F5344CB8AC3E}">
        <p14:creationId xmlns:p14="http://schemas.microsoft.com/office/powerpoint/2010/main" val="275732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37BAE9-75BE-D529-03E6-A007F95E0214}"/>
              </a:ext>
            </a:extLst>
          </p:cNvPr>
          <p:cNvSpPr>
            <a:spLocks noGrp="1"/>
          </p:cNvSpPr>
          <p:nvPr>
            <p:ph type="title"/>
          </p:nvPr>
        </p:nvSpPr>
        <p:spPr/>
        <p:txBody>
          <a:bodyPr/>
          <a:lstStyle/>
          <a:p>
            <a:r>
              <a:rPr lang="en-GB" dirty="0"/>
              <a:t>Green </a:t>
            </a:r>
            <a:r>
              <a:rPr lang="hr-HR" dirty="0"/>
              <a:t>Economy Transition is a strategic commitment</a:t>
            </a:r>
            <a:endParaRPr lang="en-GB" dirty="0"/>
          </a:p>
        </p:txBody>
      </p:sp>
      <p:sp>
        <p:nvSpPr>
          <p:cNvPr id="5" name="Date Placeholder 4">
            <a:extLst>
              <a:ext uri="{FF2B5EF4-FFF2-40B4-BE49-F238E27FC236}">
                <a16:creationId xmlns:a16="http://schemas.microsoft.com/office/drawing/2014/main" id="{05E473E6-3D65-AAAE-E032-92048D16536B}"/>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70A5BBD-BD63-F344-B625-7C085C238913}" type="datetime3">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6" name="Slide Number Placeholder 5">
            <a:extLst>
              <a:ext uri="{FF2B5EF4-FFF2-40B4-BE49-F238E27FC236}">
                <a16:creationId xmlns:a16="http://schemas.microsoft.com/office/drawing/2014/main" id="{F4919978-EF71-0386-5480-28AB5A285C9B}"/>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8" name="Text Placeholder 7">
            <a:extLst>
              <a:ext uri="{FF2B5EF4-FFF2-40B4-BE49-F238E27FC236}">
                <a16:creationId xmlns:a16="http://schemas.microsoft.com/office/drawing/2014/main" id="{874A651B-058F-D957-4CA7-463BA8AD4639}"/>
              </a:ext>
            </a:extLst>
          </p:cNvPr>
          <p:cNvSpPr>
            <a:spLocks noGrp="1"/>
          </p:cNvSpPr>
          <p:nvPr>
            <p:ph type="body" sz="quarter" idx="10"/>
          </p:nvPr>
        </p:nvSpPr>
        <p:spPr>
          <a:xfrm>
            <a:off x="407987" y="1304925"/>
            <a:ext cx="5399999" cy="404605"/>
          </a:xfrm>
        </p:spPr>
        <p:txBody>
          <a:bodyPr/>
          <a:lstStyle/>
          <a:p>
            <a:r>
              <a:rPr lang="en-GB" sz="2200" dirty="0">
                <a:solidFill>
                  <a:schemeClr val="accent1"/>
                </a:solidFill>
                <a:latin typeface="+mj-lt"/>
              </a:rPr>
              <a:t>EBRD continues to be a majority green bank </a:t>
            </a:r>
          </a:p>
        </p:txBody>
      </p:sp>
      <p:sp>
        <p:nvSpPr>
          <p:cNvPr id="9" name="Text Placeholder 8">
            <a:extLst>
              <a:ext uri="{FF2B5EF4-FFF2-40B4-BE49-F238E27FC236}">
                <a16:creationId xmlns:a16="http://schemas.microsoft.com/office/drawing/2014/main" id="{3A226436-BFB7-51ED-8FB4-D0DC3AF53D28}"/>
              </a:ext>
            </a:extLst>
          </p:cNvPr>
          <p:cNvSpPr>
            <a:spLocks noGrp="1"/>
          </p:cNvSpPr>
          <p:nvPr>
            <p:ph type="body" sz="quarter" idx="11"/>
          </p:nvPr>
        </p:nvSpPr>
        <p:spPr>
          <a:xfrm>
            <a:off x="336462" y="2040781"/>
            <a:ext cx="6134677" cy="4107967"/>
          </a:xfrm>
        </p:spPr>
        <p:txBody>
          <a:bodyPr/>
          <a:lstStyle/>
          <a:p>
            <a:pPr>
              <a:spcBef>
                <a:spcPts val="1400"/>
              </a:spcBef>
              <a:spcAft>
                <a:spcPts val="0"/>
              </a:spcAft>
            </a:pPr>
            <a:r>
              <a:rPr lang="hr-HR" sz="1800" b="0" i="0" dirty="0">
                <a:solidFill>
                  <a:schemeClr val="tx1">
                    <a:lumMod val="75000"/>
                  </a:schemeClr>
                </a:solidFill>
                <a:effectLst/>
                <a:latin typeface="+mn-lt"/>
              </a:rPr>
              <a:t>F</a:t>
            </a:r>
            <a:r>
              <a:rPr lang="en-GB" sz="1800" b="0" i="0" dirty="0">
                <a:solidFill>
                  <a:schemeClr val="tx1">
                    <a:lumMod val="75000"/>
                  </a:schemeClr>
                </a:solidFill>
                <a:effectLst/>
                <a:latin typeface="+mn-lt"/>
              </a:rPr>
              <a:t>rom the end of 2022, all activities </a:t>
            </a:r>
            <a:r>
              <a:rPr lang="hr-HR" sz="1800" b="0" i="0" dirty="0">
                <a:solidFill>
                  <a:schemeClr val="tx1">
                    <a:lumMod val="75000"/>
                  </a:schemeClr>
                </a:solidFill>
                <a:effectLst/>
                <a:latin typeface="+mn-lt"/>
              </a:rPr>
              <a:t>are </a:t>
            </a:r>
            <a:r>
              <a:rPr lang="en-GB" sz="1800" b="0" i="0" dirty="0">
                <a:solidFill>
                  <a:schemeClr val="tx1">
                    <a:lumMod val="75000"/>
                  </a:schemeClr>
                </a:solidFill>
                <a:effectLst/>
                <a:latin typeface="+mn-lt"/>
              </a:rPr>
              <a:t>aligned with the mitigation and adaptation objectives of the Paris Agreement.</a:t>
            </a:r>
            <a:endParaRPr lang="hr-HR" sz="1800" b="0" i="0" dirty="0">
              <a:solidFill>
                <a:schemeClr val="tx1">
                  <a:lumMod val="75000"/>
                </a:schemeClr>
              </a:solidFill>
              <a:effectLst/>
              <a:latin typeface="+mn-lt"/>
            </a:endParaRPr>
          </a:p>
          <a:p>
            <a:pPr>
              <a:spcBef>
                <a:spcPts val="1400"/>
              </a:spcBef>
              <a:spcAft>
                <a:spcPts val="0"/>
              </a:spcAft>
            </a:pPr>
            <a:endParaRPr lang="hr-HR" sz="1800" b="0" i="0" dirty="0">
              <a:solidFill>
                <a:schemeClr val="tx1">
                  <a:lumMod val="75000"/>
                </a:schemeClr>
              </a:solidFill>
              <a:effectLst/>
              <a:latin typeface="+mn-lt"/>
            </a:endParaRPr>
          </a:p>
          <a:p>
            <a:pPr>
              <a:spcBef>
                <a:spcPts val="1400"/>
              </a:spcBef>
              <a:spcAft>
                <a:spcPts val="0"/>
              </a:spcAft>
            </a:pPr>
            <a:r>
              <a:rPr lang="hr-HR" sz="1800" b="0" i="0" dirty="0">
                <a:solidFill>
                  <a:schemeClr val="tx1">
                    <a:lumMod val="75000"/>
                  </a:schemeClr>
                </a:solidFill>
                <a:effectLst/>
                <a:latin typeface="+mn-lt"/>
              </a:rPr>
              <a:t>Two </a:t>
            </a:r>
            <a:r>
              <a:rPr lang="en-GB" sz="1800" b="0" i="0" dirty="0">
                <a:solidFill>
                  <a:schemeClr val="tx1">
                    <a:lumMod val="75000"/>
                  </a:schemeClr>
                </a:solidFill>
                <a:effectLst/>
                <a:latin typeface="+mn-lt"/>
              </a:rPr>
              <a:t>ambitious </a:t>
            </a:r>
            <a:r>
              <a:rPr lang="hr-HR" sz="1800" b="0" i="0" dirty="0">
                <a:solidFill>
                  <a:schemeClr val="tx1">
                    <a:lumMod val="75000"/>
                  </a:schemeClr>
                </a:solidFill>
                <a:effectLst/>
                <a:latin typeface="+mn-lt"/>
              </a:rPr>
              <a:t>GET </a:t>
            </a:r>
            <a:r>
              <a:rPr lang="en-GB" sz="1800" b="0" i="0" dirty="0">
                <a:solidFill>
                  <a:schemeClr val="tx1">
                    <a:lumMod val="75000"/>
                  </a:schemeClr>
                </a:solidFill>
                <a:effectLst/>
                <a:latin typeface="+mn-lt"/>
              </a:rPr>
              <a:t>targets </a:t>
            </a:r>
            <a:r>
              <a:rPr lang="hr-HR" sz="1800" dirty="0">
                <a:solidFill>
                  <a:schemeClr val="tx1">
                    <a:lumMod val="75000"/>
                  </a:schemeClr>
                </a:solidFill>
                <a:latin typeface="+mn-lt"/>
              </a:rPr>
              <a:t>for </a:t>
            </a:r>
            <a:r>
              <a:rPr lang="en-GB" sz="1800" b="0" i="0" dirty="0">
                <a:solidFill>
                  <a:schemeClr val="tx1">
                    <a:lumMod val="75000"/>
                  </a:schemeClr>
                </a:solidFill>
                <a:effectLst/>
                <a:latin typeface="+mn-lt"/>
              </a:rPr>
              <a:t>2021-2025</a:t>
            </a:r>
            <a:r>
              <a:rPr lang="hr-HR" sz="1800" b="0" i="0" dirty="0">
                <a:solidFill>
                  <a:schemeClr val="tx1">
                    <a:lumMod val="75000"/>
                  </a:schemeClr>
                </a:solidFill>
                <a:effectLst/>
                <a:latin typeface="+mn-lt"/>
              </a:rPr>
              <a:t> period:</a:t>
            </a:r>
          </a:p>
          <a:p>
            <a:pPr marL="457200" indent="-280988">
              <a:spcBef>
                <a:spcPts val="1400"/>
              </a:spcBef>
              <a:spcAft>
                <a:spcPts val="0"/>
              </a:spcAft>
              <a:buAutoNum type="arabicParenR"/>
            </a:pPr>
            <a:r>
              <a:rPr lang="en-GB" sz="1800" b="0" i="0" dirty="0">
                <a:solidFill>
                  <a:schemeClr val="tx1">
                    <a:lumMod val="75000"/>
                  </a:schemeClr>
                </a:solidFill>
                <a:effectLst/>
                <a:latin typeface="+mn-lt"/>
              </a:rPr>
              <a:t>increase green financing to more than 50</a:t>
            </a:r>
            <a:r>
              <a:rPr lang="hr-HR" sz="1800" b="0" i="0" dirty="0">
                <a:solidFill>
                  <a:schemeClr val="tx1">
                    <a:lumMod val="75000"/>
                  </a:schemeClr>
                </a:solidFill>
                <a:effectLst/>
                <a:latin typeface="+mn-lt"/>
              </a:rPr>
              <a:t>%</a:t>
            </a:r>
            <a:r>
              <a:rPr lang="en-GB" sz="1800" b="0" i="0" dirty="0">
                <a:solidFill>
                  <a:schemeClr val="tx1">
                    <a:lumMod val="75000"/>
                  </a:schemeClr>
                </a:solidFill>
                <a:effectLst/>
                <a:latin typeface="+mn-lt"/>
              </a:rPr>
              <a:t> of annual business volume</a:t>
            </a:r>
            <a:endParaRPr lang="hr-HR" sz="1800" b="0" i="0" dirty="0">
              <a:solidFill>
                <a:schemeClr val="tx1">
                  <a:lumMod val="75000"/>
                </a:schemeClr>
              </a:solidFill>
              <a:effectLst/>
              <a:latin typeface="+mn-lt"/>
            </a:endParaRPr>
          </a:p>
          <a:p>
            <a:pPr marL="457200" indent="-280988">
              <a:spcBef>
                <a:spcPts val="1400"/>
              </a:spcBef>
              <a:spcAft>
                <a:spcPts val="0"/>
              </a:spcAft>
              <a:buAutoNum type="arabicParenR"/>
            </a:pPr>
            <a:r>
              <a:rPr lang="en-GB" sz="1800" b="0" i="0" dirty="0">
                <a:solidFill>
                  <a:schemeClr val="tx1">
                    <a:lumMod val="75000"/>
                  </a:schemeClr>
                </a:solidFill>
                <a:effectLst/>
                <a:latin typeface="+mn-lt"/>
              </a:rPr>
              <a:t>achieve a net reduction in greenhouse gas (GHG) emissions of 25 to 40 million tonnes</a:t>
            </a:r>
            <a:endParaRPr lang="hr-HR" sz="1800" dirty="0">
              <a:solidFill>
                <a:schemeClr val="tx1">
                  <a:lumMod val="75000"/>
                </a:schemeClr>
              </a:solidFill>
              <a:latin typeface="+mn-lt"/>
            </a:endParaRPr>
          </a:p>
          <a:p>
            <a:pPr>
              <a:spcBef>
                <a:spcPts val="1400"/>
              </a:spcBef>
              <a:spcAft>
                <a:spcPts val="0"/>
              </a:spcAft>
            </a:pPr>
            <a:endParaRPr lang="hr-HR" sz="1800" dirty="0">
              <a:solidFill>
                <a:schemeClr val="tx1">
                  <a:lumMod val="75000"/>
                </a:schemeClr>
              </a:solidFill>
              <a:latin typeface="+mn-lt"/>
            </a:endParaRPr>
          </a:p>
          <a:p>
            <a:pPr>
              <a:spcBef>
                <a:spcPts val="1400"/>
              </a:spcBef>
              <a:spcAft>
                <a:spcPts val="0"/>
              </a:spcAft>
            </a:pPr>
            <a:r>
              <a:rPr lang="hr-HR" sz="1800" dirty="0">
                <a:solidFill>
                  <a:schemeClr val="tx1">
                    <a:lumMod val="75000"/>
                  </a:schemeClr>
                </a:solidFill>
                <a:latin typeface="+mn-lt"/>
              </a:rPr>
              <a:t>Post-2025 GET strategy in development, with a view of further strengthening our green transition commitments.</a:t>
            </a:r>
          </a:p>
        </p:txBody>
      </p:sp>
      <p:sp>
        <p:nvSpPr>
          <p:cNvPr id="3" name="Text Placeholder 7">
            <a:extLst>
              <a:ext uri="{FF2B5EF4-FFF2-40B4-BE49-F238E27FC236}">
                <a16:creationId xmlns:a16="http://schemas.microsoft.com/office/drawing/2014/main" id="{B46BBC78-D3A3-F25C-4089-F21FC2FA1BF4}"/>
              </a:ext>
            </a:extLst>
          </p:cNvPr>
          <p:cNvSpPr txBox="1">
            <a:spLocks/>
          </p:cNvSpPr>
          <p:nvPr/>
        </p:nvSpPr>
        <p:spPr>
          <a:xfrm>
            <a:off x="7334493" y="1304925"/>
            <a:ext cx="4351333" cy="4811875"/>
          </a:xfrm>
          <a:prstGeom prst="roundRect">
            <a:avLst/>
          </a:prstGeom>
          <a:solidFill>
            <a:srgbClr val="F4F5F5"/>
          </a:solidFill>
        </p:spPr>
        <p:txBody>
          <a:bodyPr vert="horz" lIns="0" tIns="0" rIns="0" bIns="0" rtlCol="0" anchor="t">
            <a:normAutofit fontScale="92500" lnSpcReduction="20000"/>
          </a:bodyPr>
          <a:lstStyle>
            <a:lvl1pPr marL="0" indent="0" algn="l" rtl="0" eaLnBrk="1" fontAlgn="base" hangingPunct="1">
              <a:lnSpc>
                <a:spcPct val="100000"/>
              </a:lnSpc>
              <a:spcBef>
                <a:spcPts val="1200"/>
              </a:spcBef>
              <a:spcAft>
                <a:spcPts val="300"/>
              </a:spcAft>
              <a:buClrTx/>
              <a:buFontTx/>
              <a:buNone/>
              <a:defRPr lang="en-US" sz="2400" kern="1200" smtClean="0">
                <a:solidFill>
                  <a:schemeClr val="tx1">
                    <a:lumMod val="50000"/>
                  </a:schemeClr>
                </a:solidFill>
                <a:latin typeface="+mj-lt"/>
                <a:ea typeface="ＭＳ Ｐゴシック" charset="0"/>
                <a:cs typeface="Franklin Gothic Book"/>
              </a:defRPr>
            </a:lvl1pPr>
            <a:lvl2pPr marL="0" marR="0" indent="0" algn="l" defTabSz="914400" rtl="0" eaLnBrk="1" fontAlgn="base" latinLnBrk="0" hangingPunct="1">
              <a:lnSpc>
                <a:spcPct val="100000"/>
              </a:lnSpc>
              <a:spcBef>
                <a:spcPts val="0"/>
              </a:spcBef>
              <a:spcAft>
                <a:spcPts val="600"/>
              </a:spcAft>
              <a:buClr>
                <a:srgbClr val="00539B"/>
              </a:buClr>
              <a:buSzTx/>
              <a:buFontTx/>
              <a:buNone/>
              <a:tabLst/>
              <a:defRPr lang="en-US" sz="2400" kern="1200" smtClean="0">
                <a:solidFill>
                  <a:schemeClr val="tx1">
                    <a:lumMod val="50000"/>
                  </a:schemeClr>
                </a:solidFill>
                <a:latin typeface="Franklin Gothic Book"/>
                <a:ea typeface="Franklin Gothic Book"/>
                <a:cs typeface="Franklin Gothic Book"/>
              </a:defRPr>
            </a:lvl2pPr>
            <a:lvl3pPr marL="9525" marR="0" indent="0" algn="l" defTabSz="914400" rtl="0" eaLnBrk="1" fontAlgn="base" latinLnBrk="0" hangingPunct="1">
              <a:lnSpc>
                <a:spcPct val="100000"/>
              </a:lnSpc>
              <a:spcBef>
                <a:spcPts val="600"/>
              </a:spcBef>
              <a:spcAft>
                <a:spcPts val="0"/>
              </a:spcAft>
              <a:buClrTx/>
              <a:buSzTx/>
              <a:buFont typeface="Arial"/>
              <a:buNone/>
              <a:tabLst/>
              <a:defRPr lang="en-US" sz="1800" kern="1200" smtClean="0">
                <a:solidFill>
                  <a:schemeClr val="tx1">
                    <a:lumMod val="50000"/>
                  </a:schemeClr>
                </a:solidFill>
                <a:latin typeface="+mj-lt"/>
                <a:ea typeface="Franklin Gothic Book"/>
                <a:cs typeface="Franklin Gothic Book"/>
              </a:defRPr>
            </a:lvl3pPr>
            <a:lvl4pPr marL="9525"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lang="en-US" sz="1800" kern="1200" baseline="0" smtClean="0">
                <a:solidFill>
                  <a:schemeClr val="tx1">
                    <a:lumMod val="50000"/>
                  </a:schemeClr>
                </a:solidFill>
                <a:latin typeface="Franklin Gothic Book"/>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1200"/>
              </a:spcBef>
              <a:spcAft>
                <a:spcPts val="0"/>
              </a:spcAft>
              <a:buClrTx/>
              <a:buSzTx/>
              <a:buFontTx/>
              <a:buNone/>
              <a:tabLst/>
              <a:defRPr/>
            </a:pPr>
            <a:r>
              <a:rPr kumimoji="0" lang="hr-HR" sz="3200" b="0" i="0" u="none" strike="noStrike" kern="1200" cap="none" spc="0" normalizeH="0" baseline="0" noProof="0" dirty="0">
                <a:ln>
                  <a:noFill/>
                </a:ln>
                <a:solidFill>
                  <a:srgbClr val="00AE9E"/>
                </a:solidFill>
                <a:effectLst/>
                <a:uLnTx/>
                <a:uFillTx/>
                <a:latin typeface="Bodoni MT" panose="02070603080606020203" pitchFamily="18" charset="0"/>
                <a:ea typeface="ＭＳ Ｐゴシック"/>
              </a:rPr>
              <a:t>Results</a:t>
            </a:r>
          </a:p>
          <a:p>
            <a:pPr marL="0" marR="0" lvl="0" indent="0" algn="ctr" defTabSz="914400" rtl="0" eaLnBrk="1" fontAlgn="base" latinLnBrk="0" hangingPunct="1">
              <a:lnSpc>
                <a:spcPct val="100000"/>
              </a:lnSpc>
              <a:spcBef>
                <a:spcPts val="1200"/>
              </a:spcBef>
              <a:spcAft>
                <a:spcPts val="0"/>
              </a:spcAft>
              <a:buClrTx/>
              <a:buSzTx/>
              <a:buFontTx/>
              <a:buNone/>
              <a:tabLst/>
              <a:defRPr/>
            </a:pPr>
            <a:endParaRPr kumimoji="0" lang="hr-HR" sz="2200" b="0" i="0" u="none" strike="noStrike" kern="1200" cap="none" spc="0" normalizeH="0" baseline="0" noProof="0" dirty="0">
              <a:ln>
                <a:noFill/>
              </a:ln>
              <a:solidFill>
                <a:srgbClr val="00AE9E"/>
              </a:solidFill>
              <a:effectLst/>
              <a:uLnTx/>
              <a:uFillTx/>
              <a:latin typeface="Franklin Gothic Medium"/>
              <a:ea typeface="ＭＳ Ｐゴシック"/>
            </a:endParaRPr>
          </a:p>
          <a:p>
            <a:pPr marL="0" marR="0" lvl="0" indent="0" algn="ctr" defTabSz="914400" rtl="0" eaLnBrk="1" fontAlgn="base" latinLnBrk="0" hangingPunct="1">
              <a:lnSpc>
                <a:spcPct val="100000"/>
              </a:lnSpc>
              <a:spcBef>
                <a:spcPts val="1200"/>
              </a:spcBef>
              <a:spcAft>
                <a:spcPts val="0"/>
              </a:spcAft>
              <a:buClrTx/>
              <a:buSzTx/>
              <a:buFontTx/>
              <a:buNone/>
              <a:tabLst/>
              <a:defRPr/>
            </a:pPr>
            <a:r>
              <a:rPr kumimoji="0" lang="en-GB"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Finance in 2024 for </a:t>
            </a:r>
            <a:r>
              <a:rPr kumimoji="0" lang="hr-HR"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green projects</a:t>
            </a:r>
            <a:br>
              <a:rPr kumimoji="0" lang="en-GB" sz="1600" b="0" i="0" u="none" strike="noStrike" kern="1200" cap="none" spc="0" normalizeH="0" baseline="0" noProof="0" dirty="0">
                <a:ln>
                  <a:noFill/>
                </a:ln>
                <a:solidFill>
                  <a:srgbClr val="58595B">
                    <a:lumMod val="50000"/>
                  </a:srgbClr>
                </a:solidFill>
                <a:effectLst/>
                <a:uLnTx/>
                <a:uFillTx/>
                <a:latin typeface="Franklin Gothic Book" panose="020B0503020102020204" pitchFamily="34" charset="0"/>
                <a:ea typeface="ＭＳ Ｐゴシック" charset="0"/>
              </a:rPr>
            </a:br>
            <a:r>
              <a:rPr kumimoji="0" lang="en-GB" sz="3000" b="0" i="0" u="none" strike="noStrike" kern="1200" cap="none" spc="0" normalizeH="0" baseline="0" noProof="0" dirty="0">
                <a:ln>
                  <a:noFill/>
                </a:ln>
                <a:solidFill>
                  <a:srgbClr val="00AE9E"/>
                </a:solidFill>
                <a:effectLst/>
                <a:uLnTx/>
                <a:uFillTx/>
                <a:latin typeface="Bodoni MT"/>
                <a:ea typeface="ＭＳ Ｐゴシック"/>
              </a:rPr>
              <a:t>€</a:t>
            </a:r>
            <a:r>
              <a:rPr kumimoji="0" lang="hr-HR" sz="3000" b="0" i="0" u="none" strike="noStrike" kern="1200" cap="none" spc="0" normalizeH="0" baseline="0" noProof="0" dirty="0">
                <a:ln>
                  <a:noFill/>
                </a:ln>
                <a:solidFill>
                  <a:srgbClr val="00AE9E"/>
                </a:solidFill>
                <a:effectLst/>
                <a:uLnTx/>
                <a:uFillTx/>
                <a:latin typeface="Bodoni MT"/>
                <a:ea typeface="ＭＳ Ｐゴシック"/>
              </a:rPr>
              <a:t>9</a:t>
            </a:r>
            <a:r>
              <a:rPr kumimoji="0" lang="en-GB" sz="3000" b="0" i="0" u="none" strike="noStrike" kern="1200" cap="none" spc="0" normalizeH="0" baseline="0" noProof="0" dirty="0">
                <a:ln>
                  <a:noFill/>
                </a:ln>
                <a:solidFill>
                  <a:srgbClr val="00AE9E"/>
                </a:solidFill>
                <a:effectLst/>
                <a:uLnTx/>
                <a:uFillTx/>
                <a:latin typeface="Bodoni MT"/>
                <a:ea typeface="ＭＳ Ｐゴシック"/>
              </a:rPr>
              <a:t>.</a:t>
            </a:r>
            <a:r>
              <a:rPr kumimoji="0" lang="hr-HR" sz="3000" b="0" i="0" u="none" strike="noStrike" kern="1200" cap="none" spc="0" normalizeH="0" baseline="0" noProof="0" dirty="0">
                <a:ln>
                  <a:noFill/>
                </a:ln>
                <a:solidFill>
                  <a:srgbClr val="00AE9E"/>
                </a:solidFill>
                <a:effectLst/>
                <a:uLnTx/>
                <a:uFillTx/>
                <a:latin typeface="Bodoni MT"/>
                <a:ea typeface="ＭＳ Ｐゴシック"/>
              </a:rPr>
              <a:t>7</a:t>
            </a:r>
            <a:r>
              <a:rPr kumimoji="0" lang="en-GB" sz="3000" b="0" i="0" u="none" strike="noStrike" kern="1200" cap="none" spc="0" normalizeH="0" baseline="0" noProof="0" dirty="0">
                <a:ln>
                  <a:noFill/>
                </a:ln>
                <a:solidFill>
                  <a:srgbClr val="00AE9E"/>
                </a:solidFill>
                <a:effectLst/>
                <a:uLnTx/>
                <a:uFillTx/>
                <a:latin typeface="Bodoni MT"/>
                <a:ea typeface="ＭＳ Ｐゴシック"/>
              </a:rPr>
              <a:t> billion</a:t>
            </a:r>
            <a:r>
              <a:rPr kumimoji="0" lang="hr-HR" sz="3000" b="0" i="0" u="none" strike="noStrike" kern="1200" cap="none" spc="0" normalizeH="0" baseline="0" noProof="0" dirty="0">
                <a:ln>
                  <a:noFill/>
                </a:ln>
                <a:solidFill>
                  <a:srgbClr val="00AE9E"/>
                </a:solidFill>
                <a:effectLst/>
                <a:uLnTx/>
                <a:uFillTx/>
                <a:latin typeface="Bodoni MT"/>
                <a:ea typeface="ＭＳ Ｐゴシック"/>
              </a:rPr>
              <a:t> (58%)</a:t>
            </a:r>
            <a:endParaRPr kumimoji="0" lang="en-GB" sz="3000" b="0" i="0" u="none" strike="noStrike" kern="1200" cap="none" spc="0" normalizeH="0" baseline="0" noProof="0" dirty="0">
              <a:ln>
                <a:noFill/>
              </a:ln>
              <a:solidFill>
                <a:srgbClr val="00AE9E"/>
              </a:solidFill>
              <a:effectLst/>
              <a:uLnTx/>
              <a:uFillTx/>
              <a:latin typeface="Bodoni MT"/>
              <a:ea typeface="ＭＳ Ｐゴシック"/>
            </a:endParaRPr>
          </a:p>
          <a:p>
            <a:pPr marL="0" marR="0" lvl="0" indent="0" algn="ctr" defTabSz="914400" rtl="0" eaLnBrk="1" fontAlgn="base" latinLnBrk="0" hangingPunct="1">
              <a:lnSpc>
                <a:spcPct val="100000"/>
              </a:lnSpc>
              <a:spcBef>
                <a:spcPts val="1200"/>
              </a:spcBef>
              <a:spcAft>
                <a:spcPts val="0"/>
              </a:spcAft>
              <a:buClrTx/>
              <a:buSzTx/>
              <a:buFontTx/>
              <a:buNone/>
              <a:tabLst/>
              <a:defRPr/>
            </a:pPr>
            <a:r>
              <a:rPr kumimoji="0" lang="hr-HR"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Mobilised additional finance from private                                         sector partners in 2024 for green projects</a:t>
            </a:r>
            <a:endParaRPr kumimoji="0" lang="en-GB" sz="1400" b="0" i="0" u="none" strike="noStrike" kern="1200" cap="none" spc="0" normalizeH="0" baseline="0" noProof="0" dirty="0">
              <a:ln>
                <a:noFill/>
              </a:ln>
              <a:solidFill>
                <a:srgbClr val="58595B">
                  <a:lumMod val="50000"/>
                </a:srgbClr>
              </a:solidFill>
              <a:effectLst/>
              <a:uLnTx/>
              <a:uFillTx/>
              <a:latin typeface="Franklin Gothic Medium"/>
              <a:ea typeface="ＭＳ Ｐゴシック"/>
            </a:endParaRPr>
          </a:p>
          <a:p>
            <a:pPr marL="0" marR="0" lvl="0" indent="0" algn="ctr" defTabSz="914400" rtl="0" eaLnBrk="1" fontAlgn="base" latinLnBrk="0" hangingPunct="1">
              <a:lnSpc>
                <a:spcPct val="100000"/>
              </a:lnSpc>
              <a:spcBef>
                <a:spcPts val="1200"/>
              </a:spcBef>
              <a:spcAft>
                <a:spcPts val="0"/>
              </a:spcAft>
              <a:buClrTx/>
              <a:buSzTx/>
              <a:buFontTx/>
              <a:buNone/>
              <a:tabLst/>
              <a:defRPr/>
            </a:pPr>
            <a:r>
              <a:rPr kumimoji="0" lang="en-GB" sz="3000" b="0" i="0" u="none" strike="noStrike" kern="1200" cap="none" spc="0" normalizeH="0" baseline="0" noProof="0" dirty="0">
                <a:ln>
                  <a:noFill/>
                </a:ln>
                <a:solidFill>
                  <a:srgbClr val="00AE9E"/>
                </a:solidFill>
                <a:effectLst/>
                <a:uLnTx/>
                <a:uFillTx/>
                <a:latin typeface="Bodoni MT"/>
                <a:ea typeface="ＭＳ Ｐゴシック"/>
              </a:rPr>
              <a:t>€</a:t>
            </a:r>
            <a:r>
              <a:rPr kumimoji="0" lang="hr-HR" sz="3000" b="0" i="0" u="none" strike="noStrike" kern="1200" cap="none" spc="0" normalizeH="0" baseline="0" noProof="0" dirty="0">
                <a:ln>
                  <a:noFill/>
                </a:ln>
                <a:solidFill>
                  <a:srgbClr val="00AE9E"/>
                </a:solidFill>
                <a:effectLst/>
                <a:uLnTx/>
                <a:uFillTx/>
                <a:latin typeface="Bodoni MT"/>
                <a:ea typeface="ＭＳ Ｐゴシック"/>
              </a:rPr>
              <a:t>19</a:t>
            </a:r>
            <a:r>
              <a:rPr kumimoji="0" lang="en-GB" sz="3000" b="0" i="0" u="none" strike="noStrike" kern="1200" cap="none" spc="0" normalizeH="0" baseline="0" noProof="0" dirty="0">
                <a:ln>
                  <a:noFill/>
                </a:ln>
                <a:solidFill>
                  <a:srgbClr val="00AE9E"/>
                </a:solidFill>
                <a:effectLst/>
                <a:uLnTx/>
                <a:uFillTx/>
                <a:latin typeface="Bodoni MT"/>
                <a:ea typeface="ＭＳ Ｐゴシック"/>
              </a:rPr>
              <a:t>.</a:t>
            </a:r>
            <a:r>
              <a:rPr kumimoji="0" lang="hr-HR" sz="3000" b="0" i="0" u="none" strike="noStrike" kern="1200" cap="none" spc="0" normalizeH="0" baseline="0" noProof="0" dirty="0">
                <a:ln>
                  <a:noFill/>
                </a:ln>
                <a:solidFill>
                  <a:srgbClr val="00AE9E"/>
                </a:solidFill>
                <a:effectLst/>
                <a:uLnTx/>
                <a:uFillTx/>
                <a:latin typeface="Bodoni MT"/>
                <a:ea typeface="ＭＳ Ｐゴシック"/>
              </a:rPr>
              <a:t>1</a:t>
            </a:r>
            <a:r>
              <a:rPr kumimoji="0" lang="en-GB" sz="3000" b="0" i="0" u="none" strike="noStrike" kern="1200" cap="none" spc="0" normalizeH="0" baseline="0" noProof="0" dirty="0">
                <a:ln>
                  <a:noFill/>
                </a:ln>
                <a:solidFill>
                  <a:srgbClr val="00AE9E"/>
                </a:solidFill>
                <a:effectLst/>
                <a:uLnTx/>
                <a:uFillTx/>
                <a:latin typeface="Bodoni MT"/>
                <a:ea typeface="ＭＳ Ｐゴシック"/>
              </a:rPr>
              <a:t> billion</a:t>
            </a:r>
          </a:p>
          <a:p>
            <a:pPr marL="0" marR="0" lvl="0" indent="0" algn="ctr" defTabSz="914400" rtl="0" eaLnBrk="1" fontAlgn="base" latinLnBrk="0" hangingPunct="1">
              <a:lnSpc>
                <a:spcPct val="100000"/>
              </a:lnSpc>
              <a:spcBef>
                <a:spcPts val="1200"/>
              </a:spcBef>
              <a:spcAft>
                <a:spcPts val="0"/>
              </a:spcAft>
              <a:buClrTx/>
              <a:buSzTx/>
              <a:buFontTx/>
              <a:buNone/>
              <a:tabLst/>
              <a:defRPr/>
            </a:pPr>
            <a:r>
              <a:rPr kumimoji="0" lang="en-GB"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Expected annual reduction in CO</a:t>
            </a:r>
            <a:r>
              <a:rPr kumimoji="0" lang="en-GB" sz="1400" b="0" i="0" u="none" strike="noStrike" kern="1200" cap="none" spc="0" normalizeH="0" baseline="-25000" noProof="0" dirty="0">
                <a:ln>
                  <a:noFill/>
                </a:ln>
                <a:solidFill>
                  <a:srgbClr val="58595B">
                    <a:lumMod val="50000"/>
                  </a:srgbClr>
                </a:solidFill>
                <a:effectLst/>
                <a:uLnTx/>
                <a:uFillTx/>
                <a:latin typeface="Franklin Gothic Medium"/>
                <a:ea typeface="ＭＳ Ｐゴシック"/>
              </a:rPr>
              <a:t>2</a:t>
            </a:r>
            <a:r>
              <a:rPr kumimoji="0" lang="en-GB"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 emissions </a:t>
            </a:r>
            <a:br>
              <a:rPr kumimoji="0" lang="en-GB"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br>
            <a:r>
              <a:rPr kumimoji="0" lang="en-GB"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as a result of EBRD investments in 2024</a:t>
            </a:r>
            <a:endParaRPr kumimoji="0" lang="hr-HR" sz="1400" b="0" i="0" u="none" strike="noStrike" kern="1200" cap="none" spc="0" normalizeH="0" baseline="0" noProof="0" dirty="0">
              <a:ln>
                <a:noFill/>
              </a:ln>
              <a:solidFill>
                <a:srgbClr val="58595B">
                  <a:lumMod val="50000"/>
                </a:srgbClr>
              </a:solidFill>
              <a:effectLst/>
              <a:uLnTx/>
              <a:uFillTx/>
              <a:latin typeface="Franklin Gothic Medium"/>
              <a:ea typeface="ＭＳ Ｐゴシック"/>
            </a:endParaRPr>
          </a:p>
          <a:p>
            <a:pPr marL="0" marR="0" lvl="0" indent="0" algn="ctr" defTabSz="914400" rtl="0" eaLnBrk="1" fontAlgn="base" latinLnBrk="0" hangingPunct="1">
              <a:lnSpc>
                <a:spcPct val="100000"/>
              </a:lnSpc>
              <a:spcBef>
                <a:spcPts val="1200"/>
              </a:spcBef>
              <a:spcAft>
                <a:spcPts val="0"/>
              </a:spcAft>
              <a:buClrTx/>
              <a:buSzTx/>
              <a:buFontTx/>
              <a:buNone/>
              <a:tabLst/>
              <a:defRPr/>
            </a:pPr>
            <a:r>
              <a:rPr kumimoji="0" lang="en-GB" sz="3000" b="0" i="0" u="none" strike="noStrike" kern="1200" cap="none" spc="0" normalizeH="0" baseline="0" noProof="0" dirty="0">
                <a:ln>
                  <a:noFill/>
                </a:ln>
                <a:solidFill>
                  <a:srgbClr val="00AE9E"/>
                </a:solidFill>
                <a:effectLst/>
                <a:uLnTx/>
                <a:uFillTx/>
                <a:latin typeface="Bodoni MT" panose="02070603080606020203" pitchFamily="18" charset="0"/>
                <a:ea typeface="ＭＳ Ｐゴシック" charset="0"/>
              </a:rPr>
              <a:t>10 million tonnes</a:t>
            </a:r>
            <a:endParaRPr kumimoji="0" lang="hr-HR" sz="3000" b="0" i="0" u="none" strike="noStrike" kern="1200" cap="none" spc="0" normalizeH="0" baseline="0" noProof="0" dirty="0">
              <a:ln>
                <a:noFill/>
              </a:ln>
              <a:solidFill>
                <a:srgbClr val="00AE9E"/>
              </a:solidFill>
              <a:effectLst/>
              <a:uLnTx/>
              <a:uFillTx/>
              <a:latin typeface="Bodoni MT" panose="02070603080606020203" pitchFamily="18" charset="0"/>
              <a:ea typeface="ＭＳ Ｐゴシック" charset="0"/>
            </a:endParaRPr>
          </a:p>
          <a:p>
            <a:pPr marL="0" marR="0" lvl="0" indent="0" algn="ctr" defTabSz="914400" rtl="0" eaLnBrk="1" fontAlgn="base" latinLnBrk="0" hangingPunct="1">
              <a:lnSpc>
                <a:spcPct val="100000"/>
              </a:lnSpc>
              <a:spcBef>
                <a:spcPts val="1200"/>
              </a:spcBef>
              <a:spcAft>
                <a:spcPts val="0"/>
              </a:spcAft>
              <a:buClrTx/>
              <a:buSzTx/>
              <a:buFontTx/>
              <a:buNone/>
              <a:tabLst/>
              <a:defRPr/>
            </a:pPr>
            <a:r>
              <a:rPr kumimoji="0" lang="en-GB"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Expected </a:t>
            </a:r>
            <a:r>
              <a:rPr kumimoji="0" lang="hr-HR"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total</a:t>
            </a:r>
            <a:r>
              <a:rPr kumimoji="0" lang="en-GB"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 reduction in CO</a:t>
            </a:r>
            <a:r>
              <a:rPr kumimoji="0" lang="en-GB" sz="1400" b="0" i="0" u="none" strike="noStrike" kern="1200" cap="none" spc="0" normalizeH="0" baseline="-25000" noProof="0" dirty="0">
                <a:ln>
                  <a:noFill/>
                </a:ln>
                <a:solidFill>
                  <a:srgbClr val="58595B">
                    <a:lumMod val="50000"/>
                  </a:srgbClr>
                </a:solidFill>
                <a:effectLst/>
                <a:uLnTx/>
                <a:uFillTx/>
                <a:latin typeface="Franklin Gothic Medium"/>
                <a:ea typeface="ＭＳ Ｐゴシック"/>
              </a:rPr>
              <a:t>2</a:t>
            </a:r>
            <a:r>
              <a:rPr kumimoji="0" lang="en-GB"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 emissions </a:t>
            </a:r>
            <a:br>
              <a:rPr kumimoji="0" lang="en-GB"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br>
            <a:r>
              <a:rPr kumimoji="0" lang="en-GB"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as a result of EBRD investments </a:t>
            </a:r>
            <a:r>
              <a:rPr kumimoji="0" lang="hr-HR"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since</a:t>
            </a:r>
            <a:r>
              <a:rPr kumimoji="0" lang="en-GB"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 </a:t>
            </a:r>
            <a:r>
              <a:rPr kumimoji="0" lang="hr-HR" sz="1400" b="0" i="0" u="none" strike="noStrike" kern="1200" cap="none" spc="0" normalizeH="0" baseline="0" noProof="0" dirty="0">
                <a:ln>
                  <a:noFill/>
                </a:ln>
                <a:solidFill>
                  <a:srgbClr val="58595B">
                    <a:lumMod val="50000"/>
                  </a:srgbClr>
                </a:solidFill>
                <a:effectLst/>
                <a:uLnTx/>
                <a:uFillTx/>
                <a:latin typeface="Franklin Gothic Medium"/>
                <a:ea typeface="ＭＳ Ｐゴシック"/>
              </a:rPr>
              <a:t>2006</a:t>
            </a:r>
          </a:p>
          <a:p>
            <a:pPr marL="0" marR="0" lvl="0" indent="0" algn="ctr" defTabSz="914400" rtl="0" eaLnBrk="1" fontAlgn="base" latinLnBrk="0" hangingPunct="1">
              <a:lnSpc>
                <a:spcPct val="100000"/>
              </a:lnSpc>
              <a:spcBef>
                <a:spcPts val="1200"/>
              </a:spcBef>
              <a:spcAft>
                <a:spcPts val="0"/>
              </a:spcAft>
              <a:buClrTx/>
              <a:buSzTx/>
              <a:buFontTx/>
              <a:buNone/>
              <a:tabLst/>
              <a:defRPr/>
            </a:pPr>
            <a:r>
              <a:rPr kumimoji="0" lang="hr-HR" sz="3000" b="0" i="0" u="none" strike="noStrike" kern="1200" cap="none" spc="0" normalizeH="0" baseline="0" noProof="0" dirty="0">
                <a:ln>
                  <a:noFill/>
                </a:ln>
                <a:solidFill>
                  <a:srgbClr val="00AE9E"/>
                </a:solidFill>
                <a:effectLst/>
                <a:uLnTx/>
                <a:uFillTx/>
                <a:latin typeface="Bodoni MT" panose="02070603080606020203" pitchFamily="18" charset="0"/>
                <a:ea typeface="ＭＳ Ｐゴシック"/>
              </a:rPr>
              <a:t>+145 million tonnes</a:t>
            </a:r>
            <a:endParaRPr kumimoji="0" lang="en-GB" sz="3000" b="0" i="0" u="none" strike="noStrike" kern="1200" cap="none" spc="0" normalizeH="0" baseline="0" noProof="0" dirty="0">
              <a:ln>
                <a:noFill/>
              </a:ln>
              <a:solidFill>
                <a:srgbClr val="00AE9E"/>
              </a:solidFill>
              <a:effectLst/>
              <a:uLnTx/>
              <a:uFillTx/>
              <a:latin typeface="Bodoni MT" panose="02070603080606020203" pitchFamily="18" charset="0"/>
              <a:ea typeface="ＭＳ Ｐゴシック"/>
            </a:endParaRPr>
          </a:p>
        </p:txBody>
      </p:sp>
    </p:spTree>
    <p:extLst>
      <p:ext uri="{BB962C8B-B14F-4D97-AF65-F5344CB8AC3E}">
        <p14:creationId xmlns:p14="http://schemas.microsoft.com/office/powerpoint/2010/main" val="14905954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607F5F5-854D-DFBE-D47A-C393841974AB}"/>
              </a:ext>
            </a:extLst>
          </p:cNvPr>
          <p:cNvSpPr>
            <a:spLocks noGrp="1"/>
          </p:cNvSpPr>
          <p:nvPr>
            <p:ph type="title"/>
          </p:nvPr>
        </p:nvSpPr>
        <p:spPr/>
        <p:txBody>
          <a:bodyPr/>
          <a:lstStyle/>
          <a:p>
            <a:r>
              <a:rPr lang="hr-HR" dirty="0"/>
              <a:t>Our approach</a:t>
            </a:r>
            <a:endParaRPr lang="en-GB" dirty="0"/>
          </a:p>
        </p:txBody>
      </p:sp>
      <p:sp>
        <p:nvSpPr>
          <p:cNvPr id="3" name="Date Placeholder 2">
            <a:extLst>
              <a:ext uri="{FF2B5EF4-FFF2-40B4-BE49-F238E27FC236}">
                <a16:creationId xmlns:a16="http://schemas.microsoft.com/office/drawing/2014/main" id="{7F4ECD31-D6ED-81D4-C497-07279F0F75A1}"/>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6178F0A-3EE0-4B48-8395-CF38F4590226}" type="datetime3">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4" name="Slide Number Placeholder 3">
            <a:extLst>
              <a:ext uri="{FF2B5EF4-FFF2-40B4-BE49-F238E27FC236}">
                <a16:creationId xmlns:a16="http://schemas.microsoft.com/office/drawing/2014/main" id="{0285A183-2B8A-AF1F-733F-8A9457387086}"/>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12" name="Text Placeholder 11">
            <a:extLst>
              <a:ext uri="{FF2B5EF4-FFF2-40B4-BE49-F238E27FC236}">
                <a16:creationId xmlns:a16="http://schemas.microsoft.com/office/drawing/2014/main" id="{0548862B-81CC-F860-7D81-E195D63662EB}"/>
              </a:ext>
            </a:extLst>
          </p:cNvPr>
          <p:cNvSpPr>
            <a:spLocks noGrp="1"/>
          </p:cNvSpPr>
          <p:nvPr>
            <p:ph type="body" sz="quarter" idx="10"/>
          </p:nvPr>
        </p:nvSpPr>
        <p:spPr>
          <a:xfrm>
            <a:off x="303122" y="1229221"/>
            <a:ext cx="6253773" cy="1080000"/>
          </a:xfrm>
        </p:spPr>
        <p:txBody>
          <a:bodyPr/>
          <a:lstStyle/>
          <a:p>
            <a:r>
              <a:rPr lang="hr-HR" sz="2000" b="1" dirty="0">
                <a:solidFill>
                  <a:schemeClr val="accent1"/>
                </a:solidFill>
                <a:latin typeface="+mn-lt"/>
                <a:ea typeface="Jost Light" pitchFamily="2" charset="77"/>
              </a:rPr>
              <a:t>Tailored </a:t>
            </a:r>
            <a:r>
              <a:rPr lang="en-GB" sz="2000" b="1" dirty="0">
                <a:solidFill>
                  <a:schemeClr val="accent1"/>
                </a:solidFill>
                <a:latin typeface="+mn-lt"/>
                <a:ea typeface="Jost Light" pitchFamily="2" charset="77"/>
              </a:rPr>
              <a:t>solutions to client and project needs </a:t>
            </a:r>
            <a:r>
              <a:rPr lang="hr-HR" sz="2000" b="1" dirty="0">
                <a:solidFill>
                  <a:schemeClr val="accent1"/>
                </a:solidFill>
                <a:latin typeface="+mn-lt"/>
                <a:ea typeface="Jost Light" pitchFamily="2" charset="77"/>
              </a:rPr>
              <a:t>in response to </a:t>
            </a:r>
            <a:r>
              <a:rPr lang="en-GB" sz="2000" b="1" dirty="0">
                <a:solidFill>
                  <a:schemeClr val="accent1"/>
                </a:solidFill>
                <a:latin typeface="+mn-lt"/>
                <a:ea typeface="Jost Light" pitchFamily="2" charset="77"/>
              </a:rPr>
              <a:t>specific situation of the country, region and sector</a:t>
            </a:r>
            <a:r>
              <a:rPr lang="hr-HR" sz="2000" b="1" dirty="0">
                <a:solidFill>
                  <a:schemeClr val="accent1"/>
                </a:solidFill>
                <a:latin typeface="+mn-lt"/>
                <a:ea typeface="Jost Light" pitchFamily="2" charset="77"/>
              </a:rPr>
              <a:t> while ensuring green transition</a:t>
            </a:r>
            <a:r>
              <a:rPr lang="hr-HR" sz="2000" dirty="0">
                <a:solidFill>
                  <a:schemeClr val="accent1"/>
                </a:solidFill>
                <a:latin typeface="+mn-lt"/>
                <a:ea typeface="Jost Light" pitchFamily="2" charset="77"/>
              </a:rPr>
              <a:t>.</a:t>
            </a:r>
            <a:endParaRPr lang="en-GB" sz="2000" dirty="0">
              <a:solidFill>
                <a:schemeClr val="accent1"/>
              </a:solidFill>
              <a:latin typeface="+mn-lt"/>
            </a:endParaRPr>
          </a:p>
        </p:txBody>
      </p:sp>
      <p:grpSp>
        <p:nvGrpSpPr>
          <p:cNvPr id="14" name="Group 13">
            <a:extLst>
              <a:ext uri="{FF2B5EF4-FFF2-40B4-BE49-F238E27FC236}">
                <a16:creationId xmlns:a16="http://schemas.microsoft.com/office/drawing/2014/main" id="{6FC2E613-EC2B-B180-DD2A-211956D753C5}"/>
              </a:ext>
            </a:extLst>
          </p:cNvPr>
          <p:cNvGrpSpPr>
            <a:grpSpLocks noChangeAspect="1"/>
          </p:cNvGrpSpPr>
          <p:nvPr/>
        </p:nvGrpSpPr>
        <p:grpSpPr>
          <a:xfrm>
            <a:off x="249384" y="2442360"/>
            <a:ext cx="10867891" cy="3958440"/>
            <a:chOff x="-159538" y="1861645"/>
            <a:chExt cx="10954983" cy="3677674"/>
          </a:xfrm>
        </p:grpSpPr>
        <p:sp>
          <p:nvSpPr>
            <p:cNvPr id="15" name="Freeform 32">
              <a:extLst>
                <a:ext uri="{FF2B5EF4-FFF2-40B4-BE49-F238E27FC236}">
                  <a16:creationId xmlns:a16="http://schemas.microsoft.com/office/drawing/2014/main" id="{2733F799-93B5-2E74-B412-EDA4E87EFD07}"/>
                </a:ext>
              </a:extLst>
            </p:cNvPr>
            <p:cNvSpPr/>
            <p:nvPr/>
          </p:nvSpPr>
          <p:spPr>
            <a:xfrm>
              <a:off x="3225916" y="2805188"/>
              <a:ext cx="2160000" cy="1800000"/>
            </a:xfrm>
            <a:custGeom>
              <a:avLst/>
              <a:gdLst>
                <a:gd name="connsiteX0" fmla="*/ 0 w 1666396"/>
                <a:gd name="connsiteY0" fmla="*/ 720750 h 1441500"/>
                <a:gd name="connsiteX1" fmla="*/ 411837 w 1666396"/>
                <a:gd name="connsiteY1" fmla="*/ 0 h 1441500"/>
                <a:gd name="connsiteX2" fmla="*/ 1254559 w 1666396"/>
                <a:gd name="connsiteY2" fmla="*/ 0 h 1441500"/>
                <a:gd name="connsiteX3" fmla="*/ 1666396 w 1666396"/>
                <a:gd name="connsiteY3" fmla="*/ 720750 h 1441500"/>
                <a:gd name="connsiteX4" fmla="*/ 1254559 w 1666396"/>
                <a:gd name="connsiteY4" fmla="*/ 1441500 h 1441500"/>
                <a:gd name="connsiteX5" fmla="*/ 411837 w 1666396"/>
                <a:gd name="connsiteY5" fmla="*/ 1441500 h 1441500"/>
                <a:gd name="connsiteX6" fmla="*/ 0 w 1666396"/>
                <a:gd name="connsiteY6" fmla="*/ 720750 h 14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396" h="1441500">
                  <a:moveTo>
                    <a:pt x="0" y="720750"/>
                  </a:moveTo>
                  <a:lnTo>
                    <a:pt x="411837" y="0"/>
                  </a:lnTo>
                  <a:lnTo>
                    <a:pt x="1254559" y="0"/>
                  </a:lnTo>
                  <a:lnTo>
                    <a:pt x="1666396" y="720750"/>
                  </a:lnTo>
                  <a:lnTo>
                    <a:pt x="1254559" y="1441500"/>
                  </a:lnTo>
                  <a:lnTo>
                    <a:pt x="411837" y="1441500"/>
                  </a:lnTo>
                  <a:lnTo>
                    <a:pt x="0" y="720750"/>
                  </a:lnTo>
                  <a:close/>
                </a:path>
              </a:pathLst>
            </a:custGeom>
            <a:solidFill>
              <a:srgbClr val="0079C1"/>
            </a:solidFill>
            <a:ln w="25400" cap="flat" cmpd="sng" algn="ctr">
              <a:solidFill>
                <a:srgbClr val="0079C1"/>
              </a:solidFill>
              <a:prstDash val="solid"/>
            </a:ln>
            <a:effectLst/>
          </p:spPr>
          <p:txBody>
            <a:bodyPr spcFirstLastPara="0" vert="horz" wrap="square" lIns="160298" tIns="141664" rIns="160298" bIns="141664" numCol="1" spcCol="1270" anchor="ctr" anchorCtr="0">
              <a:noAutofit/>
            </a:bodyPr>
            <a:lstStyle/>
            <a:p>
              <a:pPr marL="0" marR="0" lvl="0" indent="0" algn="ctr" defTabSz="457200" rtl="0" eaLnBrk="1" fontAlgn="base" latinLnBrk="0" hangingPunct="1">
                <a:lnSpc>
                  <a:spcPct val="100000"/>
                </a:lnSpc>
                <a:spcBef>
                  <a:spcPct val="0"/>
                </a:spcBef>
                <a:spcAft>
                  <a:spcPct val="0"/>
                </a:spcAft>
                <a:buClr>
                  <a:srgbClr val="FF6400"/>
                </a:buClr>
                <a:buSzTx/>
                <a:buFontTx/>
                <a:buNone/>
                <a:tabLst/>
                <a:defRPr/>
              </a:pPr>
              <a:r>
                <a:rPr kumimoji="0" lang="hr-HR" sz="1800" b="0" i="0" u="none" strike="noStrike" kern="1200" cap="none" spc="0" normalizeH="0" baseline="0" noProof="0" dirty="0">
                  <a:ln>
                    <a:noFill/>
                  </a:ln>
                  <a:solidFill>
                    <a:srgbClr val="FFFFFF"/>
                  </a:solidFill>
                  <a:effectLst/>
                  <a:uLnTx/>
                  <a:uFillTx/>
                  <a:latin typeface="Jost Medium"/>
                  <a:ea typeface="ＭＳ Ｐゴシック" charset="0"/>
                  <a:cs typeface="Arial" charset="0"/>
                </a:rPr>
                <a:t>INVESTMENTS</a:t>
              </a:r>
              <a:endParaRPr kumimoji="0" lang="en-GB" sz="1800" b="0" i="0" u="none" strike="noStrike" kern="1200" cap="none" spc="0" normalizeH="0" baseline="0" noProof="0" dirty="0">
                <a:ln>
                  <a:noFill/>
                </a:ln>
                <a:solidFill>
                  <a:srgbClr val="FFFFFF"/>
                </a:solidFill>
                <a:effectLst/>
                <a:uLnTx/>
                <a:uFillTx/>
                <a:latin typeface="Jost Medium"/>
                <a:ea typeface="ＭＳ Ｐゴシック" charset="0"/>
                <a:cs typeface="Arial" charset="0"/>
              </a:endParaRPr>
            </a:p>
          </p:txBody>
        </p:sp>
        <p:sp>
          <p:nvSpPr>
            <p:cNvPr id="17" name="Freeform 28">
              <a:extLst>
                <a:ext uri="{FF2B5EF4-FFF2-40B4-BE49-F238E27FC236}">
                  <a16:creationId xmlns:a16="http://schemas.microsoft.com/office/drawing/2014/main" id="{46100220-1F58-BEB2-109C-054D4B611D68}"/>
                </a:ext>
              </a:extLst>
            </p:cNvPr>
            <p:cNvSpPr/>
            <p:nvPr/>
          </p:nvSpPr>
          <p:spPr>
            <a:xfrm>
              <a:off x="4926444" y="1861645"/>
              <a:ext cx="2160000" cy="1800000"/>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rgbClr val="175E54"/>
            </a:solidFill>
            <a:ln w="25400" cap="flat" cmpd="sng" algn="ctr">
              <a:solidFill>
                <a:srgbClr val="175E54"/>
              </a:solidFill>
              <a:prstDash val="solid"/>
            </a:ln>
            <a:effectLst/>
          </p:spPr>
          <p:txBody>
            <a:bodyPr spcFirstLastPara="0" vert="horz" wrap="square" lIns="131570" tIns="116307" rIns="131570" bIns="116307" numCol="1" spcCol="1270" anchor="ctr" anchorCtr="0">
              <a:noAutofit/>
            </a:bodyPr>
            <a:lstStyle/>
            <a:p>
              <a:pPr marL="0" marR="0" lvl="0" indent="0" algn="ctr" defTabSz="457200" rtl="0" eaLnBrk="1" fontAlgn="base" latinLnBrk="0" hangingPunct="1">
                <a:lnSpc>
                  <a:spcPct val="100000"/>
                </a:lnSpc>
                <a:spcBef>
                  <a:spcPct val="0"/>
                </a:spcBef>
                <a:spcAft>
                  <a:spcPct val="0"/>
                </a:spcAft>
                <a:buClr>
                  <a:srgbClr val="FF6400"/>
                </a:buClr>
                <a:buSzTx/>
                <a:buFontTx/>
                <a:buNone/>
                <a:tabLst/>
                <a:defRPr/>
              </a:pPr>
              <a:r>
                <a:rPr kumimoji="0" lang="hr-HR" sz="1800" b="0" i="0" u="none" strike="noStrike" kern="1200" cap="none" spc="0" normalizeH="0" baseline="0" noProof="0" dirty="0">
                  <a:ln>
                    <a:noFill/>
                  </a:ln>
                  <a:solidFill>
                    <a:srgbClr val="FFFFFF"/>
                  </a:solidFill>
                  <a:effectLst/>
                  <a:uLnTx/>
                  <a:uFillTx/>
                  <a:latin typeface="Jost Medium"/>
                  <a:ea typeface="ＭＳ Ｐゴシック" charset="0"/>
                  <a:cs typeface="Arial" charset="0"/>
                </a:rPr>
                <a:t>POLICY DIALOGUE</a:t>
              </a:r>
              <a:endParaRPr kumimoji="0" lang="en-GB" sz="1800" b="0" i="0" u="none" strike="noStrike" kern="1200" cap="none" spc="0" normalizeH="0" baseline="0" noProof="0" dirty="0">
                <a:ln>
                  <a:noFill/>
                </a:ln>
                <a:solidFill>
                  <a:srgbClr val="FFFFFF"/>
                </a:solidFill>
                <a:effectLst/>
                <a:uLnTx/>
                <a:uFillTx/>
                <a:latin typeface="Jost Medium"/>
                <a:ea typeface="ＭＳ Ｐゴシック" charset="0"/>
                <a:cs typeface="Arial" charset="0"/>
              </a:endParaRPr>
            </a:p>
          </p:txBody>
        </p:sp>
        <p:sp>
          <p:nvSpPr>
            <p:cNvPr id="18" name="Freeform 26">
              <a:extLst>
                <a:ext uri="{FF2B5EF4-FFF2-40B4-BE49-F238E27FC236}">
                  <a16:creationId xmlns:a16="http://schemas.microsoft.com/office/drawing/2014/main" id="{7B0AF8B1-EC54-F499-9886-C1F469E76CD7}"/>
                </a:ext>
              </a:extLst>
            </p:cNvPr>
            <p:cNvSpPr/>
            <p:nvPr/>
          </p:nvSpPr>
          <p:spPr>
            <a:xfrm>
              <a:off x="4926445" y="3739319"/>
              <a:ext cx="2160000" cy="1800000"/>
            </a:xfrm>
            <a:custGeom>
              <a:avLst/>
              <a:gdLst>
                <a:gd name="connsiteX0" fmla="*/ 0 w 1365600"/>
                <a:gd name="connsiteY0" fmla="*/ 590702 h 1181404"/>
                <a:gd name="connsiteX1" fmla="*/ 337527 w 1365600"/>
                <a:gd name="connsiteY1" fmla="*/ 0 h 1181404"/>
                <a:gd name="connsiteX2" fmla="*/ 1028073 w 1365600"/>
                <a:gd name="connsiteY2" fmla="*/ 0 h 1181404"/>
                <a:gd name="connsiteX3" fmla="*/ 1365600 w 1365600"/>
                <a:gd name="connsiteY3" fmla="*/ 590702 h 1181404"/>
                <a:gd name="connsiteX4" fmla="*/ 1028073 w 1365600"/>
                <a:gd name="connsiteY4" fmla="*/ 1181404 h 1181404"/>
                <a:gd name="connsiteX5" fmla="*/ 337527 w 1365600"/>
                <a:gd name="connsiteY5" fmla="*/ 1181404 h 1181404"/>
                <a:gd name="connsiteX6" fmla="*/ 0 w 1365600"/>
                <a:gd name="connsiteY6" fmla="*/ 590702 h 118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600" h="1181404">
                  <a:moveTo>
                    <a:pt x="0" y="590702"/>
                  </a:moveTo>
                  <a:lnTo>
                    <a:pt x="337527" y="0"/>
                  </a:lnTo>
                  <a:lnTo>
                    <a:pt x="1028073" y="0"/>
                  </a:lnTo>
                  <a:lnTo>
                    <a:pt x="1365600" y="590702"/>
                  </a:lnTo>
                  <a:lnTo>
                    <a:pt x="1028073" y="1181404"/>
                  </a:lnTo>
                  <a:lnTo>
                    <a:pt x="337527" y="1181404"/>
                  </a:lnTo>
                  <a:lnTo>
                    <a:pt x="0" y="590702"/>
                  </a:lnTo>
                  <a:close/>
                </a:path>
              </a:pathLst>
            </a:custGeom>
            <a:solidFill>
              <a:srgbClr val="8C2245"/>
            </a:solidFill>
            <a:ln w="12700" cap="flat" cmpd="sng" algn="ctr">
              <a:solidFill>
                <a:srgbClr val="8C2245"/>
              </a:solidFill>
              <a:prstDash val="solid"/>
            </a:ln>
            <a:effectLst/>
          </p:spPr>
          <p:txBody>
            <a:bodyPr spcFirstLastPara="0" vert="horz" wrap="square" lIns="131570" tIns="116307" rIns="131570" bIns="116307" numCol="1" spcCol="1270" anchor="ctr" anchorCtr="0">
              <a:noAutofit/>
            </a:bodyPr>
            <a:lstStyle/>
            <a:p>
              <a:pPr marL="0" marR="0" lvl="0" indent="0" algn="ctr" defTabSz="644525" rtl="0" eaLnBrk="1" fontAlgn="auto" latinLnBrk="0" hangingPunct="1">
                <a:lnSpc>
                  <a:spcPct val="90000"/>
                </a:lnSpc>
                <a:spcBef>
                  <a:spcPts val="0"/>
                </a:spcBef>
                <a:spcAft>
                  <a:spcPct val="35000"/>
                </a:spcAft>
                <a:buClr>
                  <a:srgbClr val="FF6400"/>
                </a:buClr>
                <a:buSzTx/>
                <a:buFontTx/>
                <a:buNone/>
                <a:tabLst/>
                <a:defRPr/>
              </a:pPr>
              <a:r>
                <a:rPr kumimoji="0" lang="hr-HR" sz="1800" b="0" i="0" u="none" strike="noStrike" kern="1200" cap="none" spc="0" normalizeH="0" baseline="0" noProof="0" dirty="0">
                  <a:ln>
                    <a:noFill/>
                  </a:ln>
                  <a:solidFill>
                    <a:srgbClr val="FFFFFF"/>
                  </a:solidFill>
                  <a:effectLst/>
                  <a:uLnTx/>
                  <a:uFillTx/>
                  <a:latin typeface="Jost Medium"/>
                  <a:ea typeface="ＭＳ Ｐゴシック" charset="0"/>
                  <a:cs typeface="Arial" charset="0"/>
                </a:rPr>
                <a:t>ADVISORY</a:t>
              </a:r>
              <a:endParaRPr kumimoji="0" lang="en-GB" sz="1800" b="0" i="0" u="none" strike="noStrike" kern="1200" cap="none" spc="0" normalizeH="0" baseline="0" noProof="0" dirty="0">
                <a:ln>
                  <a:noFill/>
                </a:ln>
                <a:solidFill>
                  <a:srgbClr val="FFFFFF"/>
                </a:solidFill>
                <a:effectLst/>
                <a:uLnTx/>
                <a:uFillTx/>
                <a:latin typeface="Jost Medium"/>
                <a:ea typeface="ＭＳ Ｐゴシック" charset="0"/>
                <a:cs typeface="Arial" charset="0"/>
              </a:endParaRPr>
            </a:p>
          </p:txBody>
        </p:sp>
        <p:sp>
          <p:nvSpPr>
            <p:cNvPr id="20" name="Rectangle 19">
              <a:extLst>
                <a:ext uri="{FF2B5EF4-FFF2-40B4-BE49-F238E27FC236}">
                  <a16:creationId xmlns:a16="http://schemas.microsoft.com/office/drawing/2014/main" id="{F79BF009-A84E-0828-C059-8C42EAB75D8C}"/>
                </a:ext>
              </a:extLst>
            </p:cNvPr>
            <p:cNvSpPr/>
            <p:nvPr/>
          </p:nvSpPr>
          <p:spPr>
            <a:xfrm>
              <a:off x="7086443" y="1968866"/>
              <a:ext cx="3709002" cy="1334923"/>
            </a:xfrm>
            <a:prstGeom prst="rect">
              <a:avLst/>
            </a:prstGeom>
            <a:noFill/>
            <a:ln w="9525" cap="flat" cmpd="sng" algn="ctr">
              <a:noFill/>
              <a:prstDash val="solid"/>
            </a:ln>
            <a:effectLst/>
          </p:spPr>
          <p:txBody>
            <a:bodyPr rtlCol="0" anchor="t" anchorCtr="0"/>
            <a:lstStyle/>
            <a:p>
              <a:pPr marL="224325" marR="0" lvl="0" indent="-171450" algn="l" defTabSz="457200" rtl="0" eaLnBrk="1" fontAlgn="base" latinLnBrk="0" hangingPunct="1">
                <a:lnSpc>
                  <a:spcPct val="100000"/>
                </a:lnSpc>
                <a:spcBef>
                  <a:spcPct val="0"/>
                </a:spcBef>
                <a:spcAft>
                  <a:spcPts val="150"/>
                </a:spcAft>
                <a:buClr>
                  <a:srgbClr val="175E54"/>
                </a:buClr>
                <a:buSzTx/>
                <a:buFont typeface="Franklin Gothic Book" panose="020B05030201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Working with governments </a:t>
              </a:r>
              <a:r>
                <a:rPr kumimoji="0" lang="hr-HR"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on optimal </a:t>
              </a:r>
              <a:r>
                <a:rPr kumimoji="0" lang="en-GB"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legislation for green investments</a:t>
              </a:r>
            </a:p>
            <a:p>
              <a:pPr marL="224325" marR="0" lvl="0" indent="-171450" algn="l" defTabSz="457200" rtl="0" eaLnBrk="1" fontAlgn="base" latinLnBrk="0" hangingPunct="1">
                <a:lnSpc>
                  <a:spcPct val="100000"/>
                </a:lnSpc>
                <a:spcBef>
                  <a:spcPct val="0"/>
                </a:spcBef>
                <a:spcAft>
                  <a:spcPts val="150"/>
                </a:spcAft>
                <a:buClr>
                  <a:srgbClr val="175E54"/>
                </a:buClr>
                <a:buSzTx/>
                <a:buFont typeface="Franklin Gothic Book" panose="020B05030201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Supporting the development of legal instruments and best practice guidelines</a:t>
              </a:r>
            </a:p>
          </p:txBody>
        </p:sp>
        <p:cxnSp>
          <p:nvCxnSpPr>
            <p:cNvPr id="22" name="Straight Connector 21">
              <a:extLst>
                <a:ext uri="{FF2B5EF4-FFF2-40B4-BE49-F238E27FC236}">
                  <a16:creationId xmlns:a16="http://schemas.microsoft.com/office/drawing/2014/main" id="{0B4F1511-DA3D-10E4-BC60-70FEE3529210}"/>
                </a:ext>
              </a:extLst>
            </p:cNvPr>
            <p:cNvCxnSpPr>
              <a:cxnSpLocks/>
            </p:cNvCxnSpPr>
            <p:nvPr/>
          </p:nvCxnSpPr>
          <p:spPr>
            <a:xfrm>
              <a:off x="6552570" y="1861645"/>
              <a:ext cx="4032001" cy="0"/>
            </a:xfrm>
            <a:prstGeom prst="line">
              <a:avLst/>
            </a:prstGeom>
            <a:solidFill>
              <a:srgbClr val="EBC473"/>
            </a:solidFill>
            <a:ln w="12700" cap="flat" cmpd="sng" algn="ctr">
              <a:solidFill>
                <a:srgbClr val="175E54"/>
              </a:solidFill>
              <a:prstDash val="solid"/>
              <a:tailEnd type="none"/>
            </a:ln>
            <a:effectLst/>
          </p:spPr>
        </p:cxnSp>
        <p:cxnSp>
          <p:nvCxnSpPr>
            <p:cNvPr id="23" name="Straight Connector 22">
              <a:extLst>
                <a:ext uri="{FF2B5EF4-FFF2-40B4-BE49-F238E27FC236}">
                  <a16:creationId xmlns:a16="http://schemas.microsoft.com/office/drawing/2014/main" id="{7D204432-13FA-04C8-724B-16B36D240D06}"/>
                </a:ext>
              </a:extLst>
            </p:cNvPr>
            <p:cNvCxnSpPr>
              <a:cxnSpLocks/>
            </p:cNvCxnSpPr>
            <p:nvPr/>
          </p:nvCxnSpPr>
          <p:spPr>
            <a:xfrm flipV="1">
              <a:off x="6552570" y="3743637"/>
              <a:ext cx="4032001" cy="0"/>
            </a:xfrm>
            <a:prstGeom prst="line">
              <a:avLst/>
            </a:prstGeom>
            <a:noFill/>
            <a:ln w="12700" cap="flat" cmpd="sng" algn="ctr">
              <a:solidFill>
                <a:srgbClr val="8C2245"/>
              </a:solidFill>
              <a:prstDash val="solid"/>
              <a:tailEnd type="none"/>
            </a:ln>
            <a:effectLst/>
          </p:spPr>
        </p:cxnSp>
        <p:cxnSp>
          <p:nvCxnSpPr>
            <p:cNvPr id="25" name="Straight Connector 24">
              <a:extLst>
                <a:ext uri="{FF2B5EF4-FFF2-40B4-BE49-F238E27FC236}">
                  <a16:creationId xmlns:a16="http://schemas.microsoft.com/office/drawing/2014/main" id="{83429FF3-17F8-8626-79CF-091043D3DB18}"/>
                </a:ext>
              </a:extLst>
            </p:cNvPr>
            <p:cNvCxnSpPr>
              <a:cxnSpLocks/>
            </p:cNvCxnSpPr>
            <p:nvPr/>
          </p:nvCxnSpPr>
          <p:spPr>
            <a:xfrm>
              <a:off x="-159538" y="2805188"/>
              <a:ext cx="3898310" cy="0"/>
            </a:xfrm>
            <a:prstGeom prst="line">
              <a:avLst/>
            </a:prstGeom>
            <a:noFill/>
            <a:ln w="12700" cap="flat" cmpd="sng" algn="ctr">
              <a:solidFill>
                <a:srgbClr val="0079C1"/>
              </a:solidFill>
              <a:prstDash val="solid"/>
              <a:tailEnd type="none"/>
            </a:ln>
            <a:effectLst/>
          </p:spPr>
        </p:cxnSp>
      </p:grpSp>
      <p:sp>
        <p:nvSpPr>
          <p:cNvPr id="26" name="Rectangle 25">
            <a:extLst>
              <a:ext uri="{FF2B5EF4-FFF2-40B4-BE49-F238E27FC236}">
                <a16:creationId xmlns:a16="http://schemas.microsoft.com/office/drawing/2014/main" id="{13313B1D-0362-363A-C46D-D83048DEB37F}"/>
              </a:ext>
            </a:extLst>
          </p:cNvPr>
          <p:cNvSpPr/>
          <p:nvPr/>
        </p:nvSpPr>
        <p:spPr>
          <a:xfrm>
            <a:off x="7462926" y="4688476"/>
            <a:ext cx="3679517" cy="13590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24325" marR="0" lvl="0" indent="-171450" algn="l" defTabSz="457200" rtl="0" eaLnBrk="1" fontAlgn="base" latinLnBrk="0" hangingPunct="1">
              <a:lnSpc>
                <a:spcPct val="100000"/>
              </a:lnSpc>
              <a:spcBef>
                <a:spcPct val="0"/>
              </a:spcBef>
              <a:spcAft>
                <a:spcPts val="150"/>
              </a:spcAft>
              <a:buClr>
                <a:srgbClr val="8C2245"/>
              </a:buClr>
              <a:buSzTx/>
              <a:buFont typeface="Franklin Gothic Book" panose="020B0503020102020204" pitchFamily="34" charset="0"/>
              <a:buChar char="›"/>
              <a:tabLst/>
              <a:defRPr/>
            </a:pPr>
            <a:r>
              <a:rPr kumimoji="0" lang="hr-HR" sz="1300" b="0" i="0" u="none" strike="noStrike" kern="1200" cap="none" spc="0" normalizeH="0" baseline="0" noProof="0" dirty="0">
                <a:ln>
                  <a:noFill/>
                </a:ln>
                <a:solidFill>
                  <a:srgbClr val="000000"/>
                </a:solidFill>
                <a:effectLst/>
                <a:uLnTx/>
                <a:uFillTx/>
                <a:latin typeface="Franklin Gothic Book"/>
                <a:ea typeface="+mn-ea"/>
                <a:cs typeface="+mn-cs"/>
              </a:rPr>
              <a:t>Technical assistance: energy </a:t>
            </a:r>
            <a:r>
              <a:rPr kumimoji="0" lang="en-GB" sz="1300" b="0" i="0" u="none" strike="noStrike" kern="1200" cap="none" spc="0" normalizeH="0" baseline="0" noProof="0" dirty="0">
                <a:ln>
                  <a:noFill/>
                </a:ln>
                <a:solidFill>
                  <a:srgbClr val="000000"/>
                </a:solidFill>
                <a:effectLst/>
                <a:uLnTx/>
                <a:uFillTx/>
                <a:latin typeface="Franklin Gothic Book"/>
                <a:ea typeface="+mn-ea"/>
                <a:cs typeface="+mn-cs"/>
              </a:rPr>
              <a:t>audits, pre-feasibility and feasibility studies</a:t>
            </a:r>
            <a:r>
              <a:rPr kumimoji="0" lang="hr-HR" sz="1300" b="0" i="0" u="none" strike="noStrike" kern="1200" cap="none" spc="0" normalizeH="0" baseline="0" noProof="0" dirty="0">
                <a:ln>
                  <a:noFill/>
                </a:ln>
                <a:solidFill>
                  <a:srgbClr val="000000"/>
                </a:solidFill>
                <a:effectLst/>
                <a:uLnTx/>
                <a:uFillTx/>
                <a:latin typeface="Franklin Gothic Book"/>
                <a:ea typeface="+mn-ea"/>
                <a:cs typeface="+mn-cs"/>
              </a:rPr>
              <a:t>, climate </a:t>
            </a:r>
            <a:r>
              <a:rPr kumimoji="0" lang="en-GB" sz="1300" b="0" i="0" u="none" strike="noStrike" kern="1200" cap="none" spc="0" normalizeH="0" baseline="0" noProof="0" dirty="0">
                <a:ln>
                  <a:noFill/>
                </a:ln>
                <a:solidFill>
                  <a:srgbClr val="000000"/>
                </a:solidFill>
                <a:effectLst/>
                <a:uLnTx/>
                <a:uFillTx/>
                <a:latin typeface="Franklin Gothic Book"/>
                <a:ea typeface="+mn-ea"/>
                <a:cs typeface="+mn-cs"/>
              </a:rPr>
              <a:t>vulnerability assessment</a:t>
            </a:r>
            <a:r>
              <a:rPr kumimoji="0" lang="hr-HR" sz="1300" b="0" i="0" u="none" strike="noStrike" kern="1200" cap="none" spc="0" normalizeH="0" baseline="0" noProof="0" dirty="0">
                <a:ln>
                  <a:noFill/>
                </a:ln>
                <a:solidFill>
                  <a:srgbClr val="000000"/>
                </a:solidFill>
                <a:effectLst/>
                <a:uLnTx/>
                <a:uFillTx/>
                <a:latin typeface="Franklin Gothic Book"/>
                <a:ea typeface="+mn-ea"/>
                <a:cs typeface="+mn-cs"/>
              </a:rPr>
              <a:t>, low carbon pathways</a:t>
            </a:r>
            <a:endParaRPr kumimoji="0" lang="en-GB" sz="1300" b="0" i="0" u="none" strike="noStrike" kern="1200" cap="none" spc="0" normalizeH="0" baseline="0" noProof="0" dirty="0">
              <a:ln>
                <a:noFill/>
              </a:ln>
              <a:solidFill>
                <a:srgbClr val="000000"/>
              </a:solidFill>
              <a:effectLst/>
              <a:uLnTx/>
              <a:uFillTx/>
              <a:latin typeface="Franklin Gothic Book"/>
              <a:ea typeface="+mn-ea"/>
              <a:cs typeface="+mn-cs"/>
            </a:endParaRPr>
          </a:p>
          <a:p>
            <a:pPr marL="224325" marR="0" lvl="0" indent="-171450" algn="l" defTabSz="457200" rtl="0" eaLnBrk="1" fontAlgn="base" latinLnBrk="0" hangingPunct="1">
              <a:lnSpc>
                <a:spcPct val="100000"/>
              </a:lnSpc>
              <a:spcBef>
                <a:spcPct val="0"/>
              </a:spcBef>
              <a:spcAft>
                <a:spcPts val="150"/>
              </a:spcAft>
              <a:buClr>
                <a:srgbClr val="8C2245"/>
              </a:buClr>
              <a:buSzTx/>
              <a:buFont typeface="Franklin Gothic Book" panose="020B0503020102020204" pitchFamily="34" charset="0"/>
              <a:buChar char="›"/>
              <a:tabLst/>
              <a:defRPr/>
            </a:pPr>
            <a:r>
              <a:rPr kumimoji="0" lang="hr-HR" sz="1300" b="0" i="0" u="none" strike="noStrike" kern="1200" cap="none" spc="0" normalizeH="0" baseline="0" noProof="0" dirty="0">
                <a:ln>
                  <a:noFill/>
                </a:ln>
                <a:solidFill>
                  <a:srgbClr val="000000"/>
                </a:solidFill>
                <a:effectLst/>
                <a:uLnTx/>
                <a:uFillTx/>
                <a:latin typeface="Franklin Gothic Book"/>
                <a:ea typeface="+mn-ea"/>
                <a:cs typeface="+mn-cs"/>
              </a:rPr>
              <a:t>Project </a:t>
            </a:r>
            <a:r>
              <a:rPr kumimoji="0" lang="en-GB" sz="1300" b="0" i="0" u="none" strike="noStrike" kern="1200" cap="none" spc="0" normalizeH="0" baseline="0" noProof="0" dirty="0">
                <a:ln>
                  <a:noFill/>
                </a:ln>
                <a:solidFill>
                  <a:srgbClr val="000000"/>
                </a:solidFill>
                <a:effectLst/>
                <a:uLnTx/>
                <a:uFillTx/>
                <a:latin typeface="Franklin Gothic Book"/>
                <a:ea typeface="+mn-ea"/>
                <a:cs typeface="+mn-cs"/>
              </a:rPr>
              <a:t>preparation and implementation</a:t>
            </a:r>
            <a:endParaRPr kumimoji="0" lang="hr-HR" sz="13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2" name="Rectangle 1">
            <a:extLst>
              <a:ext uri="{FF2B5EF4-FFF2-40B4-BE49-F238E27FC236}">
                <a16:creationId xmlns:a16="http://schemas.microsoft.com/office/drawing/2014/main" id="{45ACC419-0CEE-5EFF-24B9-E6F71040757D}"/>
              </a:ext>
            </a:extLst>
          </p:cNvPr>
          <p:cNvSpPr/>
          <p:nvPr/>
        </p:nvSpPr>
        <p:spPr>
          <a:xfrm>
            <a:off x="219218" y="3704535"/>
            <a:ext cx="3210791" cy="1967885"/>
          </a:xfrm>
          <a:prstGeom prst="rect">
            <a:avLst/>
          </a:prstGeom>
          <a:noFill/>
          <a:ln w="9525" cap="flat" cmpd="sng" algn="ctr">
            <a:noFill/>
            <a:prstDash val="solid"/>
          </a:ln>
          <a:effectLst/>
        </p:spPr>
        <p:txBody>
          <a:bodyPr lIns="18000" rIns="18000" rtlCol="0" anchor="t"/>
          <a:lstStyle/>
          <a:p>
            <a:pPr marL="224325" marR="0" lvl="0" indent="-171450" algn="l" defTabSz="457200" rtl="0" eaLnBrk="1" fontAlgn="base" latinLnBrk="0" hangingPunct="1">
              <a:lnSpc>
                <a:spcPct val="100000"/>
              </a:lnSpc>
              <a:spcBef>
                <a:spcPct val="0"/>
              </a:spcBef>
              <a:spcAft>
                <a:spcPts val="150"/>
              </a:spcAft>
              <a:buClr>
                <a:srgbClr val="0079C1"/>
              </a:buClr>
              <a:buSzTx/>
              <a:buFont typeface="Franklin Gothic Book" panose="020B05030201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Commercial financing</a:t>
            </a:r>
            <a:r>
              <a:rPr kumimoji="0" lang="hr-HR"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 direct (</a:t>
            </a:r>
            <a:r>
              <a:rPr kumimoji="0" lang="en-GB"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loans, equity investments or guarantees</a:t>
            </a:r>
            <a:r>
              <a:rPr kumimoji="0" lang="hr-HR"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 and indirect finance </a:t>
            </a:r>
            <a:r>
              <a:rPr kumimoji="0" lang="en-GB"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via local partner financial institutions</a:t>
            </a:r>
            <a:r>
              <a:rPr kumimoji="0" lang="hr-HR"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 (</a:t>
            </a:r>
            <a:r>
              <a:rPr kumimoji="0" lang="en-GB"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lending, leasing</a:t>
            </a:r>
            <a:r>
              <a:rPr kumimoji="0" lang="hr-HR"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a:t>
            </a:r>
          </a:p>
          <a:p>
            <a:pPr marL="224325" marR="0" lvl="0" indent="-171450" algn="l" defTabSz="457200" rtl="0" eaLnBrk="1" fontAlgn="base" latinLnBrk="0" hangingPunct="1">
              <a:lnSpc>
                <a:spcPct val="100000"/>
              </a:lnSpc>
              <a:spcBef>
                <a:spcPct val="0"/>
              </a:spcBef>
              <a:spcAft>
                <a:spcPts val="150"/>
              </a:spcAft>
              <a:buClr>
                <a:srgbClr val="0079C1"/>
              </a:buClr>
              <a:buSzTx/>
              <a:buFont typeface="Franklin Gothic Book" panose="020B0503020102020204" pitchFamily="34" charset="0"/>
              <a:buChar char="›"/>
              <a:tabLst/>
              <a:defRPr/>
            </a:pPr>
            <a:r>
              <a:rPr kumimoji="0" lang="hr-HR"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rPr>
              <a:t>Concessional co-financing: concessional loans with progressive interest rate discount (as milestones to support green transition ambitions in public and private sector)</a:t>
            </a:r>
            <a:endParaRPr kumimoji="0" lang="en-GB" sz="1300" b="0" i="0" u="none" strike="noStrike" kern="1200" cap="none" spc="0" normalizeH="0" baseline="0" noProof="0" dirty="0">
              <a:ln>
                <a:noFill/>
              </a:ln>
              <a:solidFill>
                <a:srgbClr val="000000"/>
              </a:solidFill>
              <a:effectLst/>
              <a:uLnTx/>
              <a:uFillTx/>
              <a:latin typeface="Franklin Gothic Book"/>
              <a:ea typeface="ＭＳ Ｐゴシック" charset="0"/>
              <a:cs typeface="Arial" charset="0"/>
            </a:endParaRPr>
          </a:p>
        </p:txBody>
      </p:sp>
      <p:sp>
        <p:nvSpPr>
          <p:cNvPr id="8" name="Rectangle: Rounded Corners 7">
            <a:extLst>
              <a:ext uri="{FF2B5EF4-FFF2-40B4-BE49-F238E27FC236}">
                <a16:creationId xmlns:a16="http://schemas.microsoft.com/office/drawing/2014/main" id="{2E74DE0D-D6BA-E75E-CC53-F2A4DF376DFF}"/>
              </a:ext>
            </a:extLst>
          </p:cNvPr>
          <p:cNvSpPr/>
          <p:nvPr/>
        </p:nvSpPr>
        <p:spPr>
          <a:xfrm>
            <a:off x="249384" y="2849869"/>
            <a:ext cx="3600000" cy="55019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500" b="1" i="0" u="none" strike="noStrike" kern="1200" cap="none" spc="0" normalizeH="0" baseline="0" noProof="0" dirty="0">
                <a:ln>
                  <a:noFill/>
                </a:ln>
                <a:solidFill>
                  <a:srgbClr val="0079C1"/>
                </a:solidFill>
                <a:effectLst/>
                <a:uLnTx/>
                <a:uFillTx/>
                <a:latin typeface="Franklin Gothic Book"/>
                <a:ea typeface="+mn-ea"/>
                <a:cs typeface="+mn-cs"/>
              </a:rPr>
              <a:t>Necessary to </a:t>
            </a:r>
            <a:r>
              <a:rPr kumimoji="0" lang="hr-HR" sz="1500" b="1" i="0" u="none" strike="noStrike" kern="1200" cap="none" spc="0" normalizeH="0" baseline="0" noProof="0" dirty="0">
                <a:ln>
                  <a:noFill/>
                </a:ln>
                <a:solidFill>
                  <a:srgbClr val="0079C1"/>
                </a:solidFill>
                <a:effectLst/>
                <a:uLnTx/>
                <a:uFillTx/>
                <a:latin typeface="Franklin Gothic Book"/>
                <a:ea typeface="+mn-ea"/>
                <a:cs typeface="+mn-cs"/>
              </a:rPr>
              <a:t>finance</a:t>
            </a:r>
            <a:r>
              <a:rPr kumimoji="0" lang="en-GB" sz="1500" b="1" i="0" u="none" strike="noStrike" kern="1200" cap="none" spc="0" normalizeH="0" baseline="0" noProof="0" dirty="0">
                <a:ln>
                  <a:noFill/>
                </a:ln>
                <a:solidFill>
                  <a:srgbClr val="0079C1"/>
                </a:solidFill>
                <a:effectLst/>
                <a:uLnTx/>
                <a:uFillTx/>
                <a:latin typeface="Franklin Gothic Book"/>
                <a:ea typeface="+mn-ea"/>
                <a:cs typeface="+mn-cs"/>
              </a:rPr>
              <a:t> projects that </a:t>
            </a:r>
            <a:r>
              <a:rPr kumimoji="0" lang="hr-HR" sz="1500" b="1" i="0" u="none" strike="noStrike" kern="1200" cap="none" spc="0" normalizeH="0" baseline="0" noProof="0" dirty="0">
                <a:ln>
                  <a:noFill/>
                </a:ln>
                <a:solidFill>
                  <a:srgbClr val="0079C1"/>
                </a:solidFill>
                <a:effectLst/>
                <a:uLnTx/>
                <a:uFillTx/>
                <a:latin typeface="Franklin Gothic Book"/>
                <a:ea typeface="+mn-ea"/>
                <a:cs typeface="+mn-cs"/>
              </a:rPr>
              <a:t>measurably deliver </a:t>
            </a:r>
            <a:r>
              <a:rPr kumimoji="0" lang="en-GB" sz="1500" b="1" i="0" u="none" strike="noStrike" kern="1200" cap="none" spc="0" normalizeH="0" baseline="0" noProof="0" dirty="0">
                <a:ln>
                  <a:noFill/>
                </a:ln>
                <a:solidFill>
                  <a:srgbClr val="0079C1"/>
                </a:solidFill>
                <a:effectLst/>
                <a:uLnTx/>
                <a:uFillTx/>
                <a:latin typeface="Franklin Gothic Book"/>
                <a:ea typeface="+mn-ea"/>
                <a:cs typeface="+mn-cs"/>
              </a:rPr>
              <a:t>green transition</a:t>
            </a:r>
          </a:p>
        </p:txBody>
      </p:sp>
      <p:sp>
        <p:nvSpPr>
          <p:cNvPr id="9" name="Rectangle: Rounded Corners 8">
            <a:extLst>
              <a:ext uri="{FF2B5EF4-FFF2-40B4-BE49-F238E27FC236}">
                <a16:creationId xmlns:a16="http://schemas.microsoft.com/office/drawing/2014/main" id="{4EEF39B7-5002-5AF7-7518-F897D509DF69}"/>
              </a:ext>
            </a:extLst>
          </p:cNvPr>
          <p:cNvSpPr/>
          <p:nvPr/>
        </p:nvSpPr>
        <p:spPr>
          <a:xfrm>
            <a:off x="7188539" y="1851458"/>
            <a:ext cx="3600000" cy="55019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500" b="1" i="0" u="none" strike="noStrike" kern="1200" cap="none" spc="0" normalizeH="0" baseline="0" noProof="0" dirty="0">
                <a:ln>
                  <a:noFill/>
                </a:ln>
                <a:solidFill>
                  <a:srgbClr val="175E54"/>
                </a:solidFill>
                <a:effectLst/>
                <a:uLnTx/>
                <a:uFillTx/>
                <a:latin typeface="Franklin Gothic Book"/>
                <a:ea typeface="+mn-ea"/>
                <a:cs typeface="+mn-cs"/>
              </a:rPr>
              <a:t>Instrumental to create enabling frameworks to drive green transition</a:t>
            </a:r>
          </a:p>
        </p:txBody>
      </p:sp>
      <p:sp>
        <p:nvSpPr>
          <p:cNvPr id="10" name="Rectangle: Rounded Corners 9">
            <a:extLst>
              <a:ext uri="{FF2B5EF4-FFF2-40B4-BE49-F238E27FC236}">
                <a16:creationId xmlns:a16="http://schemas.microsoft.com/office/drawing/2014/main" id="{AA437629-2D10-AF43-49BB-432B5ADFA7AD}"/>
              </a:ext>
            </a:extLst>
          </p:cNvPr>
          <p:cNvSpPr/>
          <p:nvPr/>
        </p:nvSpPr>
        <p:spPr>
          <a:xfrm>
            <a:off x="7309292" y="3919061"/>
            <a:ext cx="3600000" cy="550195"/>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500" b="1" i="0" u="none" strike="noStrike" kern="1200" cap="none" spc="0" normalizeH="0" baseline="0" noProof="0" dirty="0">
                <a:ln>
                  <a:noFill/>
                </a:ln>
                <a:solidFill>
                  <a:srgbClr val="8C2245"/>
                </a:solidFill>
                <a:effectLst/>
                <a:uLnTx/>
                <a:uFillTx/>
                <a:latin typeface="Franklin Gothic Book"/>
                <a:ea typeface="+mn-ea"/>
                <a:cs typeface="+mn-cs"/>
              </a:rPr>
              <a:t>Key </a:t>
            </a:r>
            <a:r>
              <a:rPr kumimoji="0" lang="hr-HR" sz="1500" b="1" i="0" u="none" strike="noStrike" kern="1200" cap="none" spc="0" normalizeH="0" baseline="0" noProof="0" dirty="0">
                <a:ln>
                  <a:noFill/>
                </a:ln>
                <a:solidFill>
                  <a:srgbClr val="8C2245"/>
                </a:solidFill>
                <a:effectLst/>
                <a:uLnTx/>
                <a:uFillTx/>
                <a:latin typeface="Franklin Gothic Book"/>
                <a:ea typeface="+mn-ea"/>
                <a:cs typeface="+mn-cs"/>
              </a:rPr>
              <a:t>enablers </a:t>
            </a:r>
            <a:r>
              <a:rPr kumimoji="0" lang="en-GB" sz="1500" b="1" i="0" u="none" strike="noStrike" kern="1200" cap="none" spc="0" normalizeH="0" baseline="0" noProof="0" dirty="0">
                <a:ln>
                  <a:noFill/>
                </a:ln>
                <a:solidFill>
                  <a:srgbClr val="8C2245"/>
                </a:solidFill>
                <a:effectLst/>
                <a:uLnTx/>
                <a:uFillTx/>
                <a:latin typeface="Franklin Gothic Book"/>
                <a:ea typeface="+mn-ea"/>
                <a:cs typeface="+mn-cs"/>
              </a:rPr>
              <a:t>to initiate transition by unlocking pathways to investment</a:t>
            </a:r>
          </a:p>
        </p:txBody>
      </p:sp>
    </p:spTree>
    <p:extLst>
      <p:ext uri="{BB962C8B-B14F-4D97-AF65-F5344CB8AC3E}">
        <p14:creationId xmlns:p14="http://schemas.microsoft.com/office/powerpoint/2010/main" val="7044573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9E614-0587-0376-CC40-94C33FDF98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EE31AE-606E-31A5-C393-6ECF3894242A}"/>
              </a:ext>
            </a:extLst>
          </p:cNvPr>
          <p:cNvSpPr>
            <a:spLocks noGrp="1"/>
          </p:cNvSpPr>
          <p:nvPr>
            <p:ph type="title"/>
          </p:nvPr>
        </p:nvSpPr>
        <p:spPr/>
        <p:txBody>
          <a:bodyPr/>
          <a:lstStyle/>
          <a:p>
            <a:r>
              <a:rPr lang="hr-HR" dirty="0"/>
              <a:t>Green Economy Transition methodology</a:t>
            </a:r>
            <a:endParaRPr lang="en-GB" dirty="0"/>
          </a:p>
        </p:txBody>
      </p:sp>
      <p:sp>
        <p:nvSpPr>
          <p:cNvPr id="3" name="Date Placeholder 2">
            <a:extLst>
              <a:ext uri="{FF2B5EF4-FFF2-40B4-BE49-F238E27FC236}">
                <a16:creationId xmlns:a16="http://schemas.microsoft.com/office/drawing/2014/main" id="{BF1BD757-31C8-05AD-269F-4F9512825AEF}"/>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C23DB2-FB1A-4E43-8F6F-8E1E5CEC6EBA}" type="datetime3">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4" name="Slide Number Placeholder 3">
            <a:extLst>
              <a:ext uri="{FF2B5EF4-FFF2-40B4-BE49-F238E27FC236}">
                <a16:creationId xmlns:a16="http://schemas.microsoft.com/office/drawing/2014/main" id="{360ECD6B-44D5-8914-FE81-8F3837216213}"/>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5" name="Content Placeholder 4">
            <a:extLst>
              <a:ext uri="{FF2B5EF4-FFF2-40B4-BE49-F238E27FC236}">
                <a16:creationId xmlns:a16="http://schemas.microsoft.com/office/drawing/2014/main" id="{475294E9-9A44-4AC0-FB6B-519DC79D98D8}"/>
              </a:ext>
            </a:extLst>
          </p:cNvPr>
          <p:cNvSpPr>
            <a:spLocks noGrp="1"/>
          </p:cNvSpPr>
          <p:nvPr>
            <p:ph type="body" sz="quarter" idx="10"/>
          </p:nvPr>
        </p:nvSpPr>
        <p:spPr>
          <a:xfrm>
            <a:off x="407988" y="1304925"/>
            <a:ext cx="11639986" cy="915761"/>
          </a:xfrm>
        </p:spPr>
        <p:txBody>
          <a:bodyPr/>
          <a:lstStyle/>
          <a:p>
            <a:r>
              <a:rPr lang="en-US" sz="1800" b="1" dirty="0">
                <a:solidFill>
                  <a:schemeClr val="accent1"/>
                </a:solidFill>
              </a:rPr>
              <a:t>Policy dialogue </a:t>
            </a:r>
            <a:r>
              <a:rPr lang="en-US" sz="1800" dirty="0"/>
              <a:t>and </a:t>
            </a:r>
            <a:r>
              <a:rPr lang="en-US" sz="1800" b="1" dirty="0">
                <a:solidFill>
                  <a:schemeClr val="accent1"/>
                </a:solidFill>
              </a:rPr>
              <a:t>advisory</a:t>
            </a:r>
            <a:r>
              <a:rPr lang="en-US" sz="1800" dirty="0"/>
              <a:t> support governments</a:t>
            </a:r>
            <a:r>
              <a:rPr lang="hr-HR" sz="1800" dirty="0"/>
              <a:t>, public,</a:t>
            </a:r>
            <a:r>
              <a:rPr lang="en-US" sz="1800" dirty="0"/>
              <a:t> and private actors in designing and implementing ambitious, evidence-based strategies that drive the green transition</a:t>
            </a:r>
            <a:r>
              <a:rPr lang="hr-HR" sz="1800" dirty="0"/>
              <a:t> - </a:t>
            </a:r>
            <a:r>
              <a:rPr lang="en-GB" sz="1800" noProof="0" dirty="0"/>
              <a:t>mobilising</a:t>
            </a:r>
            <a:r>
              <a:rPr lang="en-US" sz="1800" dirty="0"/>
              <a:t> investment, strengthening institutions, and fostering partnerships for systemic, long-term impact.</a:t>
            </a:r>
            <a:endParaRPr lang="en-GB" sz="1800" dirty="0"/>
          </a:p>
        </p:txBody>
      </p:sp>
      <p:sp>
        <p:nvSpPr>
          <p:cNvPr id="6" name="Rectangle: Rounded Corners 5">
            <a:extLst>
              <a:ext uri="{FF2B5EF4-FFF2-40B4-BE49-F238E27FC236}">
                <a16:creationId xmlns:a16="http://schemas.microsoft.com/office/drawing/2014/main" id="{810EF195-A909-A9F0-AB44-4E38C600BCD9}"/>
              </a:ext>
            </a:extLst>
          </p:cNvPr>
          <p:cNvSpPr/>
          <p:nvPr/>
        </p:nvSpPr>
        <p:spPr>
          <a:xfrm>
            <a:off x="406800" y="2445610"/>
            <a:ext cx="6144725" cy="4034389"/>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hr-HR" sz="3000" b="0" i="0" u="none" strike="noStrike" kern="1200" cap="none" spc="0" normalizeH="0" baseline="0" noProof="0" dirty="0">
                <a:ln>
                  <a:noFill/>
                </a:ln>
                <a:solidFill>
                  <a:srgbClr val="00AE9E"/>
                </a:solidFill>
                <a:effectLst/>
                <a:uLnTx/>
                <a:uFillTx/>
                <a:latin typeface="Bodoni MT" panose="02070603080606020203" pitchFamily="18" charset="0"/>
                <a:ea typeface="+mn-ea"/>
                <a:cs typeface="+mn-cs"/>
              </a:rPr>
              <a:t>Ensuring our work is green</a:t>
            </a:r>
          </a:p>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539B"/>
                </a:solidFill>
                <a:effectLst/>
                <a:uLnTx/>
                <a:uFillTx/>
                <a:latin typeface="Franklin Gothic Medium"/>
                <a:ea typeface="+mn-ea"/>
                <a:cs typeface="+mn-cs"/>
              </a:rPr>
              <a:t>All initiatives screened for Green Economy Transition (GET) alignment</a:t>
            </a:r>
            <a:r>
              <a:rPr kumimoji="0" lang="hr-HR" sz="1600" b="0" i="0" u="none" strike="noStrike" kern="1200" cap="none" spc="0" normalizeH="0" baseline="0" noProof="0" dirty="0">
                <a:ln>
                  <a:noFill/>
                </a:ln>
                <a:solidFill>
                  <a:srgbClr val="00539B"/>
                </a:solidFill>
                <a:effectLst/>
                <a:uLnTx/>
                <a:uFillTx/>
                <a:latin typeface="Franklin Gothic Medium"/>
                <a:ea typeface="+mn-ea"/>
                <a:cs typeface="+mn-cs"/>
              </a:rPr>
              <a:t>, criteria covering </a:t>
            </a:r>
            <a:r>
              <a:rPr kumimoji="0" lang="en-US" sz="1600" b="0" i="0" u="none" strike="noStrike" kern="1200" cap="none" spc="0" normalizeH="0" baseline="0" noProof="0" dirty="0">
                <a:ln>
                  <a:noFill/>
                </a:ln>
                <a:solidFill>
                  <a:srgbClr val="00539B"/>
                </a:solidFill>
                <a:effectLst/>
                <a:uLnTx/>
                <a:uFillTx/>
                <a:latin typeface="Franklin Gothic Medium"/>
                <a:ea typeface="+mn-ea"/>
                <a:cs typeface="+mn-cs"/>
              </a:rPr>
              <a:t>climate mitigation, adaptation, and broader environmental benefits</a:t>
            </a:r>
            <a:endParaRPr kumimoji="0" lang="hr-HR" sz="1600" b="0" i="0" u="none" strike="noStrike" kern="1200" cap="none" spc="0" normalizeH="0" baseline="0" noProof="0" dirty="0">
              <a:ln>
                <a:noFill/>
              </a:ln>
              <a:solidFill>
                <a:srgbClr val="00539B"/>
              </a:solidFill>
              <a:effectLst/>
              <a:uLnTx/>
              <a:uFillTx/>
              <a:latin typeface="Franklin Gothic Medium"/>
              <a:ea typeface="+mn-ea"/>
              <a:cs typeface="+mn-cs"/>
            </a:endParaRPr>
          </a:p>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539B"/>
                </a:solidFill>
                <a:effectLst/>
                <a:uLnTx/>
                <a:uFillTx/>
                <a:latin typeface="Franklin Gothic Medium"/>
                <a:ea typeface="+mn-ea"/>
                <a:cs typeface="+mn-cs"/>
              </a:rPr>
              <a:t>Paris Agreement compliance: no support for carbon lock-in</a:t>
            </a:r>
            <a:endParaRPr kumimoji="0" lang="hr-HR" sz="1600" b="0" i="0" u="none" strike="noStrike" kern="1200" cap="none" spc="0" normalizeH="0" baseline="0" noProof="0" dirty="0">
              <a:ln>
                <a:noFill/>
              </a:ln>
              <a:solidFill>
                <a:srgbClr val="00539B"/>
              </a:solidFill>
              <a:effectLst/>
              <a:uLnTx/>
              <a:uFillTx/>
              <a:latin typeface="Franklin Gothic Medium"/>
              <a:ea typeface="+mn-ea"/>
              <a:cs typeface="+mn-cs"/>
            </a:endParaRPr>
          </a:p>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539B"/>
                </a:solidFill>
                <a:effectLst/>
                <a:uLnTx/>
                <a:uFillTx/>
                <a:latin typeface="Franklin Gothic Medium"/>
                <a:ea typeface="+mn-ea"/>
                <a:cs typeface="+mn-cs"/>
              </a:rPr>
              <a:t>Green finance share calculated for each project/advisory activity</a:t>
            </a:r>
            <a:endParaRPr kumimoji="0" lang="hr-HR" sz="1600" b="0" i="0" u="none" strike="noStrike" kern="1200" cap="none" spc="0" normalizeH="0" baseline="0" noProof="0" dirty="0">
              <a:ln>
                <a:noFill/>
              </a:ln>
              <a:solidFill>
                <a:srgbClr val="00539B"/>
              </a:solidFill>
              <a:effectLst/>
              <a:uLnTx/>
              <a:uFillTx/>
              <a:latin typeface="Franklin Gothic Medium"/>
              <a:ea typeface="+mn-ea"/>
              <a:cs typeface="+mn-cs"/>
            </a:endParaRPr>
          </a:p>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539B"/>
                </a:solidFill>
                <a:effectLst/>
                <a:uLnTx/>
                <a:uFillTx/>
                <a:latin typeface="Franklin Gothic Medium"/>
                <a:ea typeface="+mn-ea"/>
                <a:cs typeface="+mn-cs"/>
              </a:rPr>
              <a:t>Collaboration with project proponents to strengthen GET alignment and green impact</a:t>
            </a:r>
            <a:endParaRPr kumimoji="0" lang="hr-HR" sz="1600" b="0" i="0" u="none" strike="noStrike" kern="1200" cap="none" spc="0" normalizeH="0" baseline="0" noProof="0" dirty="0">
              <a:ln>
                <a:noFill/>
              </a:ln>
              <a:solidFill>
                <a:srgbClr val="00539B"/>
              </a:solidFill>
              <a:effectLst/>
              <a:uLnTx/>
              <a:uFillTx/>
              <a:latin typeface="Franklin Gothic Medium"/>
              <a:ea typeface="+mn-ea"/>
              <a:cs typeface="+mn-cs"/>
            </a:endParaRPr>
          </a:p>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539B"/>
                </a:solidFill>
                <a:effectLst/>
                <a:uLnTx/>
                <a:uFillTx/>
                <a:latin typeface="Franklin Gothic Medium"/>
                <a:ea typeface="+mn-ea"/>
                <a:cs typeface="+mn-cs"/>
              </a:rPr>
              <a:t>Environmental impacts tracked through Monitoring, Reporting &amp; Verification (MRV)</a:t>
            </a:r>
            <a:endParaRPr kumimoji="0" lang="hr-HR" sz="1600" b="0" i="0" u="none" strike="noStrike" kern="1200" cap="none" spc="0" normalizeH="0" baseline="0" noProof="0" dirty="0">
              <a:ln>
                <a:noFill/>
              </a:ln>
              <a:solidFill>
                <a:srgbClr val="00539B"/>
              </a:solidFill>
              <a:effectLst/>
              <a:uLnTx/>
              <a:uFillTx/>
              <a:latin typeface="Franklin Gothic Medium"/>
              <a:ea typeface="+mn-ea"/>
              <a:cs typeface="+mn-cs"/>
            </a:endParaRPr>
          </a:p>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539B"/>
                </a:solidFill>
                <a:effectLst/>
                <a:uLnTx/>
                <a:uFillTx/>
                <a:latin typeface="Franklin Gothic Medium"/>
                <a:ea typeface="+mn-ea"/>
                <a:cs typeface="+mn-cs"/>
              </a:rPr>
              <a:t>Fund- and project-level checks ensure real green outcomes</a:t>
            </a:r>
            <a:endParaRPr kumimoji="0" lang="hr-HR" sz="1600" b="0" i="0" u="none" strike="noStrike" kern="1200" cap="none" spc="0" normalizeH="0" baseline="0" noProof="0" dirty="0">
              <a:ln>
                <a:noFill/>
              </a:ln>
              <a:solidFill>
                <a:srgbClr val="00539B"/>
              </a:solidFill>
              <a:effectLst/>
              <a:uLnTx/>
              <a:uFillTx/>
              <a:latin typeface="Franklin Gothic Medium"/>
              <a:ea typeface="+mn-ea"/>
              <a:cs typeface="+mn-cs"/>
            </a:endParaRPr>
          </a:p>
          <a:p>
            <a:pPr marL="285750" marR="0" lvl="0" indent="-2857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539B"/>
              </a:solidFill>
              <a:effectLst/>
              <a:uLnTx/>
              <a:uFillTx/>
              <a:latin typeface="Franklin Gothic Medium"/>
              <a:ea typeface="+mn-ea"/>
              <a:cs typeface="+mn-cs"/>
            </a:endParaRPr>
          </a:p>
        </p:txBody>
      </p:sp>
      <p:sp>
        <p:nvSpPr>
          <p:cNvPr id="11" name="Rectangle 10">
            <a:extLst>
              <a:ext uri="{FF2B5EF4-FFF2-40B4-BE49-F238E27FC236}">
                <a16:creationId xmlns:a16="http://schemas.microsoft.com/office/drawing/2014/main" id="{252C8760-003E-C204-AD64-F66E880ED42D}"/>
              </a:ext>
            </a:extLst>
          </p:cNvPr>
          <p:cNvSpPr/>
          <p:nvPr/>
        </p:nvSpPr>
        <p:spPr>
          <a:xfrm>
            <a:off x="7230466" y="2964465"/>
            <a:ext cx="4559387" cy="3725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hr-HR" sz="1800" b="0" i="1" u="none" strike="noStrike" kern="1200" cap="none" spc="0" normalizeH="0" baseline="0" noProof="0" dirty="0">
                <a:ln>
                  <a:noFill/>
                </a:ln>
                <a:solidFill>
                  <a:srgbClr val="00539B"/>
                </a:solidFill>
                <a:effectLst/>
                <a:uLnTx/>
                <a:uFillTx/>
                <a:latin typeface="Franklin Gothic Medium"/>
                <a:ea typeface="+mn-ea"/>
                <a:cs typeface="+mn-cs"/>
              </a:rPr>
              <a:t>Flagship initiatives we implement (selection)</a:t>
            </a:r>
            <a:endParaRPr kumimoji="0" lang="en-US" sz="1800" b="0" i="1" u="none" strike="noStrike" kern="1200" cap="none" spc="0" normalizeH="0" baseline="0" noProof="0" dirty="0">
              <a:ln>
                <a:noFill/>
              </a:ln>
              <a:solidFill>
                <a:srgbClr val="00539B"/>
              </a:solidFill>
              <a:effectLst/>
              <a:uLnTx/>
              <a:uFillTx/>
              <a:latin typeface="Franklin Gothic Medium"/>
              <a:ea typeface="+mn-ea"/>
              <a:cs typeface="+mn-cs"/>
            </a:endParaRPr>
          </a:p>
        </p:txBody>
      </p:sp>
      <p:graphicFrame>
        <p:nvGraphicFramePr>
          <p:cNvPr id="12" name="Diagram 11">
            <a:extLst>
              <a:ext uri="{FF2B5EF4-FFF2-40B4-BE49-F238E27FC236}">
                <a16:creationId xmlns:a16="http://schemas.microsoft.com/office/drawing/2014/main" id="{FD452F2F-4527-5C91-19CB-DAC829691379}"/>
              </a:ext>
            </a:extLst>
          </p:cNvPr>
          <p:cNvGraphicFramePr/>
          <p:nvPr/>
        </p:nvGraphicFramePr>
        <p:xfrm>
          <a:off x="6039571" y="3561969"/>
          <a:ext cx="6941178" cy="2633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60091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EBRD Green Cities</a:t>
            </a:r>
          </a:p>
        </p:txBody>
      </p:sp>
      <p:sp>
        <p:nvSpPr>
          <p:cNvPr id="30" name="Slide Number Placeholder 4"/>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9" name="Content Placeholder 8">
            <a:extLst>
              <a:ext uri="{FF2B5EF4-FFF2-40B4-BE49-F238E27FC236}">
                <a16:creationId xmlns:a16="http://schemas.microsoft.com/office/drawing/2014/main" id="{CE570994-1F9E-82B8-CA30-7A4C40B18C2F}"/>
              </a:ext>
            </a:extLst>
          </p:cNvPr>
          <p:cNvSpPr>
            <a:spLocks noGrp="1"/>
          </p:cNvSpPr>
          <p:nvPr>
            <p:ph sz="quarter" idx="10"/>
          </p:nvPr>
        </p:nvSpPr>
        <p:spPr>
          <a:xfrm>
            <a:off x="3429955" y="1304925"/>
            <a:ext cx="8577317" cy="1176168"/>
          </a:xfrm>
        </p:spPr>
        <p:txBody>
          <a:bodyPr/>
          <a:lstStyle/>
          <a:p>
            <a:r>
              <a:rPr lang="en-US" sz="2000" dirty="0">
                <a:solidFill>
                  <a:schemeClr val="tx2"/>
                </a:solidFill>
                <a:latin typeface="Franklin Gothic Medium"/>
                <a:ea typeface="ＭＳ Ｐゴシック"/>
                <a:cs typeface="Franklin Gothic Book"/>
              </a:rPr>
              <a:t>€7 billion framework </a:t>
            </a:r>
            <a:r>
              <a:rPr lang="hr-HR" sz="2000" dirty="0">
                <a:solidFill>
                  <a:srgbClr val="000000"/>
                </a:solidFill>
                <a:latin typeface="Franklin Gothic Book"/>
                <a:ea typeface="ＭＳ Ｐゴシック"/>
                <a:cs typeface="Franklin Gothic Book"/>
              </a:rPr>
              <a:t>to </a:t>
            </a:r>
            <a:r>
              <a:rPr lang="en-US" sz="2000" dirty="0">
                <a:solidFill>
                  <a:srgbClr val="000000"/>
                </a:solidFill>
                <a:latin typeface="Franklin Gothic Book"/>
                <a:ea typeface="ＭＳ Ｐゴシック"/>
                <a:cs typeface="Franklin Gothic Book"/>
              </a:rPr>
              <a:t>support cities to identify, benchmark, </a:t>
            </a:r>
            <a:r>
              <a:rPr lang="en-US" sz="2000" dirty="0" err="1">
                <a:solidFill>
                  <a:srgbClr val="000000"/>
                </a:solidFill>
                <a:latin typeface="Franklin Gothic Book"/>
                <a:ea typeface="ＭＳ Ｐゴシック"/>
                <a:cs typeface="Franklin Gothic Book"/>
              </a:rPr>
              <a:t>prioritise</a:t>
            </a:r>
            <a:r>
              <a:rPr lang="en-US" sz="2000" dirty="0">
                <a:solidFill>
                  <a:srgbClr val="000000"/>
                </a:solidFill>
                <a:latin typeface="Franklin Gothic Book"/>
                <a:ea typeface="ＭＳ Ｐゴシック"/>
                <a:cs typeface="Franklin Gothic Book"/>
              </a:rPr>
              <a:t> and invest in Green City measures to improve urban environmental performance</a:t>
            </a:r>
            <a:endParaRPr lang="hr-HR" sz="2000" dirty="0">
              <a:solidFill>
                <a:srgbClr val="000000"/>
              </a:solidFill>
              <a:latin typeface="Franklin Gothic Book"/>
              <a:ea typeface="ＭＳ Ｐゴシック"/>
              <a:cs typeface="Franklin Gothic Book"/>
            </a:endParaRPr>
          </a:p>
          <a:p>
            <a:pPr marL="342900" indent="-342900">
              <a:buFont typeface="Arial" panose="020B0604020202020204" pitchFamily="34" charset="0"/>
              <a:buChar char="•"/>
            </a:pPr>
            <a:r>
              <a:rPr lang="hr-HR" sz="2000" dirty="0">
                <a:solidFill>
                  <a:srgbClr val="000000"/>
                </a:solidFill>
                <a:latin typeface="Franklin Gothic Book"/>
                <a:ea typeface="ＭＳ Ｐゴシック"/>
              </a:rPr>
              <a:t>Launched in November 2016 and implemented in </a:t>
            </a:r>
            <a:r>
              <a:rPr lang="hr-HR" sz="2000" b="1" dirty="0">
                <a:solidFill>
                  <a:schemeClr val="tx2"/>
                </a:solidFill>
                <a:latin typeface="Franklin Gothic Book"/>
                <a:ea typeface="ＭＳ Ｐゴシック"/>
              </a:rPr>
              <a:t>50+ cities since</a:t>
            </a:r>
            <a:endParaRPr lang="en-GB" b="1" dirty="0">
              <a:solidFill>
                <a:schemeClr val="tx2"/>
              </a:solidFill>
            </a:endParaRPr>
          </a:p>
        </p:txBody>
      </p:sp>
      <p:cxnSp>
        <p:nvCxnSpPr>
          <p:cNvPr id="36" name="Straight Connector 35"/>
          <p:cNvCxnSpPr/>
          <p:nvPr/>
        </p:nvCxnSpPr>
        <p:spPr>
          <a:xfrm>
            <a:off x="1524000" y="1079999"/>
            <a:ext cx="4408000" cy="0"/>
          </a:xfrm>
          <a:prstGeom prst="line">
            <a:avLst/>
          </a:prstGeom>
          <a:ln w="6350">
            <a:solidFill>
              <a:srgbClr val="032E84"/>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1487973" y="1079999"/>
            <a:ext cx="4408000" cy="0"/>
          </a:xfrm>
          <a:prstGeom prst="line">
            <a:avLst/>
          </a:prstGeom>
          <a:ln w="6350">
            <a:solidFill>
              <a:srgbClr val="032E84"/>
            </a:solidFill>
            <a:tailEnd type="none"/>
          </a:ln>
          <a:effectLst/>
        </p:spPr>
        <p:style>
          <a:lnRef idx="2">
            <a:schemeClr val="accent1"/>
          </a:lnRef>
          <a:fillRef idx="0">
            <a:schemeClr val="accent1"/>
          </a:fillRef>
          <a:effectRef idx="1">
            <a:schemeClr val="accent1"/>
          </a:effectRef>
          <a:fontRef idx="minor">
            <a:schemeClr val="tx1"/>
          </a:fontRef>
        </p:style>
      </p:cxnSp>
      <p:sp>
        <p:nvSpPr>
          <p:cNvPr id="31" name="Date Placeholder 2"/>
          <p:cNvSpPr txBox="1">
            <a:spLocks/>
          </p:cNvSpPr>
          <p:nvPr/>
        </p:nvSpPr>
        <p:spPr>
          <a:xfrm>
            <a:off x="1579222" y="6198920"/>
            <a:ext cx="1727524" cy="281081"/>
          </a:xfrm>
          <a:prstGeom prst="rect">
            <a:avLst/>
          </a:prstGeom>
        </p:spPr>
        <p:txBody>
          <a:bodyPr lIns="0" tIns="0" rIns="0" bIns="0" anchor="ctr"/>
          <a:lstStyle>
            <a:defPPr>
              <a:defRPr lang="en-GB"/>
            </a:defPPr>
            <a:lvl1pPr algn="l" rtl="0" fontAlgn="base">
              <a:spcBef>
                <a:spcPct val="0"/>
              </a:spcBef>
              <a:spcAft>
                <a:spcPct val="0"/>
              </a:spcAft>
              <a:defRPr sz="800" kern="1200">
                <a:solidFill>
                  <a:schemeClr val="accent1"/>
                </a:solidFill>
                <a:latin typeface="Franklin Gothic Book"/>
                <a:ea typeface="ＭＳ Ｐゴシック" charset="0"/>
                <a:cs typeface="Franklin Gothic Book"/>
              </a:defRPr>
            </a:lvl1pPr>
            <a:lvl2pPr marL="457200" algn="l" rtl="0" fontAlgn="base">
              <a:spcBef>
                <a:spcPct val="0"/>
              </a:spcBef>
              <a:spcAft>
                <a:spcPct val="0"/>
              </a:spcAft>
              <a:defRPr sz="1200" kern="1200">
                <a:solidFill>
                  <a:schemeClr val="bg1"/>
                </a:solidFill>
                <a:latin typeface="Arial" charset="0"/>
                <a:ea typeface="ＭＳ Ｐゴシック" charset="0"/>
                <a:cs typeface="Arial" charset="0"/>
              </a:defRPr>
            </a:lvl2pPr>
            <a:lvl3pPr marL="914400" algn="l" rtl="0" fontAlgn="base">
              <a:spcBef>
                <a:spcPct val="0"/>
              </a:spcBef>
              <a:spcAft>
                <a:spcPct val="0"/>
              </a:spcAft>
              <a:defRPr sz="1200" kern="1200">
                <a:solidFill>
                  <a:schemeClr val="bg1"/>
                </a:solidFill>
                <a:latin typeface="Arial" charset="0"/>
                <a:ea typeface="ＭＳ Ｐゴシック" charset="0"/>
                <a:cs typeface="Arial" charset="0"/>
              </a:defRPr>
            </a:lvl3pPr>
            <a:lvl4pPr marL="1371600" algn="l" rtl="0" fontAlgn="base">
              <a:spcBef>
                <a:spcPct val="0"/>
              </a:spcBef>
              <a:spcAft>
                <a:spcPct val="0"/>
              </a:spcAft>
              <a:defRPr sz="1200" kern="1200">
                <a:solidFill>
                  <a:schemeClr val="bg1"/>
                </a:solidFill>
                <a:latin typeface="Arial" charset="0"/>
                <a:ea typeface="ＭＳ Ｐゴシック" charset="0"/>
                <a:cs typeface="Arial" charset="0"/>
              </a:defRPr>
            </a:lvl4pPr>
            <a:lvl5pPr marL="1828800" algn="l" rtl="0" fontAlgn="base">
              <a:spcBef>
                <a:spcPct val="0"/>
              </a:spcBef>
              <a:spcAft>
                <a:spcPct val="0"/>
              </a:spcAft>
              <a:defRPr sz="1200" kern="1200">
                <a:solidFill>
                  <a:schemeClr val="bg1"/>
                </a:solidFill>
                <a:latin typeface="Arial" charset="0"/>
                <a:ea typeface="ＭＳ Ｐゴシック" charset="0"/>
                <a:cs typeface="Arial" charset="0"/>
              </a:defRPr>
            </a:lvl5pPr>
            <a:lvl6pPr marL="2286000" algn="l" defTabSz="457200" rtl="0" eaLnBrk="1" latinLnBrk="0" hangingPunct="1">
              <a:defRPr sz="1200" kern="1200">
                <a:solidFill>
                  <a:schemeClr val="bg1"/>
                </a:solidFill>
                <a:latin typeface="Arial" charset="0"/>
                <a:ea typeface="ＭＳ Ｐゴシック" charset="0"/>
                <a:cs typeface="Arial" charset="0"/>
              </a:defRPr>
            </a:lvl6pPr>
            <a:lvl7pPr marL="2743200" algn="l" defTabSz="457200" rtl="0" eaLnBrk="1" latinLnBrk="0" hangingPunct="1">
              <a:defRPr sz="1200" kern="1200">
                <a:solidFill>
                  <a:schemeClr val="bg1"/>
                </a:solidFill>
                <a:latin typeface="Arial" charset="0"/>
                <a:ea typeface="ＭＳ Ｐゴシック" charset="0"/>
                <a:cs typeface="Arial" charset="0"/>
              </a:defRPr>
            </a:lvl7pPr>
            <a:lvl8pPr marL="3200400" algn="l" defTabSz="457200" rtl="0" eaLnBrk="1" latinLnBrk="0" hangingPunct="1">
              <a:defRPr sz="1200" kern="1200">
                <a:solidFill>
                  <a:schemeClr val="bg1"/>
                </a:solidFill>
                <a:latin typeface="Arial" charset="0"/>
                <a:ea typeface="ＭＳ Ｐゴシック" charset="0"/>
                <a:cs typeface="Arial" charset="0"/>
              </a:defRPr>
            </a:lvl8pPr>
            <a:lvl9pPr marL="3657600" algn="l" defTabSz="457200" rtl="0" eaLnBrk="1" latinLnBrk="0" hangingPunct="1">
              <a:defRPr sz="1200" kern="1200">
                <a:solidFill>
                  <a:schemeClr val="bg1"/>
                </a:solidFill>
                <a:latin typeface="Arial" charset="0"/>
                <a:ea typeface="ＭＳ Ｐゴシック"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Franklin Gothic Book"/>
                <a:ea typeface="ＭＳ Ｐゴシック" charset="0"/>
              </a:rPr>
              <a:t>Ljubljana, Slovenia</a:t>
            </a:r>
            <a:r>
              <a:rPr kumimoji="0" lang="en-GB" sz="800" b="0" i="0" u="none" strike="noStrike" kern="1200" cap="none" spc="0" normalizeH="0" baseline="0" noProof="0">
                <a:ln>
                  <a:noFill/>
                </a:ln>
                <a:solidFill>
                  <a:srgbClr val="00539B"/>
                </a:solidFill>
                <a:effectLst/>
                <a:uLnTx/>
                <a:uFillTx/>
                <a:latin typeface="Franklin Gothic Book"/>
                <a:ea typeface="ＭＳ Ｐゴシック" charset="0"/>
              </a:rPr>
              <a:t>   </a:t>
            </a:r>
          </a:p>
        </p:txBody>
      </p:sp>
      <p:sp>
        <p:nvSpPr>
          <p:cNvPr id="18" name="Rectangle: Rounded Corners 17">
            <a:extLst>
              <a:ext uri="{FF2B5EF4-FFF2-40B4-BE49-F238E27FC236}">
                <a16:creationId xmlns:a16="http://schemas.microsoft.com/office/drawing/2014/main" id="{77E92722-0D2E-E722-084D-29EA74EA76E9}"/>
              </a:ext>
            </a:extLst>
          </p:cNvPr>
          <p:cNvSpPr/>
          <p:nvPr/>
        </p:nvSpPr>
        <p:spPr>
          <a:xfrm>
            <a:off x="7684371" y="2851347"/>
            <a:ext cx="1872000" cy="1512000"/>
          </a:xfrm>
          <a:prstGeom prst="roundRect">
            <a:avLst/>
          </a:prstGeom>
          <a:solidFill>
            <a:srgbClr val="8787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Franklin Gothic Medium"/>
                <a:ea typeface="+mn-ea"/>
                <a:cs typeface="+mn-cs"/>
              </a:rPr>
              <a:t>Sharing knowledge and connecting through Green Cities Network</a:t>
            </a:r>
            <a:endParaRPr kumimoji="0" lang="en-GB" sz="12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7" name="Rectangle: Rounded Corners 16">
            <a:extLst>
              <a:ext uri="{FF2B5EF4-FFF2-40B4-BE49-F238E27FC236}">
                <a16:creationId xmlns:a16="http://schemas.microsoft.com/office/drawing/2014/main" id="{9A5E852B-4BB4-2DCD-BE5C-9F9913592015}"/>
              </a:ext>
            </a:extLst>
          </p:cNvPr>
          <p:cNvSpPr/>
          <p:nvPr/>
        </p:nvSpPr>
        <p:spPr>
          <a:xfrm>
            <a:off x="3344307" y="2804258"/>
            <a:ext cx="1872000" cy="1512000"/>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Franklin Gothic Medium"/>
                <a:ea typeface="+mn-ea"/>
                <a:cs typeface="+mn-cs"/>
              </a:rPr>
              <a:t>Delivery of strategy and policy support</a:t>
            </a:r>
          </a:p>
        </p:txBody>
      </p:sp>
      <p:sp>
        <p:nvSpPr>
          <p:cNvPr id="19" name="Rectangle: Rounded Corners 18">
            <a:extLst>
              <a:ext uri="{FF2B5EF4-FFF2-40B4-BE49-F238E27FC236}">
                <a16:creationId xmlns:a16="http://schemas.microsoft.com/office/drawing/2014/main" id="{8152EC2D-667A-7740-7784-E41F2ED1573C}"/>
              </a:ext>
            </a:extLst>
          </p:cNvPr>
          <p:cNvSpPr/>
          <p:nvPr/>
        </p:nvSpPr>
        <p:spPr>
          <a:xfrm>
            <a:off x="5505345" y="2822930"/>
            <a:ext cx="1872000" cy="1512000"/>
          </a:xfrm>
          <a:prstGeom prst="roundRect">
            <a:avLst/>
          </a:prstGeom>
          <a:solidFill>
            <a:srgbClr val="1CB4F8"/>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Franklin Gothic Medium"/>
                <a:ea typeface="+mn-ea"/>
                <a:cs typeface="+mn-cs"/>
              </a:rPr>
              <a:t>Facilitating and stimulating Green City infrastructure investment</a:t>
            </a:r>
            <a:endParaRPr kumimoji="0" lang="en-US"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0" name="Rectangle: Rounded Corners 19">
            <a:extLst>
              <a:ext uri="{FF2B5EF4-FFF2-40B4-BE49-F238E27FC236}">
                <a16:creationId xmlns:a16="http://schemas.microsoft.com/office/drawing/2014/main" id="{A376A68B-F1AC-2DA7-913D-4223DDA689B6}"/>
              </a:ext>
            </a:extLst>
          </p:cNvPr>
          <p:cNvSpPr/>
          <p:nvPr/>
        </p:nvSpPr>
        <p:spPr>
          <a:xfrm>
            <a:off x="9913904" y="2822930"/>
            <a:ext cx="1872000" cy="1512000"/>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Franklin Gothic Medium"/>
                <a:ea typeface="+mn-ea"/>
                <a:cs typeface="+mn-cs"/>
              </a:rPr>
              <a:t>Supporting access to green finance</a:t>
            </a:r>
          </a:p>
        </p:txBody>
      </p:sp>
      <p:sp>
        <p:nvSpPr>
          <p:cNvPr id="10" name="Date Placeholder 9">
            <a:extLst>
              <a:ext uri="{FF2B5EF4-FFF2-40B4-BE49-F238E27FC236}">
                <a16:creationId xmlns:a16="http://schemas.microsoft.com/office/drawing/2014/main" id="{002F2C19-20E2-D304-B08E-D57F00633638}"/>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2F2B202-AB82-4D12-8DB7-3383F49C0057}" type="datetime3">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grpSp>
        <p:nvGrpSpPr>
          <p:cNvPr id="26" name="Group 25">
            <a:extLst>
              <a:ext uri="{FF2B5EF4-FFF2-40B4-BE49-F238E27FC236}">
                <a16:creationId xmlns:a16="http://schemas.microsoft.com/office/drawing/2014/main" id="{244CD6FE-52F6-50DA-8BFB-7636279B43FF}"/>
              </a:ext>
            </a:extLst>
          </p:cNvPr>
          <p:cNvGrpSpPr/>
          <p:nvPr/>
        </p:nvGrpSpPr>
        <p:grpSpPr>
          <a:xfrm>
            <a:off x="3449157" y="5827074"/>
            <a:ext cx="8299930" cy="646331"/>
            <a:chOff x="3449157" y="5827074"/>
            <a:chExt cx="8299930" cy="646331"/>
          </a:xfrm>
        </p:grpSpPr>
        <p:sp>
          <p:nvSpPr>
            <p:cNvPr id="11" name="Right Bracket 10">
              <a:extLst>
                <a:ext uri="{FF2B5EF4-FFF2-40B4-BE49-F238E27FC236}">
                  <a16:creationId xmlns:a16="http://schemas.microsoft.com/office/drawing/2014/main" id="{7995A555-994A-6760-FADA-8ADCF82BDA0D}"/>
                </a:ext>
              </a:extLst>
            </p:cNvPr>
            <p:cNvSpPr/>
            <p:nvPr/>
          </p:nvSpPr>
          <p:spPr>
            <a:xfrm rot="5400000">
              <a:off x="7530374" y="1931526"/>
              <a:ext cx="137496" cy="8299930"/>
            </a:xfrm>
            <a:prstGeom prst="rightBracket">
              <a:avLst/>
            </a:prstGeom>
            <a:ln w="2540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58595B"/>
                </a:solidFill>
                <a:effectLst/>
                <a:uLnTx/>
                <a:uFillTx/>
                <a:latin typeface="Franklin Gothic Book"/>
                <a:ea typeface="+mn-ea"/>
                <a:cs typeface="+mn-cs"/>
              </a:endParaRPr>
            </a:p>
          </p:txBody>
        </p:sp>
        <p:sp>
          <p:nvSpPr>
            <p:cNvPr id="15" name="TextBox 14">
              <a:extLst>
                <a:ext uri="{FF2B5EF4-FFF2-40B4-BE49-F238E27FC236}">
                  <a16:creationId xmlns:a16="http://schemas.microsoft.com/office/drawing/2014/main" id="{B4C59A75-A326-0DC2-99BC-16575E24BAE9}"/>
                </a:ext>
              </a:extLst>
            </p:cNvPr>
            <p:cNvSpPr txBox="1"/>
            <p:nvPr/>
          </p:nvSpPr>
          <p:spPr>
            <a:xfrm>
              <a:off x="6142244" y="5827074"/>
              <a:ext cx="2913756" cy="646331"/>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lumMod val="50000"/>
                    </a:srgbClr>
                  </a:solidFill>
                  <a:effectLst/>
                  <a:uLnTx/>
                  <a:uFillTx/>
                  <a:latin typeface="Franklin Gothic Demi Cond" panose="020B0706030402020204" pitchFamily="34" charset="0"/>
                  <a:ea typeface="ＭＳ Ｐゴシック" charset="0"/>
                  <a:cs typeface="Arial" charset="0"/>
                </a:rPr>
                <a:t>Partnership, Capacity Building, Governance and Impact</a:t>
              </a:r>
            </a:p>
          </p:txBody>
        </p:sp>
      </p:grpSp>
      <p:sp>
        <p:nvSpPr>
          <p:cNvPr id="13" name="TextBox 12">
            <a:extLst>
              <a:ext uri="{FF2B5EF4-FFF2-40B4-BE49-F238E27FC236}">
                <a16:creationId xmlns:a16="http://schemas.microsoft.com/office/drawing/2014/main" id="{EFFFF172-D953-B23F-5567-CDFDF11A5D98}"/>
              </a:ext>
            </a:extLst>
          </p:cNvPr>
          <p:cNvSpPr txBox="1"/>
          <p:nvPr/>
        </p:nvSpPr>
        <p:spPr>
          <a:xfrm>
            <a:off x="3403830" y="4334930"/>
            <a:ext cx="1885555" cy="646331"/>
          </a:xfrm>
          <a:prstGeom prst="rect">
            <a:avLst/>
          </a:prstGeom>
          <a:noFill/>
        </p:spPr>
        <p:txBody>
          <a:bodyPr wrap="square">
            <a:spAutoFit/>
          </a:bodyPr>
          <a:lstStyle/>
          <a:p>
            <a:pPr marL="172800" marR="0" lvl="0" indent="-1728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Green City Action Plans (GCAP)</a:t>
            </a:r>
          </a:p>
          <a:p>
            <a:pPr marL="172800" marR="0" lvl="0" indent="-1728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Policy Dialogue</a:t>
            </a:r>
          </a:p>
        </p:txBody>
      </p:sp>
      <p:sp>
        <p:nvSpPr>
          <p:cNvPr id="16" name="TextBox 15">
            <a:extLst>
              <a:ext uri="{FF2B5EF4-FFF2-40B4-BE49-F238E27FC236}">
                <a16:creationId xmlns:a16="http://schemas.microsoft.com/office/drawing/2014/main" id="{6D58FFFC-BE8B-0D13-C966-3819E528C7CA}"/>
              </a:ext>
            </a:extLst>
          </p:cNvPr>
          <p:cNvSpPr txBox="1"/>
          <p:nvPr/>
        </p:nvSpPr>
        <p:spPr>
          <a:xfrm>
            <a:off x="5567129" y="4334930"/>
            <a:ext cx="1872001" cy="1569660"/>
          </a:xfrm>
          <a:prstGeom prst="rect">
            <a:avLst/>
          </a:prstGeom>
          <a:noFill/>
        </p:spPr>
        <p:txBody>
          <a:bodyPr wrap="square">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Urban Transport</a:t>
            </a: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Water &amp; Wastewater</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Solid Waste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Buildings</a:t>
            </a: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District Energy &amp; Renewables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Arial" charset="0"/>
              </a:rPr>
              <a:t>Climate Resilience &amp; Nature</a:t>
            </a:r>
          </a:p>
        </p:txBody>
      </p:sp>
      <p:pic>
        <p:nvPicPr>
          <p:cNvPr id="2" name="Picture 1" descr="A river running through a city&#10;&#10;Description automatically generated">
            <a:extLst>
              <a:ext uri="{FF2B5EF4-FFF2-40B4-BE49-F238E27FC236}">
                <a16:creationId xmlns:a16="http://schemas.microsoft.com/office/drawing/2014/main" id="{E8DA3931-B1FD-7F12-1F03-CA563566A8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86593"/>
            <a:ext cx="2983186" cy="5393406"/>
          </a:xfrm>
          <a:prstGeom prst="rect">
            <a:avLst/>
          </a:prstGeom>
          <a:effectLst/>
        </p:spPr>
      </p:pic>
      <p:grpSp>
        <p:nvGrpSpPr>
          <p:cNvPr id="68" name="Group 67">
            <a:extLst>
              <a:ext uri="{FF2B5EF4-FFF2-40B4-BE49-F238E27FC236}">
                <a16:creationId xmlns:a16="http://schemas.microsoft.com/office/drawing/2014/main" id="{576511E0-7D1F-ACF0-D5E0-3B2BDA9F9891}"/>
              </a:ext>
            </a:extLst>
          </p:cNvPr>
          <p:cNvGrpSpPr/>
          <p:nvPr/>
        </p:nvGrpSpPr>
        <p:grpSpPr>
          <a:xfrm>
            <a:off x="7409171" y="2538581"/>
            <a:ext cx="589959" cy="589959"/>
            <a:chOff x="7511930" y="2502569"/>
            <a:chExt cx="589959" cy="589959"/>
          </a:xfrm>
        </p:grpSpPr>
        <p:sp>
          <p:nvSpPr>
            <p:cNvPr id="41" name="Flowchart: Connector 40">
              <a:extLst>
                <a:ext uri="{FF2B5EF4-FFF2-40B4-BE49-F238E27FC236}">
                  <a16:creationId xmlns:a16="http://schemas.microsoft.com/office/drawing/2014/main" id="{DDEA0BFA-2A46-32DC-CC1F-7801ED34093E}"/>
                </a:ext>
              </a:extLst>
            </p:cNvPr>
            <p:cNvSpPr/>
            <p:nvPr/>
          </p:nvSpPr>
          <p:spPr>
            <a:xfrm rot="3600000">
              <a:off x="7530935" y="2525887"/>
              <a:ext cx="554400" cy="554400"/>
            </a:xfrm>
            <a:prstGeom prst="flowChartConnector">
              <a:avLst/>
            </a:prstGeom>
            <a:solidFill>
              <a:schemeClr val="bg1"/>
            </a:solidFill>
            <a:ln>
              <a:solidFill>
                <a:srgbClr val="87878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6600"/>
                </a:solidFill>
                <a:effectLst/>
                <a:uLnTx/>
                <a:uFillTx/>
                <a:latin typeface="Franklin Gothic Book"/>
                <a:ea typeface="+mn-ea"/>
                <a:cs typeface="+mn-cs"/>
              </a:endParaRPr>
            </a:p>
          </p:txBody>
        </p:sp>
        <p:pic>
          <p:nvPicPr>
            <p:cNvPr id="37" name="Graphic 36" descr="Circles with lines with solid fill">
              <a:extLst>
                <a:ext uri="{FF2B5EF4-FFF2-40B4-BE49-F238E27FC236}">
                  <a16:creationId xmlns:a16="http://schemas.microsoft.com/office/drawing/2014/main" id="{FDAABF5E-6375-0A92-B6B1-250FF8F1E52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547718">
              <a:off x="7511930" y="2502569"/>
              <a:ext cx="589959" cy="589959"/>
            </a:xfrm>
            <a:prstGeom prst="rect">
              <a:avLst/>
            </a:prstGeom>
          </p:spPr>
        </p:pic>
      </p:grpSp>
      <p:grpSp>
        <p:nvGrpSpPr>
          <p:cNvPr id="65" name="Group 64">
            <a:extLst>
              <a:ext uri="{FF2B5EF4-FFF2-40B4-BE49-F238E27FC236}">
                <a16:creationId xmlns:a16="http://schemas.microsoft.com/office/drawing/2014/main" id="{CC93334E-97FE-100E-2C39-B9D5272C18CF}"/>
              </a:ext>
            </a:extLst>
          </p:cNvPr>
          <p:cNvGrpSpPr/>
          <p:nvPr/>
        </p:nvGrpSpPr>
        <p:grpSpPr>
          <a:xfrm>
            <a:off x="9642632" y="2525887"/>
            <a:ext cx="554400" cy="570320"/>
            <a:chOff x="9642632" y="2525887"/>
            <a:chExt cx="554400" cy="570320"/>
          </a:xfrm>
        </p:grpSpPr>
        <p:sp>
          <p:nvSpPr>
            <p:cNvPr id="14" name="Flowchart: Connector 13">
              <a:extLst>
                <a:ext uri="{FF2B5EF4-FFF2-40B4-BE49-F238E27FC236}">
                  <a16:creationId xmlns:a16="http://schemas.microsoft.com/office/drawing/2014/main" id="{130F43C4-F9FF-9FEA-918C-34E7FC823BEA}"/>
                </a:ext>
              </a:extLst>
            </p:cNvPr>
            <p:cNvSpPr/>
            <p:nvPr/>
          </p:nvSpPr>
          <p:spPr>
            <a:xfrm rot="3600000">
              <a:off x="9642632" y="2525887"/>
              <a:ext cx="554400" cy="554400"/>
            </a:xfrm>
            <a:prstGeom prst="flowChartConnector">
              <a:avLst/>
            </a:prstGeom>
            <a:solidFill>
              <a:schemeClr val="bg1"/>
            </a:solidFill>
            <a:ln>
              <a:solidFill>
                <a:srgbClr val="00AE9E"/>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6600"/>
                </a:solidFill>
                <a:effectLst/>
                <a:uLnTx/>
                <a:uFillTx/>
                <a:latin typeface="Franklin Gothic Book"/>
                <a:ea typeface="+mn-ea"/>
                <a:cs typeface="+mn-cs"/>
              </a:endParaRPr>
            </a:p>
          </p:txBody>
        </p:sp>
        <p:pic>
          <p:nvPicPr>
            <p:cNvPr id="63" name="Graphic 62" descr="Handshake with solid fill">
              <a:extLst>
                <a:ext uri="{FF2B5EF4-FFF2-40B4-BE49-F238E27FC236}">
                  <a16:creationId xmlns:a16="http://schemas.microsoft.com/office/drawing/2014/main" id="{A35B5CD8-A4BD-B01A-BE01-946AE216CBE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51385" y="2559314"/>
              <a:ext cx="536893" cy="536893"/>
            </a:xfrm>
            <a:prstGeom prst="rect">
              <a:avLst/>
            </a:prstGeom>
          </p:spPr>
        </p:pic>
      </p:grpSp>
      <p:grpSp>
        <p:nvGrpSpPr>
          <p:cNvPr id="67" name="Group 66">
            <a:extLst>
              <a:ext uri="{FF2B5EF4-FFF2-40B4-BE49-F238E27FC236}">
                <a16:creationId xmlns:a16="http://schemas.microsoft.com/office/drawing/2014/main" id="{BB4D9F58-10BA-38A5-780D-9CC412242BA0}"/>
              </a:ext>
            </a:extLst>
          </p:cNvPr>
          <p:cNvGrpSpPr/>
          <p:nvPr/>
        </p:nvGrpSpPr>
        <p:grpSpPr>
          <a:xfrm>
            <a:off x="3095139" y="2527057"/>
            <a:ext cx="554400" cy="554400"/>
            <a:chOff x="3232801" y="2525886"/>
            <a:chExt cx="554400" cy="554400"/>
          </a:xfrm>
        </p:grpSpPr>
        <p:sp>
          <p:nvSpPr>
            <p:cNvPr id="43" name="Flowchart: Connector 42">
              <a:extLst>
                <a:ext uri="{FF2B5EF4-FFF2-40B4-BE49-F238E27FC236}">
                  <a16:creationId xmlns:a16="http://schemas.microsoft.com/office/drawing/2014/main" id="{BB796B07-E96D-6D33-8CE9-91A8861BE6E4}"/>
                </a:ext>
              </a:extLst>
            </p:cNvPr>
            <p:cNvSpPr/>
            <p:nvPr/>
          </p:nvSpPr>
          <p:spPr>
            <a:xfrm rot="3600000">
              <a:off x="3232801" y="2525886"/>
              <a:ext cx="554400" cy="554400"/>
            </a:xfrm>
            <a:prstGeom prst="flowChartConnector">
              <a:avLst/>
            </a:prstGeom>
            <a:solidFill>
              <a:schemeClr val="bg1"/>
            </a:solidFill>
            <a:ln>
              <a:solidFill>
                <a:srgbClr val="00539B"/>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6600"/>
                </a:solidFill>
                <a:effectLst/>
                <a:uLnTx/>
                <a:uFillTx/>
                <a:latin typeface="Franklin Gothic Book"/>
                <a:ea typeface="+mn-ea"/>
                <a:cs typeface="+mn-cs"/>
              </a:endParaRPr>
            </a:p>
          </p:txBody>
        </p:sp>
        <p:pic>
          <p:nvPicPr>
            <p:cNvPr id="64" name="Graphic 63" descr="Clipboard with solid fill">
              <a:extLst>
                <a:ext uri="{FF2B5EF4-FFF2-40B4-BE49-F238E27FC236}">
                  <a16:creationId xmlns:a16="http://schemas.microsoft.com/office/drawing/2014/main" id="{8EEC597C-4397-275C-4726-6AAD26CC818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293816" y="2561654"/>
              <a:ext cx="478307" cy="482863"/>
            </a:xfrm>
            <a:prstGeom prst="rect">
              <a:avLst/>
            </a:prstGeom>
          </p:spPr>
        </p:pic>
      </p:grpSp>
      <p:grpSp>
        <p:nvGrpSpPr>
          <p:cNvPr id="71" name="Group 70">
            <a:extLst>
              <a:ext uri="{FF2B5EF4-FFF2-40B4-BE49-F238E27FC236}">
                <a16:creationId xmlns:a16="http://schemas.microsoft.com/office/drawing/2014/main" id="{BFF09C32-A3DE-AE0E-66E0-D5F7A76078A1}"/>
              </a:ext>
            </a:extLst>
          </p:cNvPr>
          <p:cNvGrpSpPr/>
          <p:nvPr/>
        </p:nvGrpSpPr>
        <p:grpSpPr>
          <a:xfrm>
            <a:off x="5179443" y="2499765"/>
            <a:ext cx="554400" cy="557630"/>
            <a:chOff x="5179443" y="2499765"/>
            <a:chExt cx="554400" cy="557630"/>
          </a:xfrm>
        </p:grpSpPr>
        <p:sp>
          <p:nvSpPr>
            <p:cNvPr id="66" name="Flowchart: Connector 65">
              <a:extLst>
                <a:ext uri="{FF2B5EF4-FFF2-40B4-BE49-F238E27FC236}">
                  <a16:creationId xmlns:a16="http://schemas.microsoft.com/office/drawing/2014/main" id="{1F93C0CA-EBEF-E6DD-3E7B-CA6D0B173281}"/>
                </a:ext>
              </a:extLst>
            </p:cNvPr>
            <p:cNvSpPr/>
            <p:nvPr/>
          </p:nvSpPr>
          <p:spPr>
            <a:xfrm rot="3600000">
              <a:off x="5179443" y="2502995"/>
              <a:ext cx="554400" cy="554400"/>
            </a:xfrm>
            <a:prstGeom prst="flowChartConnector">
              <a:avLst/>
            </a:prstGeom>
            <a:solidFill>
              <a:schemeClr val="bg1"/>
            </a:solidFill>
            <a:ln>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6600"/>
                </a:solidFill>
                <a:effectLst/>
                <a:uLnTx/>
                <a:uFillTx/>
                <a:latin typeface="Franklin Gothic Book"/>
                <a:ea typeface="+mn-ea"/>
                <a:cs typeface="+mn-cs"/>
              </a:endParaRPr>
            </a:p>
          </p:txBody>
        </p:sp>
        <p:pic>
          <p:nvPicPr>
            <p:cNvPr id="70" name="Graphic 69" descr="Streetcar with solid fill">
              <a:extLst>
                <a:ext uri="{FF2B5EF4-FFF2-40B4-BE49-F238E27FC236}">
                  <a16:creationId xmlns:a16="http://schemas.microsoft.com/office/drawing/2014/main" id="{53ED05A6-8433-505D-036D-4673BEA233B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189309" y="2499765"/>
              <a:ext cx="536381" cy="536381"/>
            </a:xfrm>
            <a:prstGeom prst="rect">
              <a:avLst/>
            </a:prstGeom>
          </p:spPr>
        </p:pic>
      </p:grpSp>
      <p:sp>
        <p:nvSpPr>
          <p:cNvPr id="7" name="Date Placeholder 2">
            <a:extLst>
              <a:ext uri="{FF2B5EF4-FFF2-40B4-BE49-F238E27FC236}">
                <a16:creationId xmlns:a16="http://schemas.microsoft.com/office/drawing/2014/main" id="{AB0EF715-CD3A-D633-60FC-B048712551F9}"/>
              </a:ext>
            </a:extLst>
          </p:cNvPr>
          <p:cNvSpPr txBox="1">
            <a:spLocks/>
          </p:cNvSpPr>
          <p:nvPr/>
        </p:nvSpPr>
        <p:spPr>
          <a:xfrm>
            <a:off x="1517561" y="6489498"/>
            <a:ext cx="3496174" cy="378000"/>
          </a:xfrm>
          <a:prstGeom prst="rect">
            <a:avLst/>
          </a:prstGeom>
          <a:noFill/>
        </p:spPr>
        <p:txBody>
          <a:bodyPr lIns="0" tIns="0" rIns="0" bIns="0" anchor="ctr"/>
          <a:lstStyle>
            <a:defPPr>
              <a:defRPr lang="en-US"/>
            </a:defPPr>
            <a:lvl1pPr marL="0" algn="l" defTabSz="914400" rtl="0" eaLnBrk="1" latinLnBrk="0" hangingPunct="1">
              <a:defRPr sz="800" kern="1200">
                <a:solidFill>
                  <a:schemeClr val="accent1"/>
                </a:solidFill>
                <a:latin typeface="Franklin Gothic Book"/>
                <a:ea typeface="+mn-ea"/>
                <a:cs typeface="Franklin Gothic Boo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539B"/>
                </a:solidFill>
                <a:effectLst/>
                <a:uLnTx/>
                <a:uFillTx/>
                <a:latin typeface="Franklin Gothic Book"/>
                <a:ea typeface="ＭＳ Ｐゴシック" charset="0"/>
              </a:rPr>
              <a:t>www.ebrdgreencities.com            #EBRDGreenCities</a:t>
            </a:r>
          </a:p>
        </p:txBody>
      </p:sp>
    </p:spTree>
    <p:extLst>
      <p:ext uri="{BB962C8B-B14F-4D97-AF65-F5344CB8AC3E}">
        <p14:creationId xmlns:p14="http://schemas.microsoft.com/office/powerpoint/2010/main" val="27004007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GCAPs: a Systematic Approach to Investments</a:t>
            </a:r>
            <a:endParaRPr lang="en-US"/>
          </a:p>
        </p:txBody>
      </p:sp>
      <p:grpSp>
        <p:nvGrpSpPr>
          <p:cNvPr id="54" name="Group 53">
            <a:extLst>
              <a:ext uri="{FF2B5EF4-FFF2-40B4-BE49-F238E27FC236}">
                <a16:creationId xmlns:a16="http://schemas.microsoft.com/office/drawing/2014/main" id="{6B51B2D2-966D-1532-7314-391D9AB9C45C}"/>
              </a:ext>
            </a:extLst>
          </p:cNvPr>
          <p:cNvGrpSpPr/>
          <p:nvPr/>
        </p:nvGrpSpPr>
        <p:grpSpPr>
          <a:xfrm>
            <a:off x="4875991" y="5260406"/>
            <a:ext cx="2411163" cy="378020"/>
            <a:chOff x="2996259" y="2657342"/>
            <a:chExt cx="3160567" cy="532263"/>
          </a:xfrm>
        </p:grpSpPr>
        <p:sp>
          <p:nvSpPr>
            <p:cNvPr id="71" name="Rounded Rectangle 27">
              <a:extLst>
                <a:ext uri="{FF2B5EF4-FFF2-40B4-BE49-F238E27FC236}">
                  <a16:creationId xmlns:a16="http://schemas.microsoft.com/office/drawing/2014/main" id="{304C5403-7B9E-9CE6-8059-61F92B87B17C}"/>
                </a:ext>
              </a:extLst>
            </p:cNvPr>
            <p:cNvSpPr/>
            <p:nvPr/>
          </p:nvSpPr>
          <p:spPr>
            <a:xfrm>
              <a:off x="5252047" y="2657342"/>
              <a:ext cx="904779" cy="532263"/>
            </a:xfrm>
            <a:prstGeom prst="roundRect">
              <a:avLst>
                <a:gd name="adj" fmla="val 50000"/>
              </a:avLst>
            </a:prstGeom>
            <a:noFill/>
            <a:ln w="127000">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72" name="Rounded Rectangle 28">
              <a:extLst>
                <a:ext uri="{FF2B5EF4-FFF2-40B4-BE49-F238E27FC236}">
                  <a16:creationId xmlns:a16="http://schemas.microsoft.com/office/drawing/2014/main" id="{1068290F-F6DB-DBAE-D466-E06DF2BD1638}"/>
                </a:ext>
              </a:extLst>
            </p:cNvPr>
            <p:cNvSpPr/>
            <p:nvPr/>
          </p:nvSpPr>
          <p:spPr>
            <a:xfrm>
              <a:off x="2996259" y="2657342"/>
              <a:ext cx="904778" cy="532263"/>
            </a:xfrm>
            <a:prstGeom prst="roundRect">
              <a:avLst>
                <a:gd name="adj" fmla="val 50000"/>
              </a:avLst>
            </a:prstGeom>
            <a:noFill/>
            <a:ln w="127000">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73" name="Rounded Rectangle 29">
              <a:extLst>
                <a:ext uri="{FF2B5EF4-FFF2-40B4-BE49-F238E27FC236}">
                  <a16:creationId xmlns:a16="http://schemas.microsoft.com/office/drawing/2014/main" id="{C177CBE6-862B-C765-DEE0-70644B4A3FD3}"/>
                </a:ext>
              </a:extLst>
            </p:cNvPr>
            <p:cNvSpPr/>
            <p:nvPr/>
          </p:nvSpPr>
          <p:spPr>
            <a:xfrm>
              <a:off x="4120261" y="2657342"/>
              <a:ext cx="904778" cy="532263"/>
            </a:xfrm>
            <a:prstGeom prst="roundRect">
              <a:avLst>
                <a:gd name="adj" fmla="val 50000"/>
              </a:avLst>
            </a:prstGeom>
            <a:noFill/>
            <a:ln w="127000">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74" name="Rounded Rectangle 30">
              <a:extLst>
                <a:ext uri="{FF2B5EF4-FFF2-40B4-BE49-F238E27FC236}">
                  <a16:creationId xmlns:a16="http://schemas.microsoft.com/office/drawing/2014/main" id="{5229CDEC-F571-DD0F-F5F6-ABE7E93831A2}"/>
                </a:ext>
              </a:extLst>
            </p:cNvPr>
            <p:cNvSpPr/>
            <p:nvPr/>
          </p:nvSpPr>
          <p:spPr>
            <a:xfrm>
              <a:off x="3661200" y="2876353"/>
              <a:ext cx="695152" cy="139960"/>
            </a:xfrm>
            <a:prstGeom prst="roundRect">
              <a:avLst>
                <a:gd name="adj" fmla="val 50000"/>
              </a:avLst>
            </a:prstGeom>
            <a:solidFill>
              <a:srgbClr val="01689B"/>
            </a:solidFill>
            <a:ln w="127000">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75" name="Rounded Rectangle 31">
              <a:extLst>
                <a:ext uri="{FF2B5EF4-FFF2-40B4-BE49-F238E27FC236}">
                  <a16:creationId xmlns:a16="http://schemas.microsoft.com/office/drawing/2014/main" id="{2B671C5A-58D0-1F71-B0E8-C09ACC380DDB}"/>
                </a:ext>
              </a:extLst>
            </p:cNvPr>
            <p:cNvSpPr/>
            <p:nvPr/>
          </p:nvSpPr>
          <p:spPr>
            <a:xfrm>
              <a:off x="4788000" y="2876353"/>
              <a:ext cx="695152" cy="139960"/>
            </a:xfrm>
            <a:prstGeom prst="roundRect">
              <a:avLst>
                <a:gd name="adj" fmla="val 50000"/>
              </a:avLst>
            </a:prstGeom>
            <a:solidFill>
              <a:srgbClr val="1392A5"/>
            </a:solidFill>
            <a:ln w="127000">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57" name="TextBox 56">
            <a:extLst>
              <a:ext uri="{FF2B5EF4-FFF2-40B4-BE49-F238E27FC236}">
                <a16:creationId xmlns:a16="http://schemas.microsoft.com/office/drawing/2014/main" id="{A8D325CA-69F3-8590-39AA-6466C5BFBBF0}"/>
              </a:ext>
            </a:extLst>
          </p:cNvPr>
          <p:cNvSpPr txBox="1"/>
          <p:nvPr/>
        </p:nvSpPr>
        <p:spPr>
          <a:xfrm>
            <a:off x="2004365" y="5186800"/>
            <a:ext cx="154350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539B"/>
                </a:solidFill>
                <a:effectLst/>
                <a:uLnTx/>
                <a:uFillTx/>
                <a:latin typeface="Franklin Gothic Book" panose="020B0503020102020204" pitchFamily="34" charset="0"/>
                <a:ea typeface="ＭＳ Ｐゴシック" charset="0"/>
                <a:cs typeface="Arial" charset="0"/>
              </a:rPr>
              <a:t>Policy and Strategy</a:t>
            </a:r>
          </a:p>
        </p:txBody>
      </p:sp>
      <p:sp>
        <p:nvSpPr>
          <p:cNvPr id="58" name="TextBox 57">
            <a:extLst>
              <a:ext uri="{FF2B5EF4-FFF2-40B4-BE49-F238E27FC236}">
                <a16:creationId xmlns:a16="http://schemas.microsoft.com/office/drawing/2014/main" id="{5EA8D444-B80B-1B04-35EB-252FAE286FB1}"/>
              </a:ext>
            </a:extLst>
          </p:cNvPr>
          <p:cNvSpPr txBox="1"/>
          <p:nvPr/>
        </p:nvSpPr>
        <p:spPr>
          <a:xfrm>
            <a:off x="8804123" y="5173557"/>
            <a:ext cx="154350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539B"/>
                </a:solidFill>
                <a:effectLst/>
                <a:uLnTx/>
                <a:uFillTx/>
                <a:latin typeface="Franklin Gothic Book" panose="020B0503020102020204" pitchFamily="34" charset="0"/>
                <a:ea typeface="ＭＳ Ｐゴシック" charset="0"/>
                <a:cs typeface="Arial" charset="0"/>
              </a:rPr>
              <a:t>Infrastructure Investment</a:t>
            </a:r>
          </a:p>
        </p:txBody>
      </p:sp>
      <p:sp>
        <p:nvSpPr>
          <p:cNvPr id="121" name="Slide Number Placeholder 4">
            <a:extLst>
              <a:ext uri="{FF2B5EF4-FFF2-40B4-BE49-F238E27FC236}">
                <a16:creationId xmlns:a16="http://schemas.microsoft.com/office/drawing/2014/main" id="{ACA6BD8A-8295-FD42-7192-DA8BBB04D5BD}"/>
              </a:ext>
            </a:extLst>
          </p:cNvPr>
          <p:cNvSpPr txBox="1">
            <a:spLocks/>
          </p:cNvSpPr>
          <p:nvPr/>
        </p:nvSpPr>
        <p:spPr>
          <a:xfrm>
            <a:off x="11269085" y="6480000"/>
            <a:ext cx="480003" cy="378000"/>
          </a:xfrm>
          <a:prstGeom prst="rect">
            <a:avLst/>
          </a:prstGeom>
        </p:spPr>
        <p:txBody>
          <a:bodyPr lIns="0" tIns="0" rIns="0" bIns="0" anchor="ctr"/>
          <a:lstStyle>
            <a:defPPr>
              <a:defRPr lang="en-US"/>
            </a:defPPr>
            <a:lvl1pPr marL="0" algn="r" defTabSz="914400" rtl="0" eaLnBrk="1" latinLnBrk="0" hangingPunct="1">
              <a:defRPr sz="800" kern="1200">
                <a:solidFill>
                  <a:schemeClr val="accent1"/>
                </a:solidFill>
                <a:latin typeface="Franklin Gothic Book"/>
                <a:ea typeface="+mn-ea"/>
                <a:cs typeface="Franklin Gothic Boo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00539B"/>
                </a:solidFill>
                <a:effectLst/>
                <a:uLnTx/>
                <a:uFillTx/>
                <a:latin typeface="Franklin Gothic Book"/>
                <a:ea typeface="+mn-ea"/>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800" b="0" i="0" u="none" strike="noStrike" kern="1200" cap="none" spc="0" normalizeH="0" baseline="0" noProof="0">
              <a:ln>
                <a:noFill/>
              </a:ln>
              <a:solidFill>
                <a:srgbClr val="00539B"/>
              </a:solidFill>
              <a:effectLst/>
              <a:uLnTx/>
              <a:uFillTx/>
              <a:latin typeface="Franklin Gothic Book"/>
              <a:ea typeface="+mn-ea"/>
            </a:endParaRPr>
          </a:p>
        </p:txBody>
      </p:sp>
      <p:sp>
        <p:nvSpPr>
          <p:cNvPr id="4" name="Date Placeholder 3">
            <a:extLst>
              <a:ext uri="{FF2B5EF4-FFF2-40B4-BE49-F238E27FC236}">
                <a16:creationId xmlns:a16="http://schemas.microsoft.com/office/drawing/2014/main" id="{1616ECF1-4BF2-6538-FE8E-06AAEDB29D57}"/>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B5131A77-B1C7-475A-975F-CA8FC1200788}" type="datetime3">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cxnSp>
        <p:nvCxnSpPr>
          <p:cNvPr id="26" name="Straight Connector 25">
            <a:extLst>
              <a:ext uri="{FF2B5EF4-FFF2-40B4-BE49-F238E27FC236}">
                <a16:creationId xmlns:a16="http://schemas.microsoft.com/office/drawing/2014/main" id="{4EC426B7-126D-D982-6738-A90B2473FF4C}"/>
              </a:ext>
            </a:extLst>
          </p:cNvPr>
          <p:cNvCxnSpPr>
            <a:cxnSpLocks/>
          </p:cNvCxnSpPr>
          <p:nvPr/>
        </p:nvCxnSpPr>
        <p:spPr>
          <a:xfrm>
            <a:off x="426720" y="4422605"/>
            <a:ext cx="10767617" cy="14945"/>
          </a:xfrm>
          <a:prstGeom prst="line">
            <a:avLst/>
          </a:prstGeom>
          <a:ln w="9525">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D90A546F-4906-AA2E-66DD-69635DD9A77C}"/>
              </a:ext>
            </a:extLst>
          </p:cNvPr>
          <p:cNvSpPr txBox="1"/>
          <p:nvPr/>
        </p:nvSpPr>
        <p:spPr>
          <a:xfrm>
            <a:off x="805070" y="1682912"/>
            <a:ext cx="260264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Baseline</a:t>
            </a:r>
          </a:p>
        </p:txBody>
      </p:sp>
      <p:grpSp>
        <p:nvGrpSpPr>
          <p:cNvPr id="16" name="Group 15">
            <a:extLst>
              <a:ext uri="{FF2B5EF4-FFF2-40B4-BE49-F238E27FC236}">
                <a16:creationId xmlns:a16="http://schemas.microsoft.com/office/drawing/2014/main" id="{9972E72D-A4AC-72CA-273B-4622969878AC}"/>
              </a:ext>
            </a:extLst>
          </p:cNvPr>
          <p:cNvGrpSpPr/>
          <p:nvPr/>
        </p:nvGrpSpPr>
        <p:grpSpPr>
          <a:xfrm>
            <a:off x="7252844" y="4710685"/>
            <a:ext cx="1543501" cy="1491468"/>
            <a:chOff x="6000465" y="5014212"/>
            <a:chExt cx="1543501" cy="1491468"/>
          </a:xfrm>
        </p:grpSpPr>
        <p:sp>
          <p:nvSpPr>
            <p:cNvPr id="9" name="Flowchart: Connector 8">
              <a:extLst>
                <a:ext uri="{FF2B5EF4-FFF2-40B4-BE49-F238E27FC236}">
                  <a16:creationId xmlns:a16="http://schemas.microsoft.com/office/drawing/2014/main" id="{3F2BED7C-5E6A-2359-B621-A1A937EB6D65}"/>
                </a:ext>
              </a:extLst>
            </p:cNvPr>
            <p:cNvSpPr/>
            <p:nvPr/>
          </p:nvSpPr>
          <p:spPr>
            <a:xfrm>
              <a:off x="6000465" y="5014212"/>
              <a:ext cx="1543501" cy="1439482"/>
            </a:xfrm>
            <a:prstGeom prst="flowChartConnector">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15" name="Graphic 14" descr="Streetcar with solid fill">
              <a:extLst>
                <a:ext uri="{FF2B5EF4-FFF2-40B4-BE49-F238E27FC236}">
                  <a16:creationId xmlns:a16="http://schemas.microsoft.com/office/drawing/2014/main" id="{C143092D-DEC7-EF7F-47F8-526ADCE9096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20188" y="5031051"/>
              <a:ext cx="1474629" cy="1474629"/>
            </a:xfrm>
            <a:prstGeom prst="rect">
              <a:avLst/>
            </a:prstGeom>
          </p:spPr>
        </p:pic>
      </p:grpSp>
      <p:grpSp>
        <p:nvGrpSpPr>
          <p:cNvPr id="19" name="Group 18">
            <a:extLst>
              <a:ext uri="{FF2B5EF4-FFF2-40B4-BE49-F238E27FC236}">
                <a16:creationId xmlns:a16="http://schemas.microsoft.com/office/drawing/2014/main" id="{B7B9A2EE-C93A-8061-20AA-D0B808AB7092}"/>
              </a:ext>
            </a:extLst>
          </p:cNvPr>
          <p:cNvGrpSpPr/>
          <p:nvPr/>
        </p:nvGrpSpPr>
        <p:grpSpPr>
          <a:xfrm>
            <a:off x="3407710" y="4745097"/>
            <a:ext cx="1543501" cy="1439482"/>
            <a:chOff x="2325626" y="5085938"/>
            <a:chExt cx="1543501" cy="1439482"/>
          </a:xfrm>
        </p:grpSpPr>
        <p:sp>
          <p:nvSpPr>
            <p:cNvPr id="2" name="Flowchart: Connector 1">
              <a:extLst>
                <a:ext uri="{FF2B5EF4-FFF2-40B4-BE49-F238E27FC236}">
                  <a16:creationId xmlns:a16="http://schemas.microsoft.com/office/drawing/2014/main" id="{143AF743-A591-D57C-6CAC-2315FB6489C6}"/>
                </a:ext>
              </a:extLst>
            </p:cNvPr>
            <p:cNvSpPr/>
            <p:nvPr/>
          </p:nvSpPr>
          <p:spPr>
            <a:xfrm>
              <a:off x="2325626" y="5085938"/>
              <a:ext cx="1543501" cy="1439482"/>
            </a:xfrm>
            <a:prstGeom prst="flowChartConnector">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17" name="Graphic 16" descr="Clipboard with solid fill">
              <a:extLst>
                <a:ext uri="{FF2B5EF4-FFF2-40B4-BE49-F238E27FC236}">
                  <a16:creationId xmlns:a16="http://schemas.microsoft.com/office/drawing/2014/main" id="{9BC38451-08DB-FF6B-E9CD-A7573D2E831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96961" y="5125113"/>
              <a:ext cx="1277223" cy="1289389"/>
            </a:xfrm>
            <a:prstGeom prst="rect">
              <a:avLst/>
            </a:prstGeom>
          </p:spPr>
        </p:pic>
      </p:grpSp>
      <p:grpSp>
        <p:nvGrpSpPr>
          <p:cNvPr id="23" name="Group 22">
            <a:extLst>
              <a:ext uri="{FF2B5EF4-FFF2-40B4-BE49-F238E27FC236}">
                <a16:creationId xmlns:a16="http://schemas.microsoft.com/office/drawing/2014/main" id="{2B68CC27-F109-C5EC-E39E-CBE70A9F981B}"/>
              </a:ext>
            </a:extLst>
          </p:cNvPr>
          <p:cNvGrpSpPr/>
          <p:nvPr/>
        </p:nvGrpSpPr>
        <p:grpSpPr>
          <a:xfrm>
            <a:off x="5286765" y="4745097"/>
            <a:ext cx="1597434" cy="1439482"/>
            <a:chOff x="4032753" y="5051683"/>
            <a:chExt cx="1597434" cy="1439482"/>
          </a:xfrm>
        </p:grpSpPr>
        <p:sp>
          <p:nvSpPr>
            <p:cNvPr id="5" name="Flowchart: Connector 4">
              <a:extLst>
                <a:ext uri="{FF2B5EF4-FFF2-40B4-BE49-F238E27FC236}">
                  <a16:creationId xmlns:a16="http://schemas.microsoft.com/office/drawing/2014/main" id="{CEAF72E5-7850-BF2C-7547-FACA7E7F3511}"/>
                </a:ext>
              </a:extLst>
            </p:cNvPr>
            <p:cNvSpPr/>
            <p:nvPr/>
          </p:nvSpPr>
          <p:spPr>
            <a:xfrm>
              <a:off x="4065073" y="5051683"/>
              <a:ext cx="1543501" cy="1439482"/>
            </a:xfrm>
            <a:prstGeom prst="flowChartConnector">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endParaRPr>
            </a:p>
          </p:txBody>
        </p:sp>
        <p:sp>
          <p:nvSpPr>
            <p:cNvPr id="20" name="TextBox 19">
              <a:extLst>
                <a:ext uri="{FF2B5EF4-FFF2-40B4-BE49-F238E27FC236}">
                  <a16:creationId xmlns:a16="http://schemas.microsoft.com/office/drawing/2014/main" id="{F353C356-158F-62F9-710A-861D62549C47}"/>
                </a:ext>
              </a:extLst>
            </p:cNvPr>
            <p:cNvSpPr txBox="1"/>
            <p:nvPr/>
          </p:nvSpPr>
          <p:spPr>
            <a:xfrm>
              <a:off x="4032753" y="5294337"/>
              <a:ext cx="1597434"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00539B"/>
                  </a:solidFill>
                  <a:effectLst/>
                  <a:uLnTx/>
                  <a:uFillTx/>
                  <a:latin typeface="Franklin Gothic Medium" panose="020B0603020102020204" pitchFamily="34" charset="0"/>
                  <a:ea typeface="ＭＳ Ｐゴシック" charset="0"/>
                  <a:cs typeface="Arial" charset="0"/>
                </a:rPr>
                <a:t>Green City Action Plan (GCAP)</a:t>
              </a:r>
            </a:p>
          </p:txBody>
        </p:sp>
      </p:grpSp>
      <p:grpSp>
        <p:nvGrpSpPr>
          <p:cNvPr id="32" name="Group 31">
            <a:extLst>
              <a:ext uri="{FF2B5EF4-FFF2-40B4-BE49-F238E27FC236}">
                <a16:creationId xmlns:a16="http://schemas.microsoft.com/office/drawing/2014/main" id="{06E57FC0-5DDA-63F2-DD49-5E9BE821D9A1}"/>
              </a:ext>
            </a:extLst>
          </p:cNvPr>
          <p:cNvGrpSpPr/>
          <p:nvPr/>
        </p:nvGrpSpPr>
        <p:grpSpPr>
          <a:xfrm>
            <a:off x="442919" y="1430678"/>
            <a:ext cx="11271368" cy="2201083"/>
            <a:chOff x="442919" y="1430678"/>
            <a:chExt cx="11271368" cy="2201083"/>
          </a:xfrm>
        </p:grpSpPr>
        <p:grpSp>
          <p:nvGrpSpPr>
            <p:cNvPr id="25" name="Group 24">
              <a:extLst>
                <a:ext uri="{FF2B5EF4-FFF2-40B4-BE49-F238E27FC236}">
                  <a16:creationId xmlns:a16="http://schemas.microsoft.com/office/drawing/2014/main" id="{36594D2C-F380-3D4D-A199-732D42F513F1}"/>
                </a:ext>
              </a:extLst>
            </p:cNvPr>
            <p:cNvGrpSpPr/>
            <p:nvPr/>
          </p:nvGrpSpPr>
          <p:grpSpPr>
            <a:xfrm>
              <a:off x="442919" y="1430678"/>
              <a:ext cx="11271368" cy="2201083"/>
              <a:chOff x="350978" y="1228727"/>
              <a:chExt cx="11271368" cy="2201083"/>
            </a:xfrm>
          </p:grpSpPr>
          <p:grpSp>
            <p:nvGrpSpPr>
              <p:cNvPr id="24" name="Group 23">
                <a:extLst>
                  <a:ext uri="{FF2B5EF4-FFF2-40B4-BE49-F238E27FC236}">
                    <a16:creationId xmlns:a16="http://schemas.microsoft.com/office/drawing/2014/main" id="{EF5C2D52-E978-38C3-0434-4BD1CF92860A}"/>
                  </a:ext>
                </a:extLst>
              </p:cNvPr>
              <p:cNvGrpSpPr/>
              <p:nvPr/>
            </p:nvGrpSpPr>
            <p:grpSpPr>
              <a:xfrm>
                <a:off x="350978" y="1228727"/>
                <a:ext cx="11271368" cy="2201083"/>
                <a:chOff x="350978" y="1228727"/>
                <a:chExt cx="11271368" cy="2201083"/>
              </a:xfrm>
            </p:grpSpPr>
            <p:sp>
              <p:nvSpPr>
                <p:cNvPr id="18" name="TextBox 17">
                  <a:extLst>
                    <a:ext uri="{FF2B5EF4-FFF2-40B4-BE49-F238E27FC236}">
                      <a16:creationId xmlns:a16="http://schemas.microsoft.com/office/drawing/2014/main" id="{A98DDCA1-2CEB-B3CC-E1E1-6C8069CF4D16}"/>
                    </a:ext>
                  </a:extLst>
                </p:cNvPr>
                <p:cNvSpPr txBox="1"/>
                <p:nvPr/>
              </p:nvSpPr>
              <p:spPr>
                <a:xfrm>
                  <a:off x="421418" y="1228727"/>
                  <a:ext cx="2704183"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5549C"/>
                      </a:solidFill>
                      <a:effectLst/>
                      <a:uLnTx/>
                      <a:uFillTx/>
                      <a:latin typeface="Franklin Gothic Book" panose="020B0503020102020204" pitchFamily="34" charset="0"/>
                      <a:ea typeface="ＭＳ Ｐゴシック" charset="0"/>
                      <a:cs typeface="Arial" charset="0"/>
                    </a:rPr>
                    <a:t>How is the city doing?</a:t>
                  </a:r>
                  <a:endParaRPr kumimoji="0" lang="en-GB"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 name="TextBox 20">
                  <a:extLst>
                    <a:ext uri="{FF2B5EF4-FFF2-40B4-BE49-F238E27FC236}">
                      <a16:creationId xmlns:a16="http://schemas.microsoft.com/office/drawing/2014/main" id="{5DADC4A1-27CE-5769-599C-B64E3F76D223}"/>
                    </a:ext>
                  </a:extLst>
                </p:cNvPr>
                <p:cNvSpPr txBox="1"/>
                <p:nvPr/>
              </p:nvSpPr>
              <p:spPr>
                <a:xfrm>
                  <a:off x="3547867" y="1254889"/>
                  <a:ext cx="2704183"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5549C"/>
                      </a:solidFill>
                      <a:effectLst/>
                      <a:uLnTx/>
                      <a:uFillTx/>
                      <a:latin typeface="Franklin Gothic Book" panose="020B0503020102020204" pitchFamily="34" charset="0"/>
                      <a:ea typeface="ＭＳ Ｐゴシック" charset="0"/>
                      <a:cs typeface="Arial" charset="0"/>
                    </a:rPr>
                    <a:t>What should be done</a:t>
                  </a:r>
                  <a:r>
                    <a:rPr kumimoji="0" lang="en-GB" sz="1800" b="0" i="0" u="none" strike="noStrike" kern="1200" cap="none" spc="0" normalizeH="0" baseline="0" noProof="0">
                      <a:ln>
                        <a:noFill/>
                      </a:ln>
                      <a:solidFill>
                        <a:srgbClr val="05549C"/>
                      </a:solidFill>
                      <a:effectLst/>
                      <a:uLnTx/>
                      <a:uFillTx/>
                      <a:latin typeface="Franklin Gothic Book" panose="020B0503020102020204" pitchFamily="34" charset="0"/>
                      <a:ea typeface="ＭＳ Ｐゴシック" charset="0"/>
                      <a:cs typeface="Arial" charset="0"/>
                    </a:rPr>
                    <a:t>?</a:t>
                  </a: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2" name="TextBox 21">
                  <a:extLst>
                    <a:ext uri="{FF2B5EF4-FFF2-40B4-BE49-F238E27FC236}">
                      <a16:creationId xmlns:a16="http://schemas.microsoft.com/office/drawing/2014/main" id="{6A0D5A6C-5BC9-A4E4-48EC-72E9B6C5B8B8}"/>
                    </a:ext>
                  </a:extLst>
                </p:cNvPr>
                <p:cNvSpPr txBox="1"/>
                <p:nvPr/>
              </p:nvSpPr>
              <p:spPr>
                <a:xfrm>
                  <a:off x="8043988" y="1232922"/>
                  <a:ext cx="2704183"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5549C"/>
                      </a:solidFill>
                      <a:effectLst/>
                      <a:uLnTx/>
                      <a:uFillTx/>
                      <a:latin typeface="Franklin Gothic Book" panose="020B0503020102020204" pitchFamily="34" charset="0"/>
                      <a:ea typeface="ＭＳ Ｐゴシック" charset="0"/>
                      <a:cs typeface="Arial" charset="0"/>
                    </a:rPr>
                    <a:t>Implementation</a:t>
                  </a: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7" name="Arrow: Chevron 26">
                  <a:extLst>
                    <a:ext uri="{FF2B5EF4-FFF2-40B4-BE49-F238E27FC236}">
                      <a16:creationId xmlns:a16="http://schemas.microsoft.com/office/drawing/2014/main" id="{25190842-2027-7C1F-8F33-D3B2D4CD8F6A}"/>
                    </a:ext>
                  </a:extLst>
                </p:cNvPr>
                <p:cNvSpPr/>
                <p:nvPr/>
              </p:nvSpPr>
              <p:spPr>
                <a:xfrm>
                  <a:off x="350978" y="1685095"/>
                  <a:ext cx="3521283" cy="1734524"/>
                </a:xfrm>
                <a:prstGeom prst="chevron">
                  <a:avLst>
                    <a:gd name="adj" fmla="val 2670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58595B"/>
                    </a:solidFill>
                    <a:effectLst/>
                    <a:uLnTx/>
                    <a:uFillTx/>
                    <a:latin typeface="Franklin Gothic Book"/>
                    <a:ea typeface="+mn-ea"/>
                    <a:cs typeface="+mn-cs"/>
                  </a:endParaRPr>
                </a:p>
              </p:txBody>
            </p:sp>
            <p:grpSp>
              <p:nvGrpSpPr>
                <p:cNvPr id="38" name="Group 37">
                  <a:extLst>
                    <a:ext uri="{FF2B5EF4-FFF2-40B4-BE49-F238E27FC236}">
                      <a16:creationId xmlns:a16="http://schemas.microsoft.com/office/drawing/2014/main" id="{E4D592F0-16B2-B1B9-EB85-919B7FD6B29A}"/>
                    </a:ext>
                  </a:extLst>
                </p:cNvPr>
                <p:cNvGrpSpPr/>
                <p:nvPr/>
              </p:nvGrpSpPr>
              <p:grpSpPr>
                <a:xfrm>
                  <a:off x="3472595" y="1680133"/>
                  <a:ext cx="4611369" cy="1734524"/>
                  <a:chOff x="3468607" y="1681851"/>
                  <a:chExt cx="4611369" cy="1734524"/>
                </a:xfrm>
              </p:grpSpPr>
              <p:sp>
                <p:nvSpPr>
                  <p:cNvPr id="28" name="Arrow: Chevron 27">
                    <a:extLst>
                      <a:ext uri="{FF2B5EF4-FFF2-40B4-BE49-F238E27FC236}">
                        <a16:creationId xmlns:a16="http://schemas.microsoft.com/office/drawing/2014/main" id="{96420FE7-51B0-0673-2D8F-7CF87C512AA5}"/>
                      </a:ext>
                    </a:extLst>
                  </p:cNvPr>
                  <p:cNvSpPr/>
                  <p:nvPr/>
                </p:nvSpPr>
                <p:spPr>
                  <a:xfrm>
                    <a:off x="3468607" y="1681851"/>
                    <a:ext cx="4611369" cy="1734524"/>
                  </a:xfrm>
                  <a:prstGeom prst="chevron">
                    <a:avLst>
                      <a:gd name="adj" fmla="val 26704"/>
                    </a:avLst>
                  </a:prstGeom>
                  <a:solidFill>
                    <a:srgbClr val="0B7E96"/>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58595B"/>
                      </a:solidFill>
                      <a:effectLst/>
                      <a:uLnTx/>
                      <a:uFillTx/>
                      <a:latin typeface="Franklin Gothic Book"/>
                      <a:ea typeface="+mn-ea"/>
                      <a:cs typeface="+mn-cs"/>
                    </a:endParaRPr>
                  </a:p>
                </p:txBody>
              </p:sp>
              <p:sp>
                <p:nvSpPr>
                  <p:cNvPr id="6" name="Rectangle 272">
                    <a:extLst>
                      <a:ext uri="{FF2B5EF4-FFF2-40B4-BE49-F238E27FC236}">
                        <a16:creationId xmlns:a16="http://schemas.microsoft.com/office/drawing/2014/main" id="{92A81328-0069-9E6B-B486-74A6CE272C4F}"/>
                      </a:ext>
                    </a:extLst>
                  </p:cNvPr>
                  <p:cNvSpPr/>
                  <p:nvPr/>
                </p:nvSpPr>
                <p:spPr>
                  <a:xfrm>
                    <a:off x="3985282" y="2097675"/>
                    <a:ext cx="1034834" cy="299166"/>
                  </a:xfrm>
                  <a:custGeom>
                    <a:avLst/>
                    <a:gdLst/>
                    <a:ahLst/>
                    <a:cxnLst/>
                    <a:rect l="l" t="t" r="r" b="b"/>
                    <a:pathLst>
                      <a:path w="2059853" h="219806">
                        <a:moveTo>
                          <a:pt x="103734" y="0"/>
                        </a:moveTo>
                        <a:lnTo>
                          <a:pt x="109903" y="0"/>
                        </a:lnTo>
                        <a:lnTo>
                          <a:pt x="411138" y="0"/>
                        </a:lnTo>
                        <a:lnTo>
                          <a:pt x="1648715" y="0"/>
                        </a:lnTo>
                        <a:lnTo>
                          <a:pt x="1949950" y="0"/>
                        </a:lnTo>
                        <a:lnTo>
                          <a:pt x="1956119" y="0"/>
                        </a:lnTo>
                        <a:lnTo>
                          <a:pt x="1956119" y="622"/>
                        </a:lnTo>
                        <a:cubicBezTo>
                          <a:pt x="2013961" y="3384"/>
                          <a:pt x="2059853" y="51284"/>
                          <a:pt x="2059853" y="109903"/>
                        </a:cubicBezTo>
                        <a:cubicBezTo>
                          <a:pt x="2059853" y="168522"/>
                          <a:pt x="2013961" y="216422"/>
                          <a:pt x="1956119" y="219184"/>
                        </a:cubicBezTo>
                        <a:lnTo>
                          <a:pt x="1956119" y="219806"/>
                        </a:lnTo>
                        <a:lnTo>
                          <a:pt x="1949950" y="219806"/>
                        </a:lnTo>
                        <a:lnTo>
                          <a:pt x="1648715" y="219806"/>
                        </a:lnTo>
                        <a:lnTo>
                          <a:pt x="411138" y="219806"/>
                        </a:lnTo>
                        <a:lnTo>
                          <a:pt x="109903" y="219806"/>
                        </a:lnTo>
                        <a:lnTo>
                          <a:pt x="103734" y="219806"/>
                        </a:lnTo>
                        <a:lnTo>
                          <a:pt x="103734" y="219184"/>
                        </a:lnTo>
                        <a:cubicBezTo>
                          <a:pt x="45892" y="216422"/>
                          <a:pt x="0" y="168522"/>
                          <a:pt x="0" y="109903"/>
                        </a:cubicBezTo>
                        <a:cubicBezTo>
                          <a:pt x="0" y="51284"/>
                          <a:pt x="45892" y="3384"/>
                          <a:pt x="103734" y="622"/>
                        </a:cubicBezTo>
                        <a:close/>
                      </a:path>
                    </a:pathLst>
                  </a:cu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15 Years</a:t>
                    </a:r>
                  </a:p>
                </p:txBody>
              </p:sp>
              <p:sp>
                <p:nvSpPr>
                  <p:cNvPr id="7" name="Rectangle 272">
                    <a:extLst>
                      <a:ext uri="{FF2B5EF4-FFF2-40B4-BE49-F238E27FC236}">
                        <a16:creationId xmlns:a16="http://schemas.microsoft.com/office/drawing/2014/main" id="{9CA54D52-1CA5-374B-4A0C-AAC23EF4DAB1}"/>
                      </a:ext>
                    </a:extLst>
                  </p:cNvPr>
                  <p:cNvSpPr/>
                  <p:nvPr/>
                </p:nvSpPr>
                <p:spPr>
                  <a:xfrm>
                    <a:off x="3985282" y="2880791"/>
                    <a:ext cx="1034834" cy="299166"/>
                  </a:xfrm>
                  <a:custGeom>
                    <a:avLst/>
                    <a:gdLst/>
                    <a:ahLst/>
                    <a:cxnLst/>
                    <a:rect l="l" t="t" r="r" b="b"/>
                    <a:pathLst>
                      <a:path w="2059853" h="219806">
                        <a:moveTo>
                          <a:pt x="103734" y="0"/>
                        </a:moveTo>
                        <a:lnTo>
                          <a:pt x="109903" y="0"/>
                        </a:lnTo>
                        <a:lnTo>
                          <a:pt x="411138" y="0"/>
                        </a:lnTo>
                        <a:lnTo>
                          <a:pt x="1648715" y="0"/>
                        </a:lnTo>
                        <a:lnTo>
                          <a:pt x="1949950" y="0"/>
                        </a:lnTo>
                        <a:lnTo>
                          <a:pt x="1956119" y="0"/>
                        </a:lnTo>
                        <a:lnTo>
                          <a:pt x="1956119" y="622"/>
                        </a:lnTo>
                        <a:cubicBezTo>
                          <a:pt x="2013961" y="3384"/>
                          <a:pt x="2059853" y="51284"/>
                          <a:pt x="2059853" y="109903"/>
                        </a:cubicBezTo>
                        <a:cubicBezTo>
                          <a:pt x="2059853" y="168522"/>
                          <a:pt x="2013961" y="216422"/>
                          <a:pt x="1956119" y="219184"/>
                        </a:cubicBezTo>
                        <a:lnTo>
                          <a:pt x="1956119" y="219806"/>
                        </a:lnTo>
                        <a:lnTo>
                          <a:pt x="1949950" y="219806"/>
                        </a:lnTo>
                        <a:lnTo>
                          <a:pt x="1648715" y="219806"/>
                        </a:lnTo>
                        <a:lnTo>
                          <a:pt x="411138" y="219806"/>
                        </a:lnTo>
                        <a:lnTo>
                          <a:pt x="109903" y="219806"/>
                        </a:lnTo>
                        <a:lnTo>
                          <a:pt x="103734" y="219806"/>
                        </a:lnTo>
                        <a:lnTo>
                          <a:pt x="103734" y="219184"/>
                        </a:lnTo>
                        <a:cubicBezTo>
                          <a:pt x="45892" y="216422"/>
                          <a:pt x="0" y="168522"/>
                          <a:pt x="0" y="109903"/>
                        </a:cubicBezTo>
                        <a:cubicBezTo>
                          <a:pt x="0" y="51284"/>
                          <a:pt x="45892" y="3384"/>
                          <a:pt x="103734" y="622"/>
                        </a:cubicBezTo>
                        <a:close/>
                      </a:path>
                    </a:pathLst>
                  </a:cu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5 Years</a:t>
                    </a:r>
                  </a:p>
                </p:txBody>
              </p:sp>
              <p:sp>
                <p:nvSpPr>
                  <p:cNvPr id="10" name="TextBox 9">
                    <a:extLst>
                      <a:ext uri="{FF2B5EF4-FFF2-40B4-BE49-F238E27FC236}">
                        <a16:creationId xmlns:a16="http://schemas.microsoft.com/office/drawing/2014/main" id="{33990A85-1407-9479-B731-5476943A5583}"/>
                      </a:ext>
                    </a:extLst>
                  </p:cNvPr>
                  <p:cNvSpPr txBox="1"/>
                  <p:nvPr/>
                </p:nvSpPr>
                <p:spPr>
                  <a:xfrm>
                    <a:off x="5108046" y="2484927"/>
                    <a:ext cx="2419269" cy="307777"/>
                  </a:xfrm>
                  <a:prstGeom prst="rect">
                    <a:avLst/>
                  </a:prstGeom>
                  <a:noFill/>
                  <a:ln>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Franklin Gothic Book" panose="020B0503020102020204" pitchFamily="34" charset="0"/>
                        <a:ea typeface="ＭＳ Ｐゴシック" charset="0"/>
                        <a:cs typeface="Arial" charset="0"/>
                      </a:rPr>
                      <a:t>Strategic Objectives &amp; Targets</a:t>
                    </a:r>
                  </a:p>
                </p:txBody>
              </p:sp>
              <p:sp>
                <p:nvSpPr>
                  <p:cNvPr id="11" name="TextBox 10">
                    <a:extLst>
                      <a:ext uri="{FF2B5EF4-FFF2-40B4-BE49-F238E27FC236}">
                        <a16:creationId xmlns:a16="http://schemas.microsoft.com/office/drawing/2014/main" id="{1E97DC3C-146F-41A7-443D-7A851BEE42E3}"/>
                      </a:ext>
                    </a:extLst>
                  </p:cNvPr>
                  <p:cNvSpPr txBox="1"/>
                  <p:nvPr/>
                </p:nvSpPr>
                <p:spPr>
                  <a:xfrm>
                    <a:off x="5108202" y="2080168"/>
                    <a:ext cx="2410547" cy="307777"/>
                  </a:xfrm>
                  <a:prstGeom prst="rect">
                    <a:avLst/>
                  </a:prstGeom>
                  <a:noFill/>
                  <a:ln>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Franklin Gothic Book" panose="020B0503020102020204" pitchFamily="34" charset="0"/>
                        <a:ea typeface="ＭＳ Ｐゴシック" charset="0"/>
                        <a:cs typeface="Arial" charset="0"/>
                      </a:rPr>
                      <a:t>Vision</a:t>
                    </a:r>
                  </a:p>
                </p:txBody>
              </p:sp>
              <p:sp>
                <p:nvSpPr>
                  <p:cNvPr id="12" name="TextBox 11">
                    <a:extLst>
                      <a:ext uri="{FF2B5EF4-FFF2-40B4-BE49-F238E27FC236}">
                        <a16:creationId xmlns:a16="http://schemas.microsoft.com/office/drawing/2014/main" id="{540703FD-A318-5C54-3641-E91AC455E5A9}"/>
                      </a:ext>
                    </a:extLst>
                  </p:cNvPr>
                  <p:cNvSpPr txBox="1"/>
                  <p:nvPr/>
                </p:nvSpPr>
                <p:spPr>
                  <a:xfrm>
                    <a:off x="5108046" y="2891808"/>
                    <a:ext cx="2419269" cy="307777"/>
                  </a:xfrm>
                  <a:prstGeom prst="rect">
                    <a:avLst/>
                  </a:prstGeom>
                  <a:noFill/>
                  <a:ln>
                    <a:solidFill>
                      <a:schemeClr val="bg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Franklin Gothic Book" panose="020B0503020102020204" pitchFamily="34" charset="0"/>
                        <a:ea typeface="ＭＳ Ｐゴシック" charset="0"/>
                        <a:cs typeface="Arial" charset="0"/>
                      </a:rPr>
                      <a:t>Actions</a:t>
                    </a:r>
                  </a:p>
                </p:txBody>
              </p:sp>
              <p:sp>
                <p:nvSpPr>
                  <p:cNvPr id="13" name="Rectangle 272">
                    <a:extLst>
                      <a:ext uri="{FF2B5EF4-FFF2-40B4-BE49-F238E27FC236}">
                        <a16:creationId xmlns:a16="http://schemas.microsoft.com/office/drawing/2014/main" id="{7BCAF52C-884D-E419-3D14-8F29CF7F7242}"/>
                      </a:ext>
                    </a:extLst>
                  </p:cNvPr>
                  <p:cNvSpPr/>
                  <p:nvPr/>
                </p:nvSpPr>
                <p:spPr>
                  <a:xfrm>
                    <a:off x="3985282" y="2489233"/>
                    <a:ext cx="1034834" cy="299166"/>
                  </a:xfrm>
                  <a:custGeom>
                    <a:avLst/>
                    <a:gdLst/>
                    <a:ahLst/>
                    <a:cxnLst/>
                    <a:rect l="l" t="t" r="r" b="b"/>
                    <a:pathLst>
                      <a:path w="2059853" h="219806">
                        <a:moveTo>
                          <a:pt x="103734" y="0"/>
                        </a:moveTo>
                        <a:lnTo>
                          <a:pt x="109903" y="0"/>
                        </a:lnTo>
                        <a:lnTo>
                          <a:pt x="411138" y="0"/>
                        </a:lnTo>
                        <a:lnTo>
                          <a:pt x="1648715" y="0"/>
                        </a:lnTo>
                        <a:lnTo>
                          <a:pt x="1949950" y="0"/>
                        </a:lnTo>
                        <a:lnTo>
                          <a:pt x="1956119" y="0"/>
                        </a:lnTo>
                        <a:lnTo>
                          <a:pt x="1956119" y="622"/>
                        </a:lnTo>
                        <a:cubicBezTo>
                          <a:pt x="2013961" y="3384"/>
                          <a:pt x="2059853" y="51284"/>
                          <a:pt x="2059853" y="109903"/>
                        </a:cubicBezTo>
                        <a:cubicBezTo>
                          <a:pt x="2059853" y="168522"/>
                          <a:pt x="2013961" y="216422"/>
                          <a:pt x="1956119" y="219184"/>
                        </a:cubicBezTo>
                        <a:lnTo>
                          <a:pt x="1956119" y="219806"/>
                        </a:lnTo>
                        <a:lnTo>
                          <a:pt x="1949950" y="219806"/>
                        </a:lnTo>
                        <a:lnTo>
                          <a:pt x="1648715" y="219806"/>
                        </a:lnTo>
                        <a:lnTo>
                          <a:pt x="411138" y="219806"/>
                        </a:lnTo>
                        <a:lnTo>
                          <a:pt x="109903" y="219806"/>
                        </a:lnTo>
                        <a:lnTo>
                          <a:pt x="103734" y="219806"/>
                        </a:lnTo>
                        <a:lnTo>
                          <a:pt x="103734" y="219184"/>
                        </a:lnTo>
                        <a:cubicBezTo>
                          <a:pt x="45892" y="216422"/>
                          <a:pt x="0" y="168522"/>
                          <a:pt x="0" y="109903"/>
                        </a:cubicBezTo>
                        <a:cubicBezTo>
                          <a:pt x="0" y="51284"/>
                          <a:pt x="45892" y="3384"/>
                          <a:pt x="103734" y="622"/>
                        </a:cubicBezTo>
                        <a:close/>
                      </a:path>
                    </a:pathLst>
                  </a:cu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10 Years</a:t>
                    </a:r>
                  </a:p>
                </p:txBody>
              </p:sp>
              <p:sp>
                <p:nvSpPr>
                  <p:cNvPr id="36" name="TextBox 35">
                    <a:extLst>
                      <a:ext uri="{FF2B5EF4-FFF2-40B4-BE49-F238E27FC236}">
                        <a16:creationId xmlns:a16="http://schemas.microsoft.com/office/drawing/2014/main" id="{4721F794-819D-B2EA-68D2-34991904F14B}"/>
                      </a:ext>
                    </a:extLst>
                  </p:cNvPr>
                  <p:cNvSpPr txBox="1"/>
                  <p:nvPr/>
                </p:nvSpPr>
                <p:spPr>
                  <a:xfrm>
                    <a:off x="4387251" y="1706740"/>
                    <a:ext cx="260264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Setting Actions</a:t>
                    </a:r>
                  </a:p>
                </p:txBody>
              </p:sp>
            </p:grpSp>
            <p:grpSp>
              <p:nvGrpSpPr>
                <p:cNvPr id="107" name="Group 106">
                  <a:extLst>
                    <a:ext uri="{FF2B5EF4-FFF2-40B4-BE49-F238E27FC236}">
                      <a16:creationId xmlns:a16="http://schemas.microsoft.com/office/drawing/2014/main" id="{99DA4EF1-9976-5435-997F-27AD36FFC729}"/>
                    </a:ext>
                  </a:extLst>
                </p:cNvPr>
                <p:cNvGrpSpPr/>
                <p:nvPr/>
              </p:nvGrpSpPr>
              <p:grpSpPr>
                <a:xfrm>
                  <a:off x="7988986" y="1668222"/>
                  <a:ext cx="3633360" cy="1761588"/>
                  <a:chOff x="7988986" y="1668222"/>
                  <a:chExt cx="3633360" cy="1761588"/>
                </a:xfrm>
              </p:grpSpPr>
              <p:sp>
                <p:nvSpPr>
                  <p:cNvPr id="29" name="Arrow: Chevron 28">
                    <a:extLst>
                      <a:ext uri="{FF2B5EF4-FFF2-40B4-BE49-F238E27FC236}">
                        <a16:creationId xmlns:a16="http://schemas.microsoft.com/office/drawing/2014/main" id="{E8744890-7C22-DD31-FC07-44F7FC4EB845}"/>
                      </a:ext>
                    </a:extLst>
                  </p:cNvPr>
                  <p:cNvSpPr/>
                  <p:nvPr/>
                </p:nvSpPr>
                <p:spPr>
                  <a:xfrm>
                    <a:off x="7988986" y="1668222"/>
                    <a:ext cx="3521283" cy="1734524"/>
                  </a:xfrm>
                  <a:prstGeom prst="chevron">
                    <a:avLst>
                      <a:gd name="adj" fmla="val 26704"/>
                    </a:avLst>
                  </a:prstGeom>
                  <a:solidFill>
                    <a:srgbClr val="00AE9E"/>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58595B"/>
                      </a:solidFill>
                      <a:effectLst/>
                      <a:uLnTx/>
                      <a:uFillTx/>
                      <a:latin typeface="Franklin Gothic Book"/>
                      <a:ea typeface="+mn-ea"/>
                      <a:cs typeface="+mn-cs"/>
                    </a:endParaRPr>
                  </a:p>
                </p:txBody>
              </p:sp>
              <p:sp>
                <p:nvSpPr>
                  <p:cNvPr id="37" name="TextBox 36">
                    <a:extLst>
                      <a:ext uri="{FF2B5EF4-FFF2-40B4-BE49-F238E27FC236}">
                        <a16:creationId xmlns:a16="http://schemas.microsoft.com/office/drawing/2014/main" id="{19B3C54D-3925-E3CF-C807-49CF6EE8A8C4}"/>
                      </a:ext>
                    </a:extLst>
                  </p:cNvPr>
                  <p:cNvSpPr txBox="1"/>
                  <p:nvPr/>
                </p:nvSpPr>
                <p:spPr>
                  <a:xfrm>
                    <a:off x="8463310" y="1699216"/>
                    <a:ext cx="257263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Targeted Investments</a:t>
                    </a:r>
                  </a:p>
                </p:txBody>
              </p:sp>
              <p:grpSp>
                <p:nvGrpSpPr>
                  <p:cNvPr id="39" name="Group 38">
                    <a:extLst>
                      <a:ext uri="{FF2B5EF4-FFF2-40B4-BE49-F238E27FC236}">
                        <a16:creationId xmlns:a16="http://schemas.microsoft.com/office/drawing/2014/main" id="{E20A8E26-1268-038E-032D-3BC8CFCEA820}"/>
                      </a:ext>
                    </a:extLst>
                  </p:cNvPr>
                  <p:cNvGrpSpPr/>
                  <p:nvPr/>
                </p:nvGrpSpPr>
                <p:grpSpPr>
                  <a:xfrm>
                    <a:off x="8530761" y="2066294"/>
                    <a:ext cx="531168" cy="529299"/>
                    <a:chOff x="7807106" y="4399106"/>
                    <a:chExt cx="944921" cy="936400"/>
                  </a:xfrm>
                  <a:noFill/>
                </p:grpSpPr>
                <p:sp>
                  <p:nvSpPr>
                    <p:cNvPr id="40" name="Oval 39">
                      <a:extLst>
                        <a:ext uri="{FF2B5EF4-FFF2-40B4-BE49-F238E27FC236}">
                          <a16:creationId xmlns:a16="http://schemas.microsoft.com/office/drawing/2014/main" id="{A62436C8-8461-E98A-4D55-5AAAA71D1EBD}"/>
                        </a:ext>
                      </a:extLst>
                    </p:cNvPr>
                    <p:cNvSpPr/>
                    <p:nvPr/>
                  </p:nvSpPr>
                  <p:spPr>
                    <a:xfrm>
                      <a:off x="7807106" y="4399106"/>
                      <a:ext cx="944921" cy="936400"/>
                    </a:xfrm>
                    <a:prstGeom prst="ellipse">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BBE67638-0918-619C-559C-E68D9E4836EF}"/>
                        </a:ext>
                      </a:extLst>
                    </p:cNvPr>
                    <p:cNvGrpSpPr/>
                    <p:nvPr/>
                  </p:nvGrpSpPr>
                  <p:grpSpPr>
                    <a:xfrm>
                      <a:off x="7929226" y="4677199"/>
                      <a:ext cx="700679" cy="416493"/>
                      <a:chOff x="5777362" y="322050"/>
                      <a:chExt cx="1238907" cy="736422"/>
                    </a:xfrm>
                    <a:grpFill/>
                  </p:grpSpPr>
                  <p:grpSp>
                    <p:nvGrpSpPr>
                      <p:cNvPr id="42" name="Group 41">
                        <a:extLst>
                          <a:ext uri="{FF2B5EF4-FFF2-40B4-BE49-F238E27FC236}">
                            <a16:creationId xmlns:a16="http://schemas.microsoft.com/office/drawing/2014/main" id="{03BCBFC3-19FD-3787-109A-13D7ACDB386A}"/>
                          </a:ext>
                        </a:extLst>
                      </p:cNvPr>
                      <p:cNvGrpSpPr/>
                      <p:nvPr/>
                    </p:nvGrpSpPr>
                    <p:grpSpPr>
                      <a:xfrm>
                        <a:off x="5777362" y="322050"/>
                        <a:ext cx="1152128" cy="648072"/>
                        <a:chOff x="5777362" y="322050"/>
                        <a:chExt cx="1152128" cy="648072"/>
                      </a:xfrm>
                      <a:grpFill/>
                    </p:grpSpPr>
                    <p:sp>
                      <p:nvSpPr>
                        <p:cNvPr id="48" name="Rectangle 47">
                          <a:extLst>
                            <a:ext uri="{FF2B5EF4-FFF2-40B4-BE49-F238E27FC236}">
                              <a16:creationId xmlns:a16="http://schemas.microsoft.com/office/drawing/2014/main" id="{8C754403-F06D-3FF0-346B-169479924E5A}"/>
                            </a:ext>
                          </a:extLst>
                        </p:cNvPr>
                        <p:cNvSpPr/>
                        <p:nvPr/>
                      </p:nvSpPr>
                      <p:spPr>
                        <a:xfrm>
                          <a:off x="5777362" y="322050"/>
                          <a:ext cx="1152128" cy="648072"/>
                        </a:xfrm>
                        <a:prstGeom prst="rect">
                          <a:avLst/>
                        </a:pr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49" name="Freeform 209">
                          <a:extLst>
                            <a:ext uri="{FF2B5EF4-FFF2-40B4-BE49-F238E27FC236}">
                              <a16:creationId xmlns:a16="http://schemas.microsoft.com/office/drawing/2014/main" id="{F97DD6D1-8D2F-30F5-9EF2-56303006C29E}"/>
                            </a:ext>
                          </a:extLst>
                        </p:cNvPr>
                        <p:cNvSpPr/>
                        <p:nvPr/>
                      </p:nvSpPr>
                      <p:spPr>
                        <a:xfrm>
                          <a:off x="6154838" y="507290"/>
                          <a:ext cx="382078" cy="302557"/>
                        </a:xfrm>
                        <a:custGeom>
                          <a:avLst/>
                          <a:gdLst>
                            <a:gd name="connsiteX0" fmla="*/ 3203359 w 6689923"/>
                            <a:gd name="connsiteY0" fmla="*/ 3015570 h 5297580"/>
                            <a:gd name="connsiteX1" fmla="*/ 3201902 w 6689923"/>
                            <a:gd name="connsiteY1" fmla="*/ 3049102 h 5297580"/>
                            <a:gd name="connsiteX2" fmla="*/ 3198460 w 6689923"/>
                            <a:gd name="connsiteY2" fmla="*/ 3057465 h 5297580"/>
                            <a:gd name="connsiteX3" fmla="*/ 6189330 w 6689923"/>
                            <a:gd name="connsiteY3" fmla="*/ 98 h 5297580"/>
                            <a:gd name="connsiteX4" fmla="*/ 6645809 w 6689923"/>
                            <a:gd name="connsiteY4" fmla="*/ 95549 h 5297580"/>
                            <a:gd name="connsiteX5" fmla="*/ 6665373 w 6689923"/>
                            <a:gd name="connsiteY5" fmla="*/ 83492 h 5297580"/>
                            <a:gd name="connsiteX6" fmla="*/ 6666167 w 6689923"/>
                            <a:gd name="connsiteY6" fmla="*/ 99803 h 5297580"/>
                            <a:gd name="connsiteX7" fmla="*/ 6682161 w 6689923"/>
                            <a:gd name="connsiteY7" fmla="*/ 103153 h 5297580"/>
                            <a:gd name="connsiteX8" fmla="*/ 6667183 w 6689923"/>
                            <a:gd name="connsiteY8" fmla="*/ 120583 h 5297580"/>
                            <a:gd name="connsiteX9" fmla="*/ 6689923 w 6689923"/>
                            <a:gd name="connsiteY9" fmla="*/ 586378 h 5297580"/>
                            <a:gd name="connsiteX10" fmla="*/ 5647433 w 6689923"/>
                            <a:gd name="connsiteY10" fmla="*/ 2251604 h 5297580"/>
                            <a:gd name="connsiteX11" fmla="*/ 3865181 w 6689923"/>
                            <a:gd name="connsiteY11" fmla="*/ 3037448 h 5297580"/>
                            <a:gd name="connsiteX12" fmla="*/ 3490170 w 6689923"/>
                            <a:gd name="connsiteY12" fmla="*/ 2973783 h 5297580"/>
                            <a:gd name="connsiteX13" fmla="*/ 4859821 w 6689923"/>
                            <a:gd name="connsiteY13" fmla="*/ 1642141 h 5297580"/>
                            <a:gd name="connsiteX14" fmla="*/ 3370534 w 6689923"/>
                            <a:gd name="connsiteY14" fmla="*/ 2755899 h 5297580"/>
                            <a:gd name="connsiteX15" fmla="*/ 3364291 w 6689923"/>
                            <a:gd name="connsiteY15" fmla="*/ 2894982 h 5297580"/>
                            <a:gd name="connsiteX16" fmla="*/ 3433798 w 6689923"/>
                            <a:gd name="connsiteY16" fmla="*/ 5297573 h 5297580"/>
                            <a:gd name="connsiteX17" fmla="*/ 3433798 w 6689923"/>
                            <a:gd name="connsiteY17" fmla="*/ 5297580 h 5297580"/>
                            <a:gd name="connsiteX18" fmla="*/ 2936526 w 6689923"/>
                            <a:gd name="connsiteY18" fmla="*/ 5297580 h 5297580"/>
                            <a:gd name="connsiteX19" fmla="*/ 2936526 w 6689923"/>
                            <a:gd name="connsiteY19" fmla="*/ 5297573 h 5297580"/>
                            <a:gd name="connsiteX20" fmla="*/ 3124295 w 6689923"/>
                            <a:gd name="connsiteY20" fmla="*/ 3691728 h 5297580"/>
                            <a:gd name="connsiteX21" fmla="*/ 3122132 w 6689923"/>
                            <a:gd name="connsiteY21" fmla="*/ 3626131 h 5297580"/>
                            <a:gd name="connsiteX22" fmla="*/ 2995839 w 6689923"/>
                            <a:gd name="connsiteY22" fmla="*/ 2948798 h 5297580"/>
                            <a:gd name="connsiteX23" fmla="*/ 1673106 w 6689923"/>
                            <a:gd name="connsiteY23" fmla="*/ 2368505 h 5297580"/>
                            <a:gd name="connsiteX24" fmla="*/ 2830287 w 6689923"/>
                            <a:gd name="connsiteY24" fmla="*/ 3134675 h 5297580"/>
                            <a:gd name="connsiteX25" fmla="*/ 2685473 w 6689923"/>
                            <a:gd name="connsiteY25" fmla="*/ 3261458 h 5297580"/>
                            <a:gd name="connsiteX26" fmla="*/ 1177636 w 6689923"/>
                            <a:gd name="connsiteY26" fmla="*/ 2976801 h 5297580"/>
                            <a:gd name="connsiteX27" fmla="*/ 80349 w 6689923"/>
                            <a:gd name="connsiteY27" fmla="*/ 1885294 h 5297580"/>
                            <a:gd name="connsiteX28" fmla="*/ 14606 w 6689923"/>
                            <a:gd name="connsiteY28" fmla="*/ 1523831 h 5297580"/>
                            <a:gd name="connsiteX29" fmla="*/ 0 w 6689923"/>
                            <a:gd name="connsiteY29" fmla="*/ 1513134 h 5297580"/>
                            <a:gd name="connsiteX30" fmla="*/ 11678 w 6689923"/>
                            <a:gd name="connsiteY30" fmla="*/ 1507713 h 5297580"/>
                            <a:gd name="connsiteX31" fmla="*/ 9371 w 6689923"/>
                            <a:gd name="connsiteY31" fmla="*/ 1495048 h 5297580"/>
                            <a:gd name="connsiteX32" fmla="*/ 26539 w 6689923"/>
                            <a:gd name="connsiteY32" fmla="*/ 1500807 h 5297580"/>
                            <a:gd name="connsiteX33" fmla="*/ 359736 w 6689923"/>
                            <a:gd name="connsiteY33" fmla="*/ 1346042 h 5297580"/>
                            <a:gd name="connsiteX34" fmla="*/ 698154 w 6689923"/>
                            <a:gd name="connsiteY34" fmla="*/ 1305795 h 5297580"/>
                            <a:gd name="connsiteX35" fmla="*/ 1884271 w 6689923"/>
                            <a:gd name="connsiteY35" fmla="*/ 1612916 h 5297580"/>
                            <a:gd name="connsiteX36" fmla="*/ 2817608 w 6689923"/>
                            <a:gd name="connsiteY36" fmla="*/ 2385514 h 5297580"/>
                            <a:gd name="connsiteX37" fmla="*/ 2942451 w 6689923"/>
                            <a:gd name="connsiteY37" fmla="*/ 2603640 h 5297580"/>
                            <a:gd name="connsiteX38" fmla="*/ 2946684 w 6689923"/>
                            <a:gd name="connsiteY38" fmla="*/ 2582702 h 5297580"/>
                            <a:gd name="connsiteX39" fmla="*/ 3172437 w 6689923"/>
                            <a:gd name="connsiteY39" fmla="*/ 3045455 h 5297580"/>
                            <a:gd name="connsiteX40" fmla="*/ 3173164 w 6689923"/>
                            <a:gd name="connsiteY40" fmla="*/ 3046334 h 5297580"/>
                            <a:gd name="connsiteX41" fmla="*/ 3176016 w 6689923"/>
                            <a:gd name="connsiteY41" fmla="*/ 3039916 h 5297580"/>
                            <a:gd name="connsiteX42" fmla="*/ 3188462 w 6689923"/>
                            <a:gd name="connsiteY42" fmla="*/ 3062233 h 5297580"/>
                            <a:gd name="connsiteX43" fmla="*/ 3195890 w 6689923"/>
                            <a:gd name="connsiteY43" fmla="*/ 3063710 h 5297580"/>
                            <a:gd name="connsiteX44" fmla="*/ 3198460 w 6689923"/>
                            <a:gd name="connsiteY44" fmla="*/ 3057465 h 5297580"/>
                            <a:gd name="connsiteX45" fmla="*/ 3196266 w 6689923"/>
                            <a:gd name="connsiteY45" fmla="*/ 3076227 h 5297580"/>
                            <a:gd name="connsiteX46" fmla="*/ 3244785 w 6689923"/>
                            <a:gd name="connsiteY46" fmla="*/ 3163226 h 5297580"/>
                            <a:gd name="connsiteX47" fmla="*/ 3327863 w 6689923"/>
                            <a:gd name="connsiteY47" fmla="*/ 2588006 h 5297580"/>
                            <a:gd name="connsiteX48" fmla="*/ 3325895 w 6689923"/>
                            <a:gd name="connsiteY48" fmla="*/ 2405845 h 5297580"/>
                            <a:gd name="connsiteX49" fmla="*/ 3380478 w 6689923"/>
                            <a:gd name="connsiteY49" fmla="*/ 2223691 h 5297580"/>
                            <a:gd name="connsiteX50" fmla="*/ 3400691 w 6689923"/>
                            <a:gd name="connsiteY50" fmla="*/ 2083731 h 5297580"/>
                            <a:gd name="connsiteX51" fmla="*/ 3396865 w 6689923"/>
                            <a:gd name="connsiteY51" fmla="*/ 2169004 h 5297580"/>
                            <a:gd name="connsiteX52" fmla="*/ 3449750 w 6689923"/>
                            <a:gd name="connsiteY52" fmla="*/ 1992527 h 5297580"/>
                            <a:gd name="connsiteX53" fmla="*/ 4381320 w 6689923"/>
                            <a:gd name="connsiteY53" fmla="*/ 768753 h 5297580"/>
                            <a:gd name="connsiteX54" fmla="*/ 6189330 w 6689923"/>
                            <a:gd name="connsiteY54" fmla="*/ 98 h 529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689923" h="5297580">
                              <a:moveTo>
                                <a:pt x="3203359" y="3015570"/>
                              </a:moveTo>
                              <a:cubicBezTo>
                                <a:pt x="3203695" y="3030159"/>
                                <a:pt x="3203178" y="3041208"/>
                                <a:pt x="3201902" y="3049102"/>
                              </a:cubicBezTo>
                              <a:lnTo>
                                <a:pt x="3198460" y="3057465"/>
                              </a:lnTo>
                              <a:close/>
                              <a:moveTo>
                                <a:pt x="6189330" y="98"/>
                              </a:moveTo>
                              <a:lnTo>
                                <a:pt x="6645809" y="95549"/>
                              </a:lnTo>
                              <a:lnTo>
                                <a:pt x="6665373" y="83492"/>
                              </a:lnTo>
                              <a:lnTo>
                                <a:pt x="6666167" y="99803"/>
                              </a:lnTo>
                              <a:lnTo>
                                <a:pt x="6682161" y="103153"/>
                              </a:lnTo>
                              <a:lnTo>
                                <a:pt x="6667183" y="120583"/>
                              </a:lnTo>
                              <a:lnTo>
                                <a:pt x="6689923" y="586378"/>
                              </a:lnTo>
                              <a:cubicBezTo>
                                <a:pt x="6610541" y="1125581"/>
                                <a:pt x="6230260" y="1750479"/>
                                <a:pt x="5647433" y="2251604"/>
                              </a:cubicBezTo>
                              <a:cubicBezTo>
                                <a:pt x="5074612" y="2744125"/>
                                <a:pt x="4409640" y="3027890"/>
                                <a:pt x="3865181" y="3037448"/>
                              </a:cubicBezTo>
                              <a:lnTo>
                                <a:pt x="3490170" y="2973783"/>
                              </a:lnTo>
                              <a:lnTo>
                                <a:pt x="4859821" y="1642141"/>
                              </a:lnTo>
                              <a:lnTo>
                                <a:pt x="3370534" y="2755899"/>
                              </a:lnTo>
                              <a:lnTo>
                                <a:pt x="3364291" y="2894982"/>
                              </a:lnTo>
                              <a:lnTo>
                                <a:pt x="3433798" y="5297573"/>
                              </a:lnTo>
                              <a:lnTo>
                                <a:pt x="3433798" y="5297580"/>
                              </a:lnTo>
                              <a:lnTo>
                                <a:pt x="2936526" y="5297580"/>
                              </a:lnTo>
                              <a:lnTo>
                                <a:pt x="2936526" y="5297573"/>
                              </a:lnTo>
                              <a:lnTo>
                                <a:pt x="3124295" y="3691728"/>
                              </a:lnTo>
                              <a:lnTo>
                                <a:pt x="3122132" y="3626131"/>
                              </a:lnTo>
                              <a:lnTo>
                                <a:pt x="2995839" y="2948798"/>
                              </a:lnTo>
                              <a:lnTo>
                                <a:pt x="1673106" y="2368505"/>
                              </a:lnTo>
                              <a:lnTo>
                                <a:pt x="2830287" y="3134675"/>
                              </a:lnTo>
                              <a:cubicBezTo>
                                <a:pt x="2738164" y="3173285"/>
                                <a:pt x="2777596" y="3222848"/>
                                <a:pt x="2685473" y="3261458"/>
                              </a:cubicBezTo>
                              <a:cubicBezTo>
                                <a:pt x="2266016" y="3351364"/>
                                <a:pt x="1705114" y="3252398"/>
                                <a:pt x="1177636" y="2976801"/>
                              </a:cubicBezTo>
                              <a:cubicBezTo>
                                <a:pt x="640947" y="2696399"/>
                                <a:pt x="237559" y="2284835"/>
                                <a:pt x="80349" y="1885294"/>
                              </a:cubicBezTo>
                              <a:lnTo>
                                <a:pt x="14606" y="1523831"/>
                              </a:lnTo>
                              <a:lnTo>
                                <a:pt x="0" y="1513134"/>
                              </a:lnTo>
                              <a:lnTo>
                                <a:pt x="11678" y="1507713"/>
                              </a:lnTo>
                              <a:lnTo>
                                <a:pt x="9371" y="1495048"/>
                              </a:lnTo>
                              <a:lnTo>
                                <a:pt x="26539" y="1500807"/>
                              </a:lnTo>
                              <a:lnTo>
                                <a:pt x="359736" y="1346042"/>
                              </a:lnTo>
                              <a:cubicBezTo>
                                <a:pt x="464000" y="1320539"/>
                                <a:pt x="577752" y="1307176"/>
                                <a:pt x="698154" y="1305795"/>
                              </a:cubicBezTo>
                              <a:cubicBezTo>
                                <a:pt x="1059341" y="1301651"/>
                                <a:pt x="1480317" y="1405383"/>
                                <a:pt x="1884271" y="1612916"/>
                              </a:cubicBezTo>
                              <a:cubicBezTo>
                                <a:pt x="2281291" y="1816885"/>
                                <a:pt x="2607990" y="2093510"/>
                                <a:pt x="2817608" y="2385514"/>
                              </a:cubicBezTo>
                              <a:lnTo>
                                <a:pt x="2942451" y="2603640"/>
                              </a:lnTo>
                              <a:lnTo>
                                <a:pt x="2946684" y="2582702"/>
                              </a:lnTo>
                              <a:cubicBezTo>
                                <a:pt x="2983577" y="2577606"/>
                                <a:pt x="3112532" y="2954942"/>
                                <a:pt x="3172437" y="3045455"/>
                              </a:cubicBezTo>
                              <a:lnTo>
                                <a:pt x="3173164" y="3046334"/>
                              </a:lnTo>
                              <a:lnTo>
                                <a:pt x="3176016" y="3039916"/>
                              </a:lnTo>
                              <a:lnTo>
                                <a:pt x="3188462" y="3062233"/>
                              </a:lnTo>
                              <a:lnTo>
                                <a:pt x="3195890" y="3063710"/>
                              </a:lnTo>
                              <a:lnTo>
                                <a:pt x="3198460" y="3057465"/>
                              </a:lnTo>
                              <a:lnTo>
                                <a:pt x="3196266" y="3076227"/>
                              </a:lnTo>
                              <a:lnTo>
                                <a:pt x="3244785" y="3163226"/>
                              </a:lnTo>
                              <a:lnTo>
                                <a:pt x="3327863" y="2588006"/>
                              </a:lnTo>
                              <a:lnTo>
                                <a:pt x="3325895" y="2405845"/>
                              </a:lnTo>
                              <a:lnTo>
                                <a:pt x="3380478" y="2223691"/>
                              </a:lnTo>
                              <a:lnTo>
                                <a:pt x="3400691" y="2083731"/>
                              </a:lnTo>
                              <a:lnTo>
                                <a:pt x="3396865" y="2169004"/>
                              </a:lnTo>
                              <a:lnTo>
                                <a:pt x="3449750" y="1992527"/>
                              </a:lnTo>
                              <a:cubicBezTo>
                                <a:pt x="3624867" y="1571198"/>
                                <a:pt x="3949169" y="1135181"/>
                                <a:pt x="4381320" y="768753"/>
                              </a:cubicBezTo>
                              <a:cubicBezTo>
                                <a:pt x="4967572" y="271654"/>
                                <a:pt x="5644346" y="-6000"/>
                                <a:pt x="6189330" y="98"/>
                              </a:cubicBezTo>
                              <a:close/>
                            </a:path>
                          </a:pathLst>
                        </a:cu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sp>
                      <p:nvSpPr>
                        <p:cNvPr id="50" name="Freeform 210">
                          <a:extLst>
                            <a:ext uri="{FF2B5EF4-FFF2-40B4-BE49-F238E27FC236}">
                              <a16:creationId xmlns:a16="http://schemas.microsoft.com/office/drawing/2014/main" id="{A4E8DB05-03DC-855E-01E8-C359FEF49B6B}"/>
                            </a:ext>
                          </a:extLst>
                        </p:cNvPr>
                        <p:cNvSpPr/>
                        <p:nvPr/>
                      </p:nvSpPr>
                      <p:spPr>
                        <a:xfrm>
                          <a:off x="5868144" y="394058"/>
                          <a:ext cx="962260" cy="504056"/>
                        </a:xfrm>
                        <a:custGeom>
                          <a:avLst/>
                          <a:gdLst>
                            <a:gd name="connsiteX0" fmla="*/ 638625 w 962260"/>
                            <a:gd name="connsiteY0" fmla="*/ 0 h 504056"/>
                            <a:gd name="connsiteX1" fmla="*/ 962260 w 962260"/>
                            <a:gd name="connsiteY1" fmla="*/ 0 h 504056"/>
                            <a:gd name="connsiteX2" fmla="*/ 962260 w 962260"/>
                            <a:gd name="connsiteY2" fmla="*/ 504056 h 504056"/>
                            <a:gd name="connsiteX3" fmla="*/ 638625 w 962260"/>
                            <a:gd name="connsiteY3" fmla="*/ 504056 h 504056"/>
                            <a:gd name="connsiteX4" fmla="*/ 647731 w 962260"/>
                            <a:gd name="connsiteY4" fmla="*/ 499114 h 504056"/>
                            <a:gd name="connsiteX5" fmla="*/ 779105 w 962260"/>
                            <a:gd name="connsiteY5" fmla="*/ 252028 h 504056"/>
                            <a:gd name="connsiteX6" fmla="*/ 647731 w 962260"/>
                            <a:gd name="connsiteY6" fmla="*/ 4942 h 504056"/>
                            <a:gd name="connsiteX7" fmla="*/ 0 w 962260"/>
                            <a:gd name="connsiteY7" fmla="*/ 0 h 504056"/>
                            <a:gd name="connsiteX8" fmla="*/ 323635 w 962260"/>
                            <a:gd name="connsiteY8" fmla="*/ 0 h 504056"/>
                            <a:gd name="connsiteX9" fmla="*/ 314530 w 962260"/>
                            <a:gd name="connsiteY9" fmla="*/ 4942 h 504056"/>
                            <a:gd name="connsiteX10" fmla="*/ 183155 w 962260"/>
                            <a:gd name="connsiteY10" fmla="*/ 252028 h 504056"/>
                            <a:gd name="connsiteX11" fmla="*/ 314530 w 962260"/>
                            <a:gd name="connsiteY11" fmla="*/ 499114 h 504056"/>
                            <a:gd name="connsiteX12" fmla="*/ 323635 w 962260"/>
                            <a:gd name="connsiteY12" fmla="*/ 504056 h 504056"/>
                            <a:gd name="connsiteX13" fmla="*/ 0 w 962260"/>
                            <a:gd name="connsiteY13" fmla="*/ 504056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260" h="504056">
                              <a:moveTo>
                                <a:pt x="638625" y="0"/>
                              </a:moveTo>
                              <a:lnTo>
                                <a:pt x="962260" y="0"/>
                              </a:lnTo>
                              <a:lnTo>
                                <a:pt x="962260" y="504056"/>
                              </a:lnTo>
                              <a:lnTo>
                                <a:pt x="638625" y="504056"/>
                              </a:lnTo>
                              <a:lnTo>
                                <a:pt x="647731" y="499114"/>
                              </a:lnTo>
                              <a:cubicBezTo>
                                <a:pt x="726993" y="445565"/>
                                <a:pt x="779105" y="354882"/>
                                <a:pt x="779105" y="252028"/>
                              </a:cubicBezTo>
                              <a:cubicBezTo>
                                <a:pt x="779105" y="149174"/>
                                <a:pt x="726993" y="58491"/>
                                <a:pt x="647731" y="4942"/>
                              </a:cubicBezTo>
                              <a:close/>
                              <a:moveTo>
                                <a:pt x="0" y="0"/>
                              </a:moveTo>
                              <a:lnTo>
                                <a:pt x="323635" y="0"/>
                              </a:lnTo>
                              <a:lnTo>
                                <a:pt x="314530" y="4942"/>
                              </a:lnTo>
                              <a:cubicBezTo>
                                <a:pt x="235268" y="58491"/>
                                <a:pt x="183155" y="149174"/>
                                <a:pt x="183155" y="252028"/>
                              </a:cubicBezTo>
                              <a:cubicBezTo>
                                <a:pt x="183155" y="354882"/>
                                <a:pt x="235268" y="445565"/>
                                <a:pt x="314530" y="499114"/>
                              </a:cubicBezTo>
                              <a:lnTo>
                                <a:pt x="323635" y="504056"/>
                              </a:lnTo>
                              <a:lnTo>
                                <a:pt x="0" y="504056"/>
                              </a:lnTo>
                              <a:close/>
                            </a:path>
                          </a:pathLst>
                        </a:custGeom>
                        <a:grp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4B81FDE3-C583-A60E-E846-96C7646664D7}"/>
                          </a:ext>
                        </a:extLst>
                      </p:cNvPr>
                      <p:cNvGrpSpPr/>
                      <p:nvPr/>
                    </p:nvGrpSpPr>
                    <p:grpSpPr>
                      <a:xfrm>
                        <a:off x="5868147" y="410400"/>
                        <a:ext cx="1148122" cy="648072"/>
                        <a:chOff x="5868147" y="404664"/>
                        <a:chExt cx="1148122" cy="648072"/>
                      </a:xfrm>
                      <a:grpFill/>
                    </p:grpSpPr>
                    <p:cxnSp>
                      <p:nvCxnSpPr>
                        <p:cNvPr id="44" name="Straight Connector 43">
                          <a:extLst>
                            <a:ext uri="{FF2B5EF4-FFF2-40B4-BE49-F238E27FC236}">
                              <a16:creationId xmlns:a16="http://schemas.microsoft.com/office/drawing/2014/main" id="{3C08F354-1B3B-81E0-1289-2F34F7DDA72B}"/>
                            </a:ext>
                          </a:extLst>
                        </p:cNvPr>
                        <p:cNvCxnSpPr/>
                        <p:nvPr/>
                      </p:nvCxnSpPr>
                      <p:spPr>
                        <a:xfrm>
                          <a:off x="5868147" y="1008000"/>
                          <a:ext cx="1106276" cy="0"/>
                        </a:xfrm>
                        <a:prstGeom prst="line">
                          <a:avLst/>
                        </a:prstGeom>
                        <a:grpFill/>
                        <a:ln w="19050" cap="rnd">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45" name="Straight Connector 44">
                          <a:extLst>
                            <a:ext uri="{FF2B5EF4-FFF2-40B4-BE49-F238E27FC236}">
                              <a16:creationId xmlns:a16="http://schemas.microsoft.com/office/drawing/2014/main" id="{699EC2FE-D944-2592-ADC5-97D1E46D3DBC}"/>
                            </a:ext>
                          </a:extLst>
                        </p:cNvPr>
                        <p:cNvCxnSpPr/>
                        <p:nvPr/>
                      </p:nvCxnSpPr>
                      <p:spPr>
                        <a:xfrm flipV="1">
                          <a:off x="6974423" y="404664"/>
                          <a:ext cx="0" cy="603336"/>
                        </a:xfrm>
                        <a:prstGeom prst="line">
                          <a:avLst/>
                        </a:prstGeom>
                        <a:grpFill/>
                        <a:ln w="19050" cap="rnd">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46" name="Straight Connector 45">
                          <a:extLst>
                            <a:ext uri="{FF2B5EF4-FFF2-40B4-BE49-F238E27FC236}">
                              <a16:creationId xmlns:a16="http://schemas.microsoft.com/office/drawing/2014/main" id="{A9AB466A-C2B0-AD67-7104-B3AD2E22F0D6}"/>
                            </a:ext>
                          </a:extLst>
                        </p:cNvPr>
                        <p:cNvCxnSpPr/>
                        <p:nvPr/>
                      </p:nvCxnSpPr>
                      <p:spPr>
                        <a:xfrm>
                          <a:off x="5909993" y="1052736"/>
                          <a:ext cx="1106276" cy="0"/>
                        </a:xfrm>
                        <a:prstGeom prst="line">
                          <a:avLst/>
                        </a:prstGeom>
                        <a:grpFill/>
                        <a:ln w="19050" cap="rnd">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47" name="Straight Connector 46">
                          <a:extLst>
                            <a:ext uri="{FF2B5EF4-FFF2-40B4-BE49-F238E27FC236}">
                              <a16:creationId xmlns:a16="http://schemas.microsoft.com/office/drawing/2014/main" id="{0AE39CE5-CB4E-7C79-563C-DC587AF2A1E0}"/>
                            </a:ext>
                          </a:extLst>
                        </p:cNvPr>
                        <p:cNvCxnSpPr/>
                        <p:nvPr/>
                      </p:nvCxnSpPr>
                      <p:spPr>
                        <a:xfrm flipV="1">
                          <a:off x="7016269" y="449400"/>
                          <a:ext cx="0" cy="603336"/>
                        </a:xfrm>
                        <a:prstGeom prst="line">
                          <a:avLst/>
                        </a:prstGeom>
                        <a:grpFill/>
                        <a:ln w="19050" cap="rnd">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sp>
                <p:nvSpPr>
                  <p:cNvPr id="51" name="TextBox 50">
                    <a:extLst>
                      <a:ext uri="{FF2B5EF4-FFF2-40B4-BE49-F238E27FC236}">
                        <a16:creationId xmlns:a16="http://schemas.microsoft.com/office/drawing/2014/main" id="{D5C00AF2-27A2-4099-97B0-18A63D52739C}"/>
                      </a:ext>
                    </a:extLst>
                  </p:cNvPr>
                  <p:cNvSpPr txBox="1"/>
                  <p:nvPr/>
                </p:nvSpPr>
                <p:spPr>
                  <a:xfrm>
                    <a:off x="9143487" y="2125228"/>
                    <a:ext cx="2418609"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Providing Green Finance</a:t>
                    </a:r>
                  </a:p>
                </p:txBody>
              </p:sp>
              <p:sp>
                <p:nvSpPr>
                  <p:cNvPr id="52" name="TextBox 51">
                    <a:extLst>
                      <a:ext uri="{FF2B5EF4-FFF2-40B4-BE49-F238E27FC236}">
                        <a16:creationId xmlns:a16="http://schemas.microsoft.com/office/drawing/2014/main" id="{9F0E1F96-BB9D-4B31-EE03-66C04EBF7BE8}"/>
                      </a:ext>
                    </a:extLst>
                  </p:cNvPr>
                  <p:cNvSpPr txBox="1"/>
                  <p:nvPr/>
                </p:nvSpPr>
                <p:spPr>
                  <a:xfrm>
                    <a:off x="9203737" y="2568036"/>
                    <a:ext cx="2418609" cy="86177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Capacity Building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to prepare &amp; implement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projects and policies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99" name="Group 98">
                    <a:extLst>
                      <a:ext uri="{FF2B5EF4-FFF2-40B4-BE49-F238E27FC236}">
                        <a16:creationId xmlns:a16="http://schemas.microsoft.com/office/drawing/2014/main" id="{5CCDA7A3-BD3F-AC6C-69FF-F3AECE3C1FD4}"/>
                      </a:ext>
                    </a:extLst>
                  </p:cNvPr>
                  <p:cNvGrpSpPr/>
                  <p:nvPr/>
                </p:nvGrpSpPr>
                <p:grpSpPr>
                  <a:xfrm>
                    <a:off x="8539726" y="2684013"/>
                    <a:ext cx="552547" cy="545329"/>
                    <a:chOff x="8539726" y="2684013"/>
                    <a:chExt cx="552547" cy="545329"/>
                  </a:xfrm>
                </p:grpSpPr>
                <p:sp>
                  <p:nvSpPr>
                    <p:cNvPr id="90" name="Flowchart: Connector 89">
                      <a:extLst>
                        <a:ext uri="{FF2B5EF4-FFF2-40B4-BE49-F238E27FC236}">
                          <a16:creationId xmlns:a16="http://schemas.microsoft.com/office/drawing/2014/main" id="{29D9ECE7-4EE4-8F61-1A03-4F2CF563A251}"/>
                        </a:ext>
                      </a:extLst>
                    </p:cNvPr>
                    <p:cNvSpPr/>
                    <p:nvPr/>
                  </p:nvSpPr>
                  <p:spPr>
                    <a:xfrm rot="3600000">
                      <a:off x="8543335" y="2680404"/>
                      <a:ext cx="545329" cy="552547"/>
                    </a:xfrm>
                    <a:prstGeom prst="flowChartConnector">
                      <a:avLst/>
                    </a:pr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98" name="Graphic 97" descr="Puzzle pieces with solid fill">
                      <a:extLst>
                        <a:ext uri="{FF2B5EF4-FFF2-40B4-BE49-F238E27FC236}">
                          <a16:creationId xmlns:a16="http://schemas.microsoft.com/office/drawing/2014/main" id="{436A1606-5AD7-698A-765E-F53A549E40F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69652" y="2700867"/>
                      <a:ext cx="492694" cy="492694"/>
                    </a:xfrm>
                    <a:prstGeom prst="rect">
                      <a:avLst/>
                    </a:prstGeom>
                  </p:spPr>
                </p:pic>
              </p:grpSp>
            </p:grpSp>
          </p:grpSp>
          <p:grpSp>
            <p:nvGrpSpPr>
              <p:cNvPr id="109" name="Group 108">
                <a:extLst>
                  <a:ext uri="{FF2B5EF4-FFF2-40B4-BE49-F238E27FC236}">
                    <a16:creationId xmlns:a16="http://schemas.microsoft.com/office/drawing/2014/main" id="{0D086013-B20F-351B-D54A-CE93DED06357}"/>
                  </a:ext>
                </a:extLst>
              </p:cNvPr>
              <p:cNvGrpSpPr/>
              <p:nvPr/>
            </p:nvGrpSpPr>
            <p:grpSpPr>
              <a:xfrm>
                <a:off x="892786" y="2027600"/>
                <a:ext cx="506336" cy="510061"/>
                <a:chOff x="964491" y="2706077"/>
                <a:chExt cx="552547" cy="545329"/>
              </a:xfrm>
            </p:grpSpPr>
            <p:sp>
              <p:nvSpPr>
                <p:cNvPr id="101" name="Flowchart: Connector 100">
                  <a:extLst>
                    <a:ext uri="{FF2B5EF4-FFF2-40B4-BE49-F238E27FC236}">
                      <a16:creationId xmlns:a16="http://schemas.microsoft.com/office/drawing/2014/main" id="{9E6C5C38-0DA7-6D39-A875-1F59ADCC8EB2}"/>
                    </a:ext>
                  </a:extLst>
                </p:cNvPr>
                <p:cNvSpPr/>
                <p:nvPr/>
              </p:nvSpPr>
              <p:spPr>
                <a:xfrm rot="3600000">
                  <a:off x="968100" y="2702468"/>
                  <a:ext cx="545329" cy="552547"/>
                </a:xfrm>
                <a:prstGeom prst="flowChartConnector">
                  <a:avLst/>
                </a:pr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106" name="Graphic 105" descr="Research with solid fill">
                  <a:extLst>
                    <a:ext uri="{FF2B5EF4-FFF2-40B4-BE49-F238E27FC236}">
                      <a16:creationId xmlns:a16="http://schemas.microsoft.com/office/drawing/2014/main" id="{9799A575-53A5-FFB3-5744-39E8AE251B8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31848" y="2762363"/>
                  <a:ext cx="432755" cy="432755"/>
                </a:xfrm>
                <a:prstGeom prst="rect">
                  <a:avLst/>
                </a:prstGeom>
              </p:spPr>
            </p:pic>
          </p:grpSp>
          <p:grpSp>
            <p:nvGrpSpPr>
              <p:cNvPr id="122" name="Group 121">
                <a:extLst>
                  <a:ext uri="{FF2B5EF4-FFF2-40B4-BE49-F238E27FC236}">
                    <a16:creationId xmlns:a16="http://schemas.microsoft.com/office/drawing/2014/main" id="{5FA7D279-D230-20A0-5C43-0243087D1973}"/>
                  </a:ext>
                </a:extLst>
              </p:cNvPr>
              <p:cNvGrpSpPr/>
              <p:nvPr/>
            </p:nvGrpSpPr>
            <p:grpSpPr>
              <a:xfrm>
                <a:off x="898428" y="2643740"/>
                <a:ext cx="500694" cy="582576"/>
                <a:chOff x="1899970" y="2627484"/>
                <a:chExt cx="552547" cy="647499"/>
              </a:xfrm>
            </p:grpSpPr>
            <p:sp>
              <p:nvSpPr>
                <p:cNvPr id="111" name="Flowchart: Connector 110">
                  <a:extLst>
                    <a:ext uri="{FF2B5EF4-FFF2-40B4-BE49-F238E27FC236}">
                      <a16:creationId xmlns:a16="http://schemas.microsoft.com/office/drawing/2014/main" id="{F941B0A3-DCBD-5636-310E-07F029BF933B}"/>
                    </a:ext>
                  </a:extLst>
                </p:cNvPr>
                <p:cNvSpPr/>
                <p:nvPr/>
              </p:nvSpPr>
              <p:spPr>
                <a:xfrm rot="3600000">
                  <a:off x="1903579" y="2623875"/>
                  <a:ext cx="545329" cy="552547"/>
                </a:xfrm>
                <a:prstGeom prst="flowChartConnector">
                  <a:avLst/>
                </a:prstGeom>
                <a:no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114" name="Graphic 113" descr="Users with solid fill">
                  <a:extLst>
                    <a:ext uri="{FF2B5EF4-FFF2-40B4-BE49-F238E27FC236}">
                      <a16:creationId xmlns:a16="http://schemas.microsoft.com/office/drawing/2014/main" id="{891D781D-03F6-8102-2FB6-41F2557B774A}"/>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920901" y="2768227"/>
                  <a:ext cx="506756" cy="506756"/>
                </a:xfrm>
                <a:prstGeom prst="rect">
                  <a:avLst/>
                </a:prstGeom>
              </p:spPr>
            </p:pic>
            <p:pic>
              <p:nvPicPr>
                <p:cNvPr id="120" name="Graphic 119" descr="Chat with solid fill">
                  <a:extLst>
                    <a:ext uri="{FF2B5EF4-FFF2-40B4-BE49-F238E27FC236}">
                      <a16:creationId xmlns:a16="http://schemas.microsoft.com/office/drawing/2014/main" id="{FBE1D88E-9E3B-5438-216B-BD5F625CDE1A}"/>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944811" y="2656179"/>
                  <a:ext cx="482846" cy="291035"/>
                </a:xfrm>
                <a:prstGeom prst="rect">
                  <a:avLst/>
                </a:prstGeom>
              </p:spPr>
            </p:pic>
          </p:grpSp>
          <p:sp>
            <p:nvSpPr>
              <p:cNvPr id="123" name="TextBox 122">
                <a:extLst>
                  <a:ext uri="{FF2B5EF4-FFF2-40B4-BE49-F238E27FC236}">
                    <a16:creationId xmlns:a16="http://schemas.microsoft.com/office/drawing/2014/main" id="{E76640B3-FF56-90DC-C699-BBF373F7D596}"/>
                  </a:ext>
                </a:extLst>
              </p:cNvPr>
              <p:cNvSpPr txBox="1"/>
              <p:nvPr/>
            </p:nvSpPr>
            <p:spPr>
              <a:xfrm>
                <a:off x="1478030" y="2102485"/>
                <a:ext cx="1789857"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Data &amp; Indicators</a:t>
                </a:r>
              </a:p>
            </p:txBody>
          </p:sp>
          <p:sp>
            <p:nvSpPr>
              <p:cNvPr id="124" name="TextBox 123">
                <a:extLst>
                  <a:ext uri="{FF2B5EF4-FFF2-40B4-BE49-F238E27FC236}">
                    <a16:creationId xmlns:a16="http://schemas.microsoft.com/office/drawing/2014/main" id="{8F4DEB23-6149-978B-B387-54914E2ED849}"/>
                  </a:ext>
                </a:extLst>
              </p:cNvPr>
              <p:cNvSpPr txBox="1"/>
              <p:nvPr/>
            </p:nvSpPr>
            <p:spPr>
              <a:xfrm>
                <a:off x="1517561" y="2630078"/>
                <a:ext cx="2126352"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Stakeholder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Engagement</a:t>
                </a:r>
              </a:p>
            </p:txBody>
          </p:sp>
        </p:grpSp>
        <p:sp>
          <p:nvSpPr>
            <p:cNvPr id="31" name="TextBox 30">
              <a:extLst>
                <a:ext uri="{FF2B5EF4-FFF2-40B4-BE49-F238E27FC236}">
                  <a16:creationId xmlns:a16="http://schemas.microsoft.com/office/drawing/2014/main" id="{C62F4522-17A5-BFD9-0F69-A6BBB1E6F565}"/>
                </a:ext>
              </a:extLst>
            </p:cNvPr>
            <p:cNvSpPr txBox="1"/>
            <p:nvPr/>
          </p:nvSpPr>
          <p:spPr>
            <a:xfrm>
              <a:off x="901246" y="1906831"/>
              <a:ext cx="264662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Baseline</a:t>
              </a:r>
            </a:p>
          </p:txBody>
        </p:sp>
      </p:grpSp>
      <p:sp>
        <p:nvSpPr>
          <p:cNvPr id="33" name="TextBox 32">
            <a:extLst>
              <a:ext uri="{FF2B5EF4-FFF2-40B4-BE49-F238E27FC236}">
                <a16:creationId xmlns:a16="http://schemas.microsoft.com/office/drawing/2014/main" id="{194981EC-BF06-D4E7-8653-F331537A2578}"/>
              </a:ext>
            </a:extLst>
          </p:cNvPr>
          <p:cNvSpPr txBox="1"/>
          <p:nvPr/>
        </p:nvSpPr>
        <p:spPr>
          <a:xfrm>
            <a:off x="1804182" y="3765353"/>
            <a:ext cx="455405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539B"/>
                </a:solidFill>
                <a:effectLst/>
                <a:uLnTx/>
                <a:uFillTx/>
                <a:latin typeface="Franklin Gothic Book" panose="020B0503020102020204" pitchFamily="34" charset="0"/>
                <a:ea typeface="ＭＳ Ｐゴシック" charset="0"/>
                <a:cs typeface="Arial" charset="0"/>
              </a:rPr>
              <a:t>Green City Action Plan (GCAP)</a:t>
            </a:r>
          </a:p>
        </p:txBody>
      </p:sp>
      <p:sp>
        <p:nvSpPr>
          <p:cNvPr id="67" name="Right Bracket 66">
            <a:extLst>
              <a:ext uri="{FF2B5EF4-FFF2-40B4-BE49-F238E27FC236}">
                <a16:creationId xmlns:a16="http://schemas.microsoft.com/office/drawing/2014/main" id="{A610413C-28A7-397F-352A-C726ABFF250D}"/>
              </a:ext>
            </a:extLst>
          </p:cNvPr>
          <p:cNvSpPr/>
          <p:nvPr/>
        </p:nvSpPr>
        <p:spPr>
          <a:xfrm rot="5400000">
            <a:off x="4029403" y="77356"/>
            <a:ext cx="109094" cy="7270574"/>
          </a:xfrm>
          <a:prstGeom prst="rightBracket">
            <a:avLst/>
          </a:prstGeom>
          <a:solidFill>
            <a:schemeClr val="bg1"/>
          </a:solidFill>
          <a:ln w="25400">
            <a:solidFill>
              <a:srgbClr val="00539B"/>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58595B"/>
              </a:solidFill>
              <a:effectLst/>
              <a:uLnTx/>
              <a:uFillTx/>
              <a:latin typeface="Franklin Gothic Book"/>
              <a:ea typeface="+mn-ea"/>
              <a:cs typeface="+mn-cs"/>
            </a:endParaRPr>
          </a:p>
        </p:txBody>
      </p:sp>
    </p:spTree>
    <p:extLst>
      <p:ext uri="{BB962C8B-B14F-4D97-AF65-F5344CB8AC3E}">
        <p14:creationId xmlns:p14="http://schemas.microsoft.com/office/powerpoint/2010/main" val="9140250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4296000" y="4532432"/>
            <a:ext cx="3600000" cy="188175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base" latinLnBrk="0" hangingPunct="1">
              <a:lnSpc>
                <a:spcPct val="100000"/>
              </a:lnSpc>
              <a:spcBef>
                <a:spcPct val="0"/>
              </a:spcBef>
              <a:spcAft>
                <a:spcPts val="200"/>
              </a:spcAft>
              <a:buClrTx/>
              <a:buSzTx/>
              <a:buFontTx/>
              <a:buChar char="-"/>
              <a:tabLst/>
              <a:defRPr/>
            </a:pPr>
            <a:endParaRPr kumimoji="0" lang="en-GB" sz="1500" b="0" i="0" u="none" strike="noStrike" kern="1200" cap="none" spc="0" normalizeH="0" baseline="0" noProof="0">
              <a:ln>
                <a:noFill/>
              </a:ln>
              <a:solidFill>
                <a:srgbClr val="00539B"/>
              </a:solidFill>
              <a:effectLst/>
              <a:uLnTx/>
              <a:uFillTx/>
              <a:latin typeface="Franklin Gothic Book"/>
              <a:ea typeface="+mn-ea"/>
              <a:cs typeface="+mn-cs"/>
            </a:endParaRPr>
          </a:p>
          <a:p>
            <a:pPr marL="285750" marR="0" lvl="0" indent="-285750" algn="l" defTabSz="914400" rtl="0" eaLnBrk="1" fontAlgn="base" latinLnBrk="0" hangingPunct="1">
              <a:lnSpc>
                <a:spcPct val="100000"/>
              </a:lnSpc>
              <a:spcBef>
                <a:spcPct val="0"/>
              </a:spcBef>
              <a:spcAft>
                <a:spcPts val="200"/>
              </a:spcAft>
              <a:buClrTx/>
              <a:buSzTx/>
              <a:buFontTx/>
              <a:buChar char="-"/>
              <a:tabLst/>
              <a:defRPr/>
            </a:pPr>
            <a:r>
              <a:rPr kumimoji="0" lang="en-GB" sz="1500" b="0" i="0" u="none" strike="noStrike" kern="1200" cap="none" spc="0" normalizeH="0" baseline="0" noProof="0">
                <a:ln>
                  <a:noFill/>
                </a:ln>
                <a:solidFill>
                  <a:srgbClr val="00539B"/>
                </a:solidFill>
                <a:effectLst/>
                <a:uLnTx/>
                <a:uFillTx/>
                <a:latin typeface="Franklin Gothic Book"/>
                <a:ea typeface="+mn-ea"/>
                <a:cs typeface="+mn-cs"/>
              </a:rPr>
              <a:t>Equity minority participation</a:t>
            </a:r>
          </a:p>
          <a:p>
            <a:pPr marL="285750" marR="0" lvl="0" indent="-285750" algn="l" defTabSz="914400" rtl="0" eaLnBrk="1" fontAlgn="base" latinLnBrk="0" hangingPunct="1">
              <a:lnSpc>
                <a:spcPct val="100000"/>
              </a:lnSpc>
              <a:spcBef>
                <a:spcPct val="0"/>
              </a:spcBef>
              <a:spcAft>
                <a:spcPts val="200"/>
              </a:spcAft>
              <a:buClrTx/>
              <a:buSzTx/>
              <a:buFontTx/>
              <a:buChar char="-"/>
              <a:tabLst/>
              <a:defRPr/>
            </a:pPr>
            <a:r>
              <a:rPr kumimoji="0" lang="en-GB" sz="1500" b="0" i="0" u="none" strike="noStrike" kern="1200" cap="none" spc="0" normalizeH="0" baseline="0" noProof="0">
                <a:ln>
                  <a:noFill/>
                </a:ln>
                <a:solidFill>
                  <a:srgbClr val="00539B"/>
                </a:solidFill>
                <a:effectLst/>
                <a:uLnTx/>
                <a:uFillTx/>
                <a:latin typeface="Franklin Gothic Book"/>
                <a:ea typeface="+mn-ea"/>
                <a:cs typeface="+mn-cs"/>
              </a:rPr>
              <a:t>Equity-like instruments (mezzanine, options…)</a:t>
            </a:r>
          </a:p>
        </p:txBody>
      </p:sp>
      <p:sp>
        <p:nvSpPr>
          <p:cNvPr id="3" name="Rectangle 2"/>
          <p:cNvSpPr/>
          <p:nvPr/>
        </p:nvSpPr>
        <p:spPr>
          <a:xfrm>
            <a:off x="477709" y="4540298"/>
            <a:ext cx="3600000" cy="188176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base" latinLnBrk="0" hangingPunct="1">
              <a:lnSpc>
                <a:spcPct val="100000"/>
              </a:lnSpc>
              <a:spcBef>
                <a:spcPct val="0"/>
              </a:spcBef>
              <a:spcAft>
                <a:spcPts val="200"/>
              </a:spcAft>
              <a:buClrTx/>
              <a:buSzTx/>
              <a:buFontTx/>
              <a:buChar char="-"/>
              <a:tabLst/>
              <a:defRPr/>
            </a:pPr>
            <a:endParaRPr kumimoji="0" lang="en-GB" sz="1500" b="0" i="0" u="none" strike="noStrike" kern="1200" cap="none" spc="0" normalizeH="0" baseline="0" noProof="0">
              <a:ln>
                <a:noFill/>
              </a:ln>
              <a:solidFill>
                <a:srgbClr val="00539B"/>
              </a:solidFill>
              <a:effectLst/>
              <a:uLnTx/>
              <a:uFillTx/>
              <a:latin typeface="Franklin Gothic Book"/>
              <a:ea typeface="+mn-ea"/>
              <a:cs typeface="+mn-cs"/>
            </a:endParaRPr>
          </a:p>
          <a:p>
            <a:pPr marL="285750" marR="0" lvl="0" indent="-285750" algn="l" defTabSz="914400" rtl="0" eaLnBrk="1" fontAlgn="base" latinLnBrk="0" hangingPunct="1">
              <a:lnSpc>
                <a:spcPct val="100000"/>
              </a:lnSpc>
              <a:spcBef>
                <a:spcPct val="0"/>
              </a:spcBef>
              <a:spcAft>
                <a:spcPts val="200"/>
              </a:spcAft>
              <a:buClrTx/>
              <a:buSzTx/>
              <a:buFontTx/>
              <a:buChar char="-"/>
              <a:tabLst/>
              <a:defRPr/>
            </a:pPr>
            <a:r>
              <a:rPr kumimoji="0" lang="en-GB" sz="1500" b="0" i="0" u="none" strike="noStrike" kern="1200" cap="none" spc="0" normalizeH="0" baseline="0" noProof="0">
                <a:ln>
                  <a:noFill/>
                </a:ln>
                <a:solidFill>
                  <a:srgbClr val="00539B"/>
                </a:solidFill>
                <a:effectLst/>
                <a:uLnTx/>
                <a:uFillTx/>
                <a:latin typeface="Franklin Gothic Book"/>
                <a:ea typeface="+mn-ea"/>
                <a:cs typeface="+mn-cs"/>
              </a:rPr>
              <a:t>Senior loan (secured/unsecured)</a:t>
            </a:r>
          </a:p>
          <a:p>
            <a:pPr marL="285750" marR="0" lvl="0" indent="-285750" algn="l" defTabSz="914400" rtl="0" eaLnBrk="1" fontAlgn="base" latinLnBrk="0" hangingPunct="1">
              <a:lnSpc>
                <a:spcPct val="100000"/>
              </a:lnSpc>
              <a:spcBef>
                <a:spcPct val="0"/>
              </a:spcBef>
              <a:spcAft>
                <a:spcPts val="200"/>
              </a:spcAft>
              <a:buClrTx/>
              <a:buSzTx/>
              <a:buFontTx/>
              <a:buChar char="-"/>
              <a:tabLst/>
              <a:defRPr/>
            </a:pPr>
            <a:r>
              <a:rPr kumimoji="0" lang="en-GB" sz="1500" b="0" i="0" u="none" strike="noStrike" kern="1200" cap="none" spc="0" normalizeH="0" baseline="0" noProof="0">
                <a:ln>
                  <a:noFill/>
                </a:ln>
                <a:solidFill>
                  <a:srgbClr val="00539B"/>
                </a:solidFill>
                <a:effectLst/>
                <a:uLnTx/>
                <a:uFillTx/>
                <a:latin typeface="Franklin Gothic Book"/>
                <a:ea typeface="+mn-ea"/>
                <a:cs typeface="+mn-cs"/>
              </a:rPr>
              <a:t>Subordinated loan</a:t>
            </a:r>
          </a:p>
          <a:p>
            <a:pPr marL="285750" marR="0" lvl="0" indent="-285750" algn="l" defTabSz="914400" rtl="0" eaLnBrk="1" fontAlgn="base" latinLnBrk="0" hangingPunct="1">
              <a:lnSpc>
                <a:spcPct val="100000"/>
              </a:lnSpc>
              <a:spcBef>
                <a:spcPct val="0"/>
              </a:spcBef>
              <a:spcAft>
                <a:spcPts val="200"/>
              </a:spcAft>
              <a:buClrTx/>
              <a:buSzTx/>
              <a:buFontTx/>
              <a:buChar char="-"/>
              <a:tabLst/>
              <a:defRPr/>
            </a:pPr>
            <a:r>
              <a:rPr kumimoji="0" lang="en-GB" sz="1500" b="0" i="0" u="none" strike="noStrike" kern="1200" cap="none" spc="0" normalizeH="0" baseline="0" noProof="0">
                <a:ln>
                  <a:noFill/>
                </a:ln>
                <a:solidFill>
                  <a:srgbClr val="00539B"/>
                </a:solidFill>
                <a:effectLst/>
                <a:uLnTx/>
                <a:uFillTx/>
                <a:latin typeface="Franklin Gothic Book"/>
                <a:ea typeface="+mn-ea"/>
                <a:cs typeface="+mn-cs"/>
              </a:rPr>
              <a:t>Government-guaranteed loan</a:t>
            </a:r>
          </a:p>
          <a:p>
            <a:pPr marL="285750" marR="0" lvl="0" indent="-285750" algn="l" defTabSz="914400" rtl="0" eaLnBrk="1" fontAlgn="base" latinLnBrk="0" hangingPunct="1">
              <a:lnSpc>
                <a:spcPct val="100000"/>
              </a:lnSpc>
              <a:spcBef>
                <a:spcPct val="0"/>
              </a:spcBef>
              <a:spcAft>
                <a:spcPts val="200"/>
              </a:spcAft>
              <a:buClrTx/>
              <a:buSzTx/>
              <a:buFontTx/>
              <a:buChar char="-"/>
              <a:tabLst/>
              <a:defRPr/>
            </a:pPr>
            <a:r>
              <a:rPr kumimoji="0" lang="en-GB" sz="1500" b="0" i="0" u="none" strike="noStrike" kern="1200" cap="none" spc="0" normalizeH="0" baseline="0" noProof="0">
                <a:ln>
                  <a:noFill/>
                </a:ln>
                <a:solidFill>
                  <a:srgbClr val="00539B"/>
                </a:solidFill>
                <a:effectLst/>
                <a:uLnTx/>
                <a:uFillTx/>
                <a:latin typeface="Franklin Gothic Book"/>
                <a:ea typeface="+mn-ea"/>
                <a:cs typeface="+mn-cs"/>
              </a:rPr>
              <a:t>City-/region-guaranteed loan</a:t>
            </a:r>
          </a:p>
          <a:p>
            <a:pPr marL="285750" marR="0" lvl="0" indent="-285750" algn="l" defTabSz="914400" rtl="0" eaLnBrk="1" fontAlgn="base" latinLnBrk="0" hangingPunct="1">
              <a:lnSpc>
                <a:spcPct val="100000"/>
              </a:lnSpc>
              <a:spcBef>
                <a:spcPct val="0"/>
              </a:spcBef>
              <a:spcAft>
                <a:spcPts val="200"/>
              </a:spcAft>
              <a:buClrTx/>
              <a:buSzTx/>
              <a:buFontTx/>
              <a:buChar char="-"/>
              <a:tabLst/>
              <a:defRPr/>
            </a:pPr>
            <a:r>
              <a:rPr kumimoji="0" lang="en-GB" sz="1500" b="0" i="0" u="none" strike="noStrike" kern="1200" cap="none" spc="0" normalizeH="0" baseline="0" noProof="0">
                <a:ln>
                  <a:noFill/>
                </a:ln>
                <a:solidFill>
                  <a:srgbClr val="00539B"/>
                </a:solidFill>
                <a:effectLst/>
                <a:uLnTx/>
                <a:uFillTx/>
                <a:latin typeface="Franklin Gothic Book"/>
                <a:ea typeface="+mn-ea"/>
                <a:cs typeface="+mn-cs"/>
              </a:rPr>
              <a:t>Green loan</a:t>
            </a:r>
          </a:p>
          <a:p>
            <a:pPr marL="285750" marR="0" lvl="0" indent="-285750" algn="l" defTabSz="914400" rtl="0" eaLnBrk="1" fontAlgn="base" latinLnBrk="0" hangingPunct="1">
              <a:lnSpc>
                <a:spcPct val="100000"/>
              </a:lnSpc>
              <a:spcBef>
                <a:spcPct val="0"/>
              </a:spcBef>
              <a:spcAft>
                <a:spcPts val="200"/>
              </a:spcAft>
              <a:buClrTx/>
              <a:buSzTx/>
              <a:buFontTx/>
              <a:buChar char="-"/>
              <a:tabLst/>
              <a:defRPr/>
            </a:pPr>
            <a:r>
              <a:rPr kumimoji="0" lang="en-GB" sz="1500" b="0" i="0" u="none" strike="noStrike" kern="1200" cap="none" spc="0" normalizeH="0" baseline="0" noProof="0">
                <a:ln>
                  <a:noFill/>
                </a:ln>
                <a:solidFill>
                  <a:srgbClr val="00539B"/>
                </a:solidFill>
                <a:effectLst/>
                <a:uLnTx/>
                <a:uFillTx/>
                <a:latin typeface="Franklin Gothic Book"/>
                <a:ea typeface="+mn-ea"/>
                <a:cs typeface="+mn-cs"/>
              </a:rPr>
              <a:t>Sustainability-linked loan</a:t>
            </a:r>
          </a:p>
        </p:txBody>
      </p:sp>
      <p:sp>
        <p:nvSpPr>
          <p:cNvPr id="8" name="Title 7"/>
          <p:cNvSpPr>
            <a:spLocks noGrp="1"/>
          </p:cNvSpPr>
          <p:nvPr>
            <p:ph type="title"/>
          </p:nvPr>
        </p:nvSpPr>
        <p:spPr/>
        <p:txBody>
          <a:bodyPr>
            <a:normAutofit/>
          </a:bodyPr>
          <a:lstStyle/>
          <a:p>
            <a:r>
              <a:rPr lang="en-US"/>
              <a:t>EBRD Green Cities – Deploying Capital</a:t>
            </a:r>
          </a:p>
        </p:txBody>
      </p:sp>
      <p:sp>
        <p:nvSpPr>
          <p:cNvPr id="25" name="Date Placeholder 2"/>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FF52D6-2906-4F0A-A4BB-CA2ED10B5008}" type="datetime3">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26" name="Slide Number Placeholder 4"/>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20" name="Rounded Rectangle 19"/>
          <p:cNvSpPr/>
          <p:nvPr/>
        </p:nvSpPr>
        <p:spPr bwMode="auto">
          <a:xfrm>
            <a:off x="477706" y="1717236"/>
            <a:ext cx="2700000" cy="432000"/>
          </a:xfrm>
          <a:prstGeom prst="roundRect">
            <a:avLst/>
          </a:prstGeom>
          <a:ln/>
        </p:spPr>
        <p:style>
          <a:lnRef idx="2">
            <a:schemeClr val="accent1"/>
          </a:lnRef>
          <a:fillRef idx="1">
            <a:schemeClr val="lt1"/>
          </a:fillRef>
          <a:effectRef idx="0">
            <a:schemeClr val="accent1"/>
          </a:effectRef>
          <a:fontRef idx="minor">
            <a:schemeClr val="dk1"/>
          </a:fontRef>
        </p:style>
        <p:txBody>
          <a:bodyPr lIns="128212" tIns="128212" rIns="128212" bIns="128212" spcCol="1270" anchor="ct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GB" sz="17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Central Government</a:t>
            </a:r>
            <a:endParaRPr kumimoji="0" lang="en-US" sz="17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21" name="Rounded Rectangle 20"/>
          <p:cNvSpPr/>
          <p:nvPr/>
        </p:nvSpPr>
        <p:spPr bwMode="auto">
          <a:xfrm>
            <a:off x="3323235" y="1730522"/>
            <a:ext cx="2700000" cy="432000"/>
          </a:xfrm>
          <a:prstGeom prst="roundRect">
            <a:avLst/>
          </a:prstGeom>
          <a:ln/>
        </p:spPr>
        <p:style>
          <a:lnRef idx="2">
            <a:schemeClr val="accent1"/>
          </a:lnRef>
          <a:fillRef idx="1">
            <a:schemeClr val="lt1"/>
          </a:fillRef>
          <a:effectRef idx="0">
            <a:schemeClr val="accent1"/>
          </a:effectRef>
          <a:fontRef idx="minor">
            <a:schemeClr val="dk1"/>
          </a:fontRef>
        </p:style>
        <p:txBody>
          <a:bodyPr lIns="128212" tIns="128212" rIns="128212" bIns="128212" spcCol="1270" anchor="ct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Municipality</a:t>
            </a:r>
          </a:p>
        </p:txBody>
      </p:sp>
      <p:sp>
        <p:nvSpPr>
          <p:cNvPr id="23" name="Rounded Rectangle 22"/>
          <p:cNvSpPr/>
          <p:nvPr/>
        </p:nvSpPr>
        <p:spPr bwMode="auto">
          <a:xfrm>
            <a:off x="9014295" y="1730578"/>
            <a:ext cx="2700000" cy="432000"/>
          </a:xfrm>
          <a:prstGeom prst="roundRect">
            <a:avLst/>
          </a:prstGeom>
          <a:ln/>
        </p:spPr>
        <p:style>
          <a:lnRef idx="2">
            <a:schemeClr val="accent1"/>
          </a:lnRef>
          <a:fillRef idx="1">
            <a:schemeClr val="lt1"/>
          </a:fillRef>
          <a:effectRef idx="0">
            <a:schemeClr val="accent1"/>
          </a:effectRef>
          <a:fontRef idx="minor">
            <a:schemeClr val="dk1"/>
          </a:fontRef>
        </p:style>
        <p:txBody>
          <a:bodyPr lIns="109978" tIns="109978" rIns="109978" bIns="109978" spcCol="1270" anchor="ct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GB" sz="17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Private Company</a:t>
            </a:r>
            <a:endParaRPr kumimoji="0" lang="en-US" sz="17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27" name="Rounded Rectangle 26"/>
          <p:cNvSpPr/>
          <p:nvPr/>
        </p:nvSpPr>
        <p:spPr bwMode="auto">
          <a:xfrm>
            <a:off x="6168765" y="1733262"/>
            <a:ext cx="2700000" cy="432000"/>
          </a:xfrm>
          <a:prstGeom prst="roundRect">
            <a:avLst/>
          </a:prstGeom>
          <a:ln/>
        </p:spPr>
        <p:style>
          <a:lnRef idx="2">
            <a:schemeClr val="accent1"/>
          </a:lnRef>
          <a:fillRef idx="1">
            <a:schemeClr val="lt1"/>
          </a:fillRef>
          <a:effectRef idx="0">
            <a:schemeClr val="accent1"/>
          </a:effectRef>
          <a:fontRef idx="minor">
            <a:schemeClr val="dk1"/>
          </a:fontRef>
        </p:style>
        <p:txBody>
          <a:bodyPr lIns="168527" tIns="168527" rIns="168527" bIns="168527" spcCol="1270" anchor="ct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GB" sz="17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rPr>
              <a:t>Public Services Company</a:t>
            </a:r>
            <a:endParaRPr kumimoji="0" lang="en-US" sz="1700" b="0"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endParaRPr>
          </a:p>
        </p:txBody>
      </p:sp>
      <p:sp>
        <p:nvSpPr>
          <p:cNvPr id="61" name="Rectangle 60"/>
          <p:cNvSpPr/>
          <p:nvPr/>
        </p:nvSpPr>
        <p:spPr>
          <a:xfrm>
            <a:off x="426720" y="2290972"/>
            <a:ext cx="7736157" cy="400110"/>
          </a:xfrm>
          <a:prstGeom prst="rect">
            <a:avLst/>
          </a:prstGeom>
        </p:spPr>
        <p:txBody>
          <a:bodyPr wrap="square">
            <a:spAutoFit/>
          </a:bodyPr>
          <a:lstStyle/>
          <a:p>
            <a:pPr marL="0" marR="0" lvl="0" indent="0" algn="l" defTabSz="914400" rtl="0" eaLnBrk="1" fontAlgn="base" latinLnBrk="0" hangingPunct="1">
              <a:lnSpc>
                <a:spcPct val="100000"/>
              </a:lnSpc>
              <a:spcBef>
                <a:spcPts val="300"/>
              </a:spcBef>
              <a:spcAft>
                <a:spcPts val="900"/>
              </a:spcAft>
              <a:buClrTx/>
              <a:buSzTx/>
              <a:buFontTx/>
              <a:buNone/>
              <a:tabLst/>
              <a:defRPr/>
            </a:pPr>
            <a:r>
              <a:rPr kumimoji="0" lang="en-GB" sz="2000" b="0" i="0" u="none" strike="noStrike" kern="1200" cap="none" spc="0" normalizeH="0" baseline="0" noProof="0">
                <a:ln>
                  <a:noFill/>
                </a:ln>
                <a:solidFill>
                  <a:srgbClr val="00539B"/>
                </a:solidFill>
                <a:effectLst/>
                <a:uLnTx/>
                <a:uFillTx/>
                <a:latin typeface="Franklin Gothic Medium"/>
                <a:ea typeface="ＭＳ Ｐゴシック" charset="0"/>
                <a:cs typeface="Arial" charset="0"/>
              </a:rPr>
              <a:t>EBRD Financing Conditions</a:t>
            </a:r>
          </a:p>
        </p:txBody>
      </p:sp>
      <p:cxnSp>
        <p:nvCxnSpPr>
          <p:cNvPr id="62" name="Straight Connector 61"/>
          <p:cNvCxnSpPr/>
          <p:nvPr/>
        </p:nvCxnSpPr>
        <p:spPr>
          <a:xfrm>
            <a:off x="477710" y="2665350"/>
            <a:ext cx="3600000" cy="0"/>
          </a:xfrm>
          <a:prstGeom prst="line">
            <a:avLst/>
          </a:prstGeom>
          <a:ln w="12700">
            <a:solidFill>
              <a:schemeClr val="accent1"/>
            </a:solidFill>
            <a:tailEnd type="none"/>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426720" y="1233351"/>
            <a:ext cx="7736157" cy="400110"/>
          </a:xfrm>
          <a:prstGeom prst="rect">
            <a:avLst/>
          </a:prstGeom>
        </p:spPr>
        <p:txBody>
          <a:bodyPr wrap="square">
            <a:spAutoFit/>
          </a:bodyPr>
          <a:lstStyle/>
          <a:p>
            <a:pPr marL="0" marR="0" lvl="0" indent="0" algn="l" defTabSz="914400" rtl="0" eaLnBrk="1" fontAlgn="base" latinLnBrk="0" hangingPunct="1">
              <a:lnSpc>
                <a:spcPct val="100000"/>
              </a:lnSpc>
              <a:spcBef>
                <a:spcPts val="300"/>
              </a:spcBef>
              <a:spcAft>
                <a:spcPts val="900"/>
              </a:spcAft>
              <a:buClrTx/>
              <a:buSzTx/>
              <a:buFontTx/>
              <a:buNone/>
              <a:tabLst/>
              <a:defRPr/>
            </a:pPr>
            <a:r>
              <a:rPr kumimoji="0" lang="en-GB" sz="2000" b="0" i="0" u="none" strike="noStrike" kern="1200" cap="none" spc="0" normalizeH="0" baseline="0" noProof="0">
                <a:ln>
                  <a:noFill/>
                </a:ln>
                <a:solidFill>
                  <a:srgbClr val="00539B"/>
                </a:solidFill>
                <a:effectLst/>
                <a:uLnTx/>
                <a:uFillTx/>
                <a:latin typeface="Franklin Gothic Medium"/>
                <a:ea typeface="ＭＳ Ｐゴシック" charset="0"/>
                <a:cs typeface="Arial" charset="0"/>
              </a:rPr>
              <a:t>Counterparties</a:t>
            </a:r>
          </a:p>
        </p:txBody>
      </p:sp>
      <p:cxnSp>
        <p:nvCxnSpPr>
          <p:cNvPr id="65" name="Straight Connector 64"/>
          <p:cNvCxnSpPr/>
          <p:nvPr/>
        </p:nvCxnSpPr>
        <p:spPr>
          <a:xfrm>
            <a:off x="477709" y="1620917"/>
            <a:ext cx="3600000" cy="0"/>
          </a:xfrm>
          <a:prstGeom prst="line">
            <a:avLst/>
          </a:prstGeom>
          <a:ln w="12700">
            <a:solidFill>
              <a:schemeClr val="accent1"/>
            </a:solidFill>
            <a:tailEnd type="none"/>
          </a:ln>
          <a:effectLst/>
        </p:spPr>
        <p:style>
          <a:lnRef idx="2">
            <a:schemeClr val="accent1"/>
          </a:lnRef>
          <a:fillRef idx="0">
            <a:schemeClr val="accent1"/>
          </a:fillRef>
          <a:effectRef idx="1">
            <a:schemeClr val="accent1"/>
          </a:effectRef>
          <a:fontRef idx="minor">
            <a:schemeClr val="tx1"/>
          </a:fontRef>
        </p:style>
      </p:cxnSp>
      <p:sp>
        <p:nvSpPr>
          <p:cNvPr id="42" name="Rounded Rectangle 41"/>
          <p:cNvSpPr/>
          <p:nvPr/>
        </p:nvSpPr>
        <p:spPr bwMode="auto">
          <a:xfrm>
            <a:off x="477709" y="2774561"/>
            <a:ext cx="2160000" cy="828000"/>
          </a:xfrm>
          <a:prstGeom prst="roundRect">
            <a:avLst/>
          </a:prstGeom>
          <a:solidFill>
            <a:schemeClr val="accent2"/>
          </a:solidFill>
          <a:ln>
            <a:noFill/>
          </a:ln>
          <a:effectLst/>
        </p:spPr>
        <p:style>
          <a:lnRef idx="0">
            <a:schemeClr val="lt1">
              <a:hueOff val="0"/>
              <a:satOff val="0"/>
              <a:lumOff val="0"/>
              <a:alphaOff val="0"/>
            </a:schemeClr>
          </a:lnRef>
          <a:fillRef idx="3">
            <a:schemeClr val="accent3">
              <a:hueOff val="601653"/>
              <a:satOff val="-15779"/>
              <a:lumOff val="14314"/>
              <a:alphaOff val="0"/>
            </a:schemeClr>
          </a:fillRef>
          <a:effectRef idx="2">
            <a:schemeClr val="accent3">
              <a:hueOff val="601653"/>
              <a:satOff val="-15779"/>
              <a:lumOff val="14314"/>
              <a:alphaOff val="0"/>
            </a:schemeClr>
          </a:effectRef>
          <a:fontRef idx="minor">
            <a:schemeClr val="lt1"/>
          </a:fontRef>
        </p:style>
        <p:txBody>
          <a:bodyPr lIns="171553" tIns="171553" rIns="171553" bIns="171553" spcCol="1270" anchor="ct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Market practice-based pricing </a:t>
            </a:r>
          </a:p>
        </p:txBody>
      </p:sp>
      <p:sp>
        <p:nvSpPr>
          <p:cNvPr id="43" name="Rounded Rectangle 42"/>
          <p:cNvSpPr/>
          <p:nvPr/>
        </p:nvSpPr>
        <p:spPr bwMode="auto">
          <a:xfrm>
            <a:off x="7281748" y="2806714"/>
            <a:ext cx="2160000" cy="828000"/>
          </a:xfrm>
          <a:prstGeom prst="roundRect">
            <a:avLst/>
          </a:prstGeom>
          <a:solidFill>
            <a:schemeClr val="accent2"/>
          </a:solidFill>
          <a:ln>
            <a:noFill/>
          </a:ln>
          <a:effectLst/>
        </p:spPr>
        <p:style>
          <a:lnRef idx="0">
            <a:schemeClr val="lt1">
              <a:hueOff val="0"/>
              <a:satOff val="0"/>
              <a:lumOff val="0"/>
              <a:alphaOff val="0"/>
            </a:schemeClr>
          </a:lnRef>
          <a:fillRef idx="3">
            <a:schemeClr val="accent3">
              <a:hueOff val="601653"/>
              <a:satOff val="-15779"/>
              <a:lumOff val="14314"/>
              <a:alphaOff val="0"/>
            </a:schemeClr>
          </a:fillRef>
          <a:effectRef idx="2">
            <a:schemeClr val="accent3">
              <a:hueOff val="601653"/>
              <a:satOff val="-15779"/>
              <a:lumOff val="14314"/>
              <a:alphaOff val="0"/>
            </a:schemeClr>
          </a:effectRef>
          <a:fontRef idx="minor">
            <a:schemeClr val="lt1"/>
          </a:fontRef>
        </p:style>
        <p:txBody>
          <a:bodyPr lIns="171553" tIns="171553" rIns="171553" bIns="171553" spcCol="1270" anchor="ct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Longer tenor (20y+)</a:t>
            </a:r>
          </a:p>
        </p:txBody>
      </p:sp>
      <p:sp>
        <p:nvSpPr>
          <p:cNvPr id="44" name="Rounded Rectangle 43"/>
          <p:cNvSpPr/>
          <p:nvPr/>
        </p:nvSpPr>
        <p:spPr bwMode="auto">
          <a:xfrm>
            <a:off x="9549761" y="2804336"/>
            <a:ext cx="2160000" cy="828000"/>
          </a:xfrm>
          <a:prstGeom prst="roundRect">
            <a:avLst/>
          </a:prstGeom>
          <a:solidFill>
            <a:schemeClr val="accent2"/>
          </a:solidFill>
          <a:ln>
            <a:noFill/>
          </a:ln>
          <a:effectLst/>
        </p:spPr>
        <p:style>
          <a:lnRef idx="0">
            <a:schemeClr val="lt1">
              <a:hueOff val="0"/>
              <a:satOff val="0"/>
              <a:lumOff val="0"/>
              <a:alphaOff val="0"/>
            </a:schemeClr>
          </a:lnRef>
          <a:fillRef idx="3">
            <a:schemeClr val="accent3">
              <a:hueOff val="601653"/>
              <a:satOff val="-15779"/>
              <a:lumOff val="14314"/>
              <a:alphaOff val="0"/>
            </a:schemeClr>
          </a:fillRef>
          <a:effectRef idx="2">
            <a:schemeClr val="accent3">
              <a:hueOff val="601653"/>
              <a:satOff val="-15779"/>
              <a:lumOff val="14314"/>
              <a:alphaOff val="0"/>
            </a:schemeClr>
          </a:effectRef>
          <a:fontRef idx="minor">
            <a:schemeClr val="lt1"/>
          </a:fontRef>
        </p:style>
        <p:txBody>
          <a:bodyPr lIns="171553" tIns="171553" rIns="171553" bIns="171553" spcCol="1270" anchor="ct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Extended grace periods</a:t>
            </a:r>
          </a:p>
        </p:txBody>
      </p:sp>
      <p:sp>
        <p:nvSpPr>
          <p:cNvPr id="45" name="Rectangle 44"/>
          <p:cNvSpPr/>
          <p:nvPr/>
        </p:nvSpPr>
        <p:spPr>
          <a:xfrm>
            <a:off x="477708" y="3776023"/>
            <a:ext cx="7736157" cy="400110"/>
          </a:xfrm>
          <a:prstGeom prst="rect">
            <a:avLst/>
          </a:prstGeom>
        </p:spPr>
        <p:txBody>
          <a:bodyPr wrap="square">
            <a:spAutoFit/>
          </a:bodyPr>
          <a:lstStyle/>
          <a:p>
            <a:pPr marL="0" marR="0" lvl="0" indent="0" algn="l" defTabSz="914400" rtl="0" eaLnBrk="1" fontAlgn="base" latinLnBrk="0" hangingPunct="1">
              <a:lnSpc>
                <a:spcPct val="100000"/>
              </a:lnSpc>
              <a:spcBef>
                <a:spcPts val="300"/>
              </a:spcBef>
              <a:spcAft>
                <a:spcPts val="900"/>
              </a:spcAft>
              <a:buClrTx/>
              <a:buSzTx/>
              <a:buFontTx/>
              <a:buNone/>
              <a:tabLst/>
              <a:defRPr/>
            </a:pPr>
            <a:r>
              <a:rPr kumimoji="0" lang="en-GB" sz="2000" b="0" i="0" u="none" strike="noStrike" kern="1200" cap="none" spc="0" normalizeH="0" baseline="0" noProof="0">
                <a:ln>
                  <a:noFill/>
                </a:ln>
                <a:solidFill>
                  <a:srgbClr val="00539B"/>
                </a:solidFill>
                <a:effectLst/>
                <a:uLnTx/>
                <a:uFillTx/>
                <a:latin typeface="Franklin Gothic Medium"/>
                <a:ea typeface="ＭＳ Ｐゴシック" charset="0"/>
                <a:cs typeface="Arial" charset="0"/>
              </a:rPr>
              <a:t>EBRD Financing Products</a:t>
            </a:r>
          </a:p>
        </p:txBody>
      </p:sp>
      <p:cxnSp>
        <p:nvCxnSpPr>
          <p:cNvPr id="46" name="Straight Connector 45"/>
          <p:cNvCxnSpPr/>
          <p:nvPr/>
        </p:nvCxnSpPr>
        <p:spPr>
          <a:xfrm>
            <a:off x="477709" y="4144234"/>
            <a:ext cx="3600000" cy="0"/>
          </a:xfrm>
          <a:prstGeom prst="line">
            <a:avLst/>
          </a:prstGeom>
          <a:ln w="12700">
            <a:solidFill>
              <a:schemeClr val="accent1"/>
            </a:solidFill>
            <a:tailEnd type="none"/>
          </a:ln>
          <a:effectLst/>
        </p:spPr>
        <p:style>
          <a:lnRef idx="2">
            <a:schemeClr val="accent1"/>
          </a:lnRef>
          <a:fillRef idx="0">
            <a:schemeClr val="accent1"/>
          </a:fillRef>
          <a:effectRef idx="1">
            <a:schemeClr val="accent1"/>
          </a:effectRef>
          <a:fontRef idx="minor">
            <a:schemeClr val="tx1"/>
          </a:fontRef>
        </p:style>
      </p:cxnSp>
      <p:sp>
        <p:nvSpPr>
          <p:cNvPr id="47" name="Rounded Rectangle 46"/>
          <p:cNvSpPr/>
          <p:nvPr/>
        </p:nvSpPr>
        <p:spPr bwMode="auto">
          <a:xfrm>
            <a:off x="477709" y="4252038"/>
            <a:ext cx="3600000" cy="471530"/>
          </a:xfrm>
          <a:prstGeom prst="round2SameRect">
            <a:avLst/>
          </a:prstGeom>
          <a:solidFill>
            <a:schemeClr val="accent1"/>
          </a:solidFill>
          <a:ln>
            <a:solidFill>
              <a:schemeClr val="accent1"/>
            </a:solidFill>
          </a:ln>
          <a:effectLst/>
        </p:spPr>
        <p:style>
          <a:lnRef idx="0">
            <a:schemeClr val="lt1">
              <a:hueOff val="0"/>
              <a:satOff val="0"/>
              <a:lumOff val="0"/>
              <a:alphaOff val="0"/>
            </a:schemeClr>
          </a:lnRef>
          <a:fillRef idx="3">
            <a:schemeClr val="accent3">
              <a:hueOff val="601653"/>
              <a:satOff val="-15779"/>
              <a:lumOff val="14314"/>
              <a:alphaOff val="0"/>
            </a:schemeClr>
          </a:fillRef>
          <a:effectRef idx="2">
            <a:schemeClr val="accent3">
              <a:hueOff val="601653"/>
              <a:satOff val="-15779"/>
              <a:lumOff val="14314"/>
              <a:alphaOff val="0"/>
            </a:schemeClr>
          </a:effectRef>
          <a:fontRef idx="minor">
            <a:schemeClr val="lt1"/>
          </a:fontRef>
        </p:style>
        <p:txBody>
          <a:bodyPr lIns="171553" tIns="171553" rIns="171553" bIns="171553" spcCol="1270" anchor="ct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Loans</a:t>
            </a:r>
          </a:p>
        </p:txBody>
      </p:sp>
      <p:sp>
        <p:nvSpPr>
          <p:cNvPr id="51" name="Rounded Rectangle 50"/>
          <p:cNvSpPr/>
          <p:nvPr/>
        </p:nvSpPr>
        <p:spPr bwMode="auto">
          <a:xfrm>
            <a:off x="4296000" y="4240984"/>
            <a:ext cx="3600000" cy="481094"/>
          </a:xfrm>
          <a:prstGeom prst="round2SameRect">
            <a:avLst/>
          </a:prstGeom>
          <a:solidFill>
            <a:schemeClr val="accent1"/>
          </a:solidFill>
          <a:ln>
            <a:solidFill>
              <a:schemeClr val="accent1"/>
            </a:solidFill>
          </a:ln>
          <a:effectLst/>
        </p:spPr>
        <p:style>
          <a:lnRef idx="0">
            <a:schemeClr val="lt1">
              <a:hueOff val="0"/>
              <a:satOff val="0"/>
              <a:lumOff val="0"/>
              <a:alphaOff val="0"/>
            </a:schemeClr>
          </a:lnRef>
          <a:fillRef idx="3">
            <a:schemeClr val="accent3">
              <a:hueOff val="601653"/>
              <a:satOff val="-15779"/>
              <a:lumOff val="14314"/>
              <a:alphaOff val="0"/>
            </a:schemeClr>
          </a:fillRef>
          <a:effectRef idx="2">
            <a:schemeClr val="accent3">
              <a:hueOff val="601653"/>
              <a:satOff val="-15779"/>
              <a:lumOff val="14314"/>
              <a:alphaOff val="0"/>
            </a:schemeClr>
          </a:effectRef>
          <a:fontRef idx="minor">
            <a:schemeClr val="lt1"/>
          </a:fontRef>
        </p:style>
        <p:txBody>
          <a:bodyPr lIns="171553" tIns="171553" rIns="171553" bIns="171553" spcCol="1270" anchor="ct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Equity and Guarantee</a:t>
            </a:r>
          </a:p>
        </p:txBody>
      </p:sp>
      <p:sp>
        <p:nvSpPr>
          <p:cNvPr id="52" name="Rectangle 51"/>
          <p:cNvSpPr/>
          <p:nvPr/>
        </p:nvSpPr>
        <p:spPr>
          <a:xfrm>
            <a:off x="8114291" y="4540298"/>
            <a:ext cx="3600000" cy="188175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t"/>
          <a:lstStyle/>
          <a:p>
            <a:pPr marL="285750" marR="0" lvl="0" indent="-285750" algn="l" defTabSz="914400" rtl="0" eaLnBrk="1" fontAlgn="base" latinLnBrk="0" hangingPunct="1">
              <a:lnSpc>
                <a:spcPct val="100000"/>
              </a:lnSpc>
              <a:spcBef>
                <a:spcPct val="0"/>
              </a:spcBef>
              <a:spcAft>
                <a:spcPts val="200"/>
              </a:spcAft>
              <a:buClrTx/>
              <a:buSzTx/>
              <a:buFontTx/>
              <a:buChar char="-"/>
              <a:tabLst/>
              <a:defRPr/>
            </a:pPr>
            <a:endParaRPr kumimoji="0" lang="en-GB" sz="1500" b="0" i="0" u="none" strike="noStrike" kern="1200" cap="none" spc="0" normalizeH="0" baseline="0" noProof="0">
              <a:ln>
                <a:noFill/>
              </a:ln>
              <a:solidFill>
                <a:srgbClr val="00539B"/>
              </a:solidFill>
              <a:effectLst/>
              <a:uLnTx/>
              <a:uFillTx/>
              <a:latin typeface="Franklin Gothic Book"/>
              <a:ea typeface="+mn-ea"/>
              <a:cs typeface="+mn-cs"/>
            </a:endParaRPr>
          </a:p>
          <a:p>
            <a:pPr marL="285750" marR="0" lvl="0" indent="-285750" algn="l" defTabSz="914400" rtl="0" eaLnBrk="1" fontAlgn="base" latinLnBrk="0" hangingPunct="1">
              <a:lnSpc>
                <a:spcPct val="100000"/>
              </a:lnSpc>
              <a:spcBef>
                <a:spcPct val="0"/>
              </a:spcBef>
              <a:spcAft>
                <a:spcPts val="200"/>
              </a:spcAft>
              <a:buClrTx/>
              <a:buSzTx/>
              <a:buFontTx/>
              <a:buChar char="-"/>
              <a:tabLst/>
              <a:defRPr/>
            </a:pPr>
            <a:r>
              <a:rPr kumimoji="0" lang="en-GB" sz="1500" b="0" i="0" u="none" strike="noStrike" kern="1200" cap="none" spc="0" normalizeH="0" baseline="0" noProof="0">
                <a:ln>
                  <a:noFill/>
                </a:ln>
                <a:solidFill>
                  <a:srgbClr val="00539B"/>
                </a:solidFill>
                <a:effectLst/>
                <a:uLnTx/>
                <a:uFillTx/>
                <a:latin typeface="Franklin Gothic Book"/>
                <a:ea typeface="+mn-ea"/>
                <a:cs typeface="+mn-cs"/>
              </a:rPr>
              <a:t>Green bond</a:t>
            </a:r>
          </a:p>
          <a:p>
            <a:pPr marL="285750" marR="0" lvl="0" indent="-285750" algn="l" defTabSz="914400" rtl="0" eaLnBrk="1" fontAlgn="base" latinLnBrk="0" hangingPunct="1">
              <a:lnSpc>
                <a:spcPct val="100000"/>
              </a:lnSpc>
              <a:spcBef>
                <a:spcPct val="0"/>
              </a:spcBef>
              <a:spcAft>
                <a:spcPts val="200"/>
              </a:spcAft>
              <a:buClrTx/>
              <a:buSzTx/>
              <a:buFontTx/>
              <a:buChar char="-"/>
              <a:tabLst/>
              <a:defRPr/>
            </a:pPr>
            <a:r>
              <a:rPr kumimoji="0" lang="en-GB" sz="1500" b="0" i="0" u="none" strike="noStrike" kern="1200" cap="none" spc="0" normalizeH="0" baseline="0" noProof="0">
                <a:ln>
                  <a:noFill/>
                </a:ln>
                <a:solidFill>
                  <a:srgbClr val="00539B"/>
                </a:solidFill>
                <a:effectLst/>
                <a:uLnTx/>
                <a:uFillTx/>
                <a:latin typeface="Franklin Gothic Book"/>
                <a:ea typeface="+mn-ea"/>
                <a:cs typeface="+mn-cs"/>
              </a:rPr>
              <a:t>Sustainability-linked bond</a:t>
            </a: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GB" sz="1500" b="0" i="0" u="none" strike="noStrike" kern="1200" cap="none" spc="0" normalizeH="0" baseline="0" noProof="0">
              <a:ln>
                <a:noFill/>
              </a:ln>
              <a:solidFill>
                <a:srgbClr val="00539B"/>
              </a:solidFill>
              <a:effectLst/>
              <a:uLnTx/>
              <a:uFillTx/>
              <a:latin typeface="Franklin Gothic Book"/>
              <a:ea typeface="+mn-ea"/>
              <a:cs typeface="+mn-cs"/>
            </a:endParaRPr>
          </a:p>
        </p:txBody>
      </p:sp>
      <p:sp>
        <p:nvSpPr>
          <p:cNvPr id="53" name="Rounded Rectangle 52"/>
          <p:cNvSpPr/>
          <p:nvPr/>
        </p:nvSpPr>
        <p:spPr bwMode="auto">
          <a:xfrm>
            <a:off x="8114291" y="4240984"/>
            <a:ext cx="3600000" cy="484091"/>
          </a:xfrm>
          <a:prstGeom prst="round2SameRect">
            <a:avLst/>
          </a:prstGeom>
          <a:solidFill>
            <a:schemeClr val="accent1"/>
          </a:solidFill>
          <a:ln>
            <a:solidFill>
              <a:schemeClr val="accent1"/>
            </a:solidFill>
          </a:ln>
          <a:effectLst/>
        </p:spPr>
        <p:style>
          <a:lnRef idx="0">
            <a:schemeClr val="lt1">
              <a:hueOff val="0"/>
              <a:satOff val="0"/>
              <a:lumOff val="0"/>
              <a:alphaOff val="0"/>
            </a:schemeClr>
          </a:lnRef>
          <a:fillRef idx="3">
            <a:schemeClr val="accent3">
              <a:hueOff val="601653"/>
              <a:satOff val="-15779"/>
              <a:lumOff val="14314"/>
              <a:alphaOff val="0"/>
            </a:schemeClr>
          </a:fillRef>
          <a:effectRef idx="2">
            <a:schemeClr val="accent3">
              <a:hueOff val="601653"/>
              <a:satOff val="-15779"/>
              <a:lumOff val="14314"/>
              <a:alphaOff val="0"/>
            </a:schemeClr>
          </a:effectRef>
          <a:fontRef idx="minor">
            <a:schemeClr val="lt1"/>
          </a:fontRef>
        </p:style>
        <p:txBody>
          <a:bodyPr lIns="171553" tIns="171553" rIns="171553" bIns="171553" spcCol="1270" anchor="ct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Bonds</a:t>
            </a:r>
          </a:p>
        </p:txBody>
      </p:sp>
      <p:sp>
        <p:nvSpPr>
          <p:cNvPr id="4" name="Rounded Rectangle 42">
            <a:extLst>
              <a:ext uri="{FF2B5EF4-FFF2-40B4-BE49-F238E27FC236}">
                <a16:creationId xmlns:a16="http://schemas.microsoft.com/office/drawing/2014/main" id="{0289BA84-267D-CB33-3932-7B1919A4A43A}"/>
              </a:ext>
            </a:extLst>
          </p:cNvPr>
          <p:cNvSpPr/>
          <p:nvPr/>
        </p:nvSpPr>
        <p:spPr bwMode="auto">
          <a:xfrm>
            <a:off x="5013735" y="2790067"/>
            <a:ext cx="2160000" cy="828000"/>
          </a:xfrm>
          <a:prstGeom prst="roundRect">
            <a:avLst/>
          </a:prstGeom>
          <a:solidFill>
            <a:schemeClr val="accent2"/>
          </a:solidFill>
          <a:ln>
            <a:noFill/>
          </a:ln>
          <a:effectLst/>
        </p:spPr>
        <p:style>
          <a:lnRef idx="0">
            <a:schemeClr val="lt1">
              <a:hueOff val="0"/>
              <a:satOff val="0"/>
              <a:lumOff val="0"/>
              <a:alphaOff val="0"/>
            </a:schemeClr>
          </a:lnRef>
          <a:fillRef idx="3">
            <a:schemeClr val="accent3">
              <a:hueOff val="601653"/>
              <a:satOff val="-15779"/>
              <a:lumOff val="14314"/>
              <a:alphaOff val="0"/>
            </a:schemeClr>
          </a:fillRef>
          <a:effectRef idx="2">
            <a:schemeClr val="accent3">
              <a:hueOff val="601653"/>
              <a:satOff val="-15779"/>
              <a:lumOff val="14314"/>
              <a:alphaOff val="0"/>
            </a:schemeClr>
          </a:effectRef>
          <a:fontRef idx="minor">
            <a:schemeClr val="lt1"/>
          </a:fontRef>
        </p:style>
        <p:txBody>
          <a:bodyPr lIns="171553" tIns="171553" rIns="171553" bIns="171553" spcCol="1270" anchor="ct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Local currency lending</a:t>
            </a:r>
          </a:p>
        </p:txBody>
      </p:sp>
      <p:sp>
        <p:nvSpPr>
          <p:cNvPr id="7" name="Rounded Rectangle 42">
            <a:extLst>
              <a:ext uri="{FF2B5EF4-FFF2-40B4-BE49-F238E27FC236}">
                <a16:creationId xmlns:a16="http://schemas.microsoft.com/office/drawing/2014/main" id="{F093B850-B01E-F04B-730D-24F27DF74D32}"/>
              </a:ext>
            </a:extLst>
          </p:cNvPr>
          <p:cNvSpPr/>
          <p:nvPr/>
        </p:nvSpPr>
        <p:spPr bwMode="auto">
          <a:xfrm>
            <a:off x="2745722" y="2774561"/>
            <a:ext cx="2160000" cy="828000"/>
          </a:xfrm>
          <a:prstGeom prst="roundRect">
            <a:avLst/>
          </a:prstGeom>
          <a:solidFill>
            <a:schemeClr val="accent2"/>
          </a:solidFill>
          <a:ln>
            <a:noFill/>
          </a:ln>
          <a:effectLst/>
        </p:spPr>
        <p:style>
          <a:lnRef idx="0">
            <a:schemeClr val="lt1">
              <a:hueOff val="0"/>
              <a:satOff val="0"/>
              <a:lumOff val="0"/>
              <a:alphaOff val="0"/>
            </a:schemeClr>
          </a:lnRef>
          <a:fillRef idx="3">
            <a:schemeClr val="accent3">
              <a:hueOff val="601653"/>
              <a:satOff val="-15779"/>
              <a:lumOff val="14314"/>
              <a:alphaOff val="0"/>
            </a:schemeClr>
          </a:fillRef>
          <a:effectRef idx="2">
            <a:schemeClr val="accent3">
              <a:hueOff val="601653"/>
              <a:satOff val="-15779"/>
              <a:lumOff val="14314"/>
              <a:alphaOff val="0"/>
            </a:schemeClr>
          </a:effectRef>
          <a:fontRef idx="minor">
            <a:schemeClr val="lt1"/>
          </a:fontRef>
        </p:style>
        <p:txBody>
          <a:bodyPr lIns="171553" tIns="171553" rIns="171553" bIns="171553" spcCol="1270" anchor="ctr"/>
          <a:lstStyle/>
          <a:p>
            <a:pPr marL="0" marR="0" lvl="0" indent="0" algn="ctr" defTabSz="622300" rtl="0" eaLnBrk="1" fontAlgn="base"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Franklin Gothic Book" panose="020B0503020102020204" pitchFamily="34" charset="0"/>
                <a:ea typeface="+mn-ea"/>
                <a:cs typeface="+mn-cs"/>
              </a:rPr>
              <a:t>Mobilisation of concessional funding</a:t>
            </a:r>
          </a:p>
        </p:txBody>
      </p:sp>
    </p:spTree>
    <p:extLst>
      <p:ext uri="{BB962C8B-B14F-4D97-AF65-F5344CB8AC3E}">
        <p14:creationId xmlns:p14="http://schemas.microsoft.com/office/powerpoint/2010/main" val="31503998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1BEB-8A6D-6A31-BEDA-84D81D984B82}"/>
              </a:ext>
            </a:extLst>
          </p:cNvPr>
          <p:cNvSpPr>
            <a:spLocks noGrp="1"/>
          </p:cNvSpPr>
          <p:nvPr>
            <p:ph type="title"/>
          </p:nvPr>
        </p:nvSpPr>
        <p:spPr/>
        <p:txBody>
          <a:bodyPr/>
          <a:lstStyle/>
          <a:p>
            <a:r>
              <a:rPr lang="hr-HR" dirty="0"/>
              <a:t>GCAP: </a:t>
            </a:r>
            <a:r>
              <a:rPr lang="en-GB" dirty="0"/>
              <a:t>Sarajevo, Bosnia and Herzegovina - 2021</a:t>
            </a:r>
          </a:p>
        </p:txBody>
      </p:sp>
      <p:sp>
        <p:nvSpPr>
          <p:cNvPr id="3" name="Date Placeholder 2">
            <a:extLst>
              <a:ext uri="{FF2B5EF4-FFF2-40B4-BE49-F238E27FC236}">
                <a16:creationId xmlns:a16="http://schemas.microsoft.com/office/drawing/2014/main" id="{76BA2F1F-8C38-308B-38B5-9527B38AB92D}"/>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C23DB2-FB1A-4E43-8F6F-8E1E5CEC6EBA}" type="datetime3">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4" name="Slide Number Placeholder 3">
            <a:extLst>
              <a:ext uri="{FF2B5EF4-FFF2-40B4-BE49-F238E27FC236}">
                <a16:creationId xmlns:a16="http://schemas.microsoft.com/office/drawing/2014/main" id="{32CC447D-C0BC-15BB-873F-803E53B775BE}"/>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pic>
        <p:nvPicPr>
          <p:cNvPr id="11" name="Picture 10">
            <a:extLst>
              <a:ext uri="{FF2B5EF4-FFF2-40B4-BE49-F238E27FC236}">
                <a16:creationId xmlns:a16="http://schemas.microsoft.com/office/drawing/2014/main" id="{4A31FA5A-A548-ED93-6C9F-4932E79B43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1700" y="1538793"/>
            <a:ext cx="4642312" cy="4328445"/>
          </a:xfrm>
          <a:prstGeom prst="rect">
            <a:avLst/>
          </a:prstGeom>
        </p:spPr>
      </p:pic>
      <p:pic>
        <p:nvPicPr>
          <p:cNvPr id="15" name="Picture 14">
            <a:extLst>
              <a:ext uri="{FF2B5EF4-FFF2-40B4-BE49-F238E27FC236}">
                <a16:creationId xmlns:a16="http://schemas.microsoft.com/office/drawing/2014/main" id="{03FF440B-F4E6-CDE0-F64F-89F2EC4A66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298" y="1881097"/>
            <a:ext cx="5229085" cy="859115"/>
          </a:xfrm>
          <a:prstGeom prst="rect">
            <a:avLst/>
          </a:prstGeom>
        </p:spPr>
      </p:pic>
      <p:sp>
        <p:nvSpPr>
          <p:cNvPr id="18" name="Rectangle 17">
            <a:extLst>
              <a:ext uri="{FF2B5EF4-FFF2-40B4-BE49-F238E27FC236}">
                <a16:creationId xmlns:a16="http://schemas.microsoft.com/office/drawing/2014/main" id="{95539F84-83FA-DF48-D86A-83CC1C7BD3C1}"/>
              </a:ext>
            </a:extLst>
          </p:cNvPr>
          <p:cNvSpPr/>
          <p:nvPr/>
        </p:nvSpPr>
        <p:spPr>
          <a:xfrm>
            <a:off x="303532" y="3076815"/>
            <a:ext cx="3126119" cy="338554"/>
          </a:xfrm>
          <a:prstGeom prst="rect">
            <a:avLst/>
          </a:prstGeom>
          <a:noFill/>
        </p:spPr>
        <p:txBody>
          <a:bodyPr wrap="square" anchor="ctr" anchorCtr="0">
            <a:spAutoFit/>
          </a:bodyPr>
          <a:lstStyle/>
          <a:p>
            <a:pPr marL="0" marR="0" lvl="0" indent="0" algn="l" defTabSz="914400" rtl="0" eaLnBrk="1" fontAlgn="ctr" latinLnBrk="0" hangingPunct="1">
              <a:lnSpc>
                <a:spcPct val="100000"/>
              </a:lnSpc>
              <a:spcBef>
                <a:spcPct val="0"/>
              </a:spcBef>
              <a:spcAft>
                <a:spcPts val="600"/>
              </a:spcAft>
              <a:buClrTx/>
              <a:buSzTx/>
              <a:buFontTx/>
              <a:buNone/>
              <a:tabLst/>
              <a:defRPr/>
            </a:pPr>
            <a:r>
              <a:rPr kumimoji="0" lang="en-GB" sz="1600" b="0" i="0" u="none" strike="noStrike" kern="1200" cap="none" spc="0" normalizeH="0" baseline="0" noProof="0" dirty="0">
                <a:ln>
                  <a:noFill/>
                </a:ln>
                <a:solidFill>
                  <a:srgbClr val="2FCBAD"/>
                </a:solidFill>
                <a:effectLst/>
                <a:uLnTx/>
                <a:uFillTx/>
                <a:latin typeface="Franklin Gothic Medium"/>
                <a:ea typeface="ＭＳ Ｐゴシック" charset="0"/>
                <a:cs typeface="Bodoni MT" panose="02070603080606020203" pitchFamily="18" charset="0"/>
              </a:rPr>
              <a:t>Green Cities Investments</a:t>
            </a:r>
          </a:p>
        </p:txBody>
      </p:sp>
      <p:sp>
        <p:nvSpPr>
          <p:cNvPr id="19" name="Rectangle 18">
            <a:extLst>
              <a:ext uri="{FF2B5EF4-FFF2-40B4-BE49-F238E27FC236}">
                <a16:creationId xmlns:a16="http://schemas.microsoft.com/office/drawing/2014/main" id="{AE942F95-2A65-D873-68EE-D53B52DB16C6}"/>
              </a:ext>
            </a:extLst>
          </p:cNvPr>
          <p:cNvSpPr/>
          <p:nvPr/>
        </p:nvSpPr>
        <p:spPr>
          <a:xfrm>
            <a:off x="840603" y="3432516"/>
            <a:ext cx="5169779" cy="661720"/>
          </a:xfrm>
          <a:prstGeom prst="rect">
            <a:avLst/>
          </a:prstGeom>
          <a:noFill/>
        </p:spPr>
        <p:txBody>
          <a:bodyPr wrap="square" anchor="ctr" anchorCtr="0">
            <a:spAutoFit/>
          </a:bodyPr>
          <a:lstStyle/>
          <a:p>
            <a:pPr marL="0" marR="0" lvl="0" indent="0" algn="l" defTabSz="914400" rtl="0" eaLnBrk="1" fontAlgn="ctr" latinLnBrk="0" hangingPunct="1">
              <a:lnSpc>
                <a:spcPct val="100000"/>
              </a:lnSpc>
              <a:spcBef>
                <a:spcPct val="0"/>
              </a:spcBef>
              <a:spcAft>
                <a:spcPts val="600"/>
              </a:spcAft>
              <a:buClrTx/>
              <a:buSzTx/>
              <a:buFontTx/>
              <a:buNone/>
              <a:tabLst/>
              <a:defRPr/>
            </a:pPr>
            <a:r>
              <a:rPr kumimoji="0" lang="hr-HR" sz="1600" b="0" i="0" u="none" strike="noStrike" kern="1200" cap="none" spc="0" normalizeH="0" baseline="0" noProof="0" dirty="0">
                <a:ln>
                  <a:noFill/>
                </a:ln>
                <a:solidFill>
                  <a:srgbClr val="2FCBAD"/>
                </a:solidFill>
                <a:effectLst/>
                <a:uLnTx/>
                <a:uFillTx/>
                <a:latin typeface="Franklin Gothic Book"/>
                <a:ea typeface="ＭＳ Ｐゴシック" charset="0"/>
                <a:cs typeface="Bodoni MT" panose="02070603080606020203" pitchFamily="18" charset="0"/>
              </a:rPr>
              <a:t>Total EBRD Finance</a:t>
            </a:r>
            <a:r>
              <a:rPr kumimoji="0" lang="en-GB" sz="1600" b="0" i="0" u="none" strike="noStrike" kern="1200" cap="none" spc="0" normalizeH="0" baseline="0" noProof="0" dirty="0">
                <a:ln>
                  <a:noFill/>
                </a:ln>
                <a:solidFill>
                  <a:srgbClr val="2FCBAD"/>
                </a:solidFill>
                <a:effectLst/>
                <a:uLnTx/>
                <a:uFillTx/>
                <a:latin typeface="Franklin Gothic Book"/>
                <a:ea typeface="ＭＳ Ｐゴシック" charset="0"/>
                <a:cs typeface="Bodoni MT" panose="02070603080606020203" pitchFamily="18" charset="0"/>
              </a:rPr>
              <a:t> 		</a:t>
            </a:r>
            <a:r>
              <a:rPr kumimoji="0" lang="hr-HR" sz="1600" b="0" i="0" u="none" strike="noStrike" kern="1200" cap="none" spc="0" normalizeH="0" baseline="0" noProof="0" dirty="0">
                <a:ln>
                  <a:noFill/>
                </a:ln>
                <a:solidFill>
                  <a:srgbClr val="2FCBAD"/>
                </a:solidFill>
                <a:effectLst/>
                <a:uLnTx/>
                <a:uFillTx/>
                <a:latin typeface="Franklin Gothic Book"/>
                <a:ea typeface="ＭＳ Ｐゴシック" charset="0"/>
                <a:cs typeface="Bodoni MT" panose="02070603080606020203" pitchFamily="18" charset="0"/>
              </a:rPr>
              <a:t>EUR 95 million</a:t>
            </a:r>
            <a:endParaRPr kumimoji="0" lang="en-GB" sz="1600" b="0" i="0" u="none" strike="noStrike" kern="1200" cap="none" spc="0" normalizeH="0" baseline="0" noProof="0" dirty="0">
              <a:ln>
                <a:noFill/>
              </a:ln>
              <a:solidFill>
                <a:srgbClr val="2FCBAD"/>
              </a:solidFill>
              <a:effectLst/>
              <a:uLnTx/>
              <a:uFillTx/>
              <a:latin typeface="Franklin Gothic Book"/>
              <a:ea typeface="ＭＳ Ｐゴシック" charset="0"/>
              <a:cs typeface="Bodoni MT" panose="02070603080606020203" pitchFamily="18" charset="0"/>
            </a:endParaRPr>
          </a:p>
          <a:p>
            <a:pPr marL="0" marR="0" lvl="0" indent="0" algn="l" defTabSz="914400" rtl="0" eaLnBrk="1" fontAlgn="ctr" latinLnBrk="0" hangingPunct="1">
              <a:lnSpc>
                <a:spcPct val="100000"/>
              </a:lnSpc>
              <a:spcBef>
                <a:spcPct val="0"/>
              </a:spcBef>
              <a:spcAft>
                <a:spcPts val="600"/>
              </a:spcAft>
              <a:buClrTx/>
              <a:buSzTx/>
              <a:buFontTx/>
              <a:buNone/>
              <a:tabLst/>
              <a:defRPr/>
            </a:pPr>
            <a:r>
              <a:rPr kumimoji="0" lang="en-GB"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CO</a:t>
            </a:r>
            <a:r>
              <a:rPr kumimoji="0" lang="en-GB" sz="1600" b="0" i="0" u="none" strike="noStrike" kern="1200" cap="none" spc="0" normalizeH="0" baseline="-2500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2</a:t>
            </a:r>
            <a:r>
              <a:rPr kumimoji="0" lang="en-GB"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 Savings 		</a:t>
            </a:r>
            <a:r>
              <a:rPr kumimoji="0" lang="hr-HR"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78,800 </a:t>
            </a:r>
            <a:r>
              <a:rPr kumimoji="0" lang="en-GB"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ton CO</a:t>
            </a:r>
            <a:r>
              <a:rPr kumimoji="0" lang="en-GB" sz="1600" b="0" i="0" u="none" strike="noStrike" kern="1200" cap="none" spc="0" normalizeH="0" baseline="-2500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2</a:t>
            </a:r>
            <a:r>
              <a:rPr kumimoji="0" lang="en-GB"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 </a:t>
            </a:r>
            <a:r>
              <a:rPr kumimoji="0" lang="en-GB" sz="1600" b="0" i="0" u="none" strike="noStrike" kern="1200" cap="none" spc="0" normalizeH="0" baseline="0" noProof="0" dirty="0" err="1">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eq</a:t>
            </a:r>
            <a:r>
              <a:rPr kumimoji="0" lang="en-GB"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 / </a:t>
            </a:r>
            <a:r>
              <a:rPr kumimoji="0" lang="en-GB" sz="1600" b="0" i="0" u="none" strike="noStrike" kern="1200" cap="none" spc="0" normalizeH="0" baseline="0" noProof="0" dirty="0" err="1">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yr</a:t>
            </a:r>
            <a:endParaRPr kumimoji="0" lang="en-GB"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C0F0A31-74C8-A35B-4576-C799BFBB84D0}"/>
              </a:ext>
            </a:extLst>
          </p:cNvPr>
          <p:cNvSpPr/>
          <p:nvPr/>
        </p:nvSpPr>
        <p:spPr>
          <a:xfrm>
            <a:off x="880646" y="4380210"/>
            <a:ext cx="5602395" cy="968334"/>
          </a:xfrm>
          <a:prstGeom prst="rect">
            <a:avLst/>
          </a:prstGeom>
          <a:noFill/>
        </p:spPr>
        <p:txBody>
          <a:bodyPr wrap="square" anchor="ctr" anchorCtr="0">
            <a:noAutofit/>
          </a:bodyPr>
          <a:lstStyle/>
          <a:p>
            <a:pPr marL="457200" marR="0" lvl="0" indent="-457200" algn="l" defTabSz="914400" rtl="0" eaLnBrk="1" fontAlgn="ctr"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Sarajevo Water</a:t>
            </a:r>
          </a:p>
          <a:p>
            <a:pPr marL="457200" marR="0" lvl="0" indent="-457200" algn="l" defTabSz="914400" rtl="0" eaLnBrk="1" fontAlgn="ctr"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Sarajevo Public Transport </a:t>
            </a:r>
            <a:r>
              <a:rPr kumimoji="0" lang="hr-HR"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 3 </a:t>
            </a:r>
            <a:r>
              <a:rPr kumimoji="0" lang="hr-HR" sz="1600" b="0" i="0" u="none" strike="noStrike" kern="1200" cap="none" spc="0" normalizeH="0" baseline="0" noProof="0" dirty="0" err="1">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project</a:t>
            </a:r>
            <a:r>
              <a:rPr kumimoji="0" lang="hr-HR"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 </a:t>
            </a:r>
            <a:r>
              <a:rPr kumimoji="0" lang="hr-HR" sz="1600" b="0" i="0" u="none" strike="noStrike" kern="1200" cap="none" spc="0" normalizeH="0" baseline="0" noProof="0" dirty="0" err="1">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investments</a:t>
            </a:r>
            <a:endParaRPr kumimoji="0" lang="en-GB"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endParaRPr>
          </a:p>
          <a:p>
            <a:pPr marL="457200" marR="0" lvl="0" indent="-457200" algn="l" defTabSz="914400" rtl="0" eaLnBrk="1" fontAlgn="ctr"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Sarajevo Public Building EE </a:t>
            </a:r>
          </a:p>
          <a:p>
            <a:pPr marL="457200" marR="0" lvl="0" indent="-457200" algn="l" defTabSz="914400" rtl="0" eaLnBrk="1" fontAlgn="ctr"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58595B">
                    <a:lumMod val="50000"/>
                  </a:srgbClr>
                </a:solidFill>
                <a:effectLst/>
                <a:uLnTx/>
                <a:uFillTx/>
                <a:latin typeface="Franklin Gothic Book"/>
                <a:ea typeface="Calibri" panose="020F0502020204030204" pitchFamily="34" charset="0"/>
                <a:cs typeface="Arial" panose="020B0604020202020204" pitchFamily="34" charset="0"/>
              </a:rPr>
              <a:t>Sarajevo Public Transport E-mobility </a:t>
            </a:r>
          </a:p>
        </p:txBody>
      </p:sp>
      <p:sp>
        <p:nvSpPr>
          <p:cNvPr id="26" name="Rectangle 25">
            <a:extLst>
              <a:ext uri="{FF2B5EF4-FFF2-40B4-BE49-F238E27FC236}">
                <a16:creationId xmlns:a16="http://schemas.microsoft.com/office/drawing/2014/main" id="{A9765E62-E594-9EC8-A986-C75961D8667D}"/>
              </a:ext>
            </a:extLst>
          </p:cNvPr>
          <p:cNvSpPr/>
          <p:nvPr/>
        </p:nvSpPr>
        <p:spPr>
          <a:xfrm>
            <a:off x="840603" y="6037576"/>
            <a:ext cx="9000000" cy="308725"/>
          </a:xfrm>
          <a:prstGeom prst="rect">
            <a:avLst/>
          </a:prstGeom>
          <a:noFill/>
        </p:spPr>
        <p:txBody>
          <a:bodyPr wrap="square" anchor="ctr" anchorCtr="0">
            <a:noAutofit/>
          </a:bodyPr>
          <a:lstStyle/>
          <a:p>
            <a:pPr marL="457200" marR="0" lvl="0" indent="-457200" algn="l" defTabSz="914400" rtl="0" eaLnBrk="1" fontAlgn="ctr"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58595B">
                    <a:lumMod val="50000"/>
                  </a:srgbClr>
                </a:solidFill>
                <a:effectLst/>
                <a:uLnTx/>
                <a:uFillTx/>
                <a:latin typeface="Jost Medium"/>
                <a:ea typeface="Calibri" panose="020F0502020204030204" pitchFamily="34" charset="0"/>
                <a:cs typeface="Arial" panose="020B0604020202020204" pitchFamily="34" charset="0"/>
              </a:rPr>
              <a:t>EUR 70m of follow-on investments to date</a:t>
            </a:r>
          </a:p>
        </p:txBody>
      </p:sp>
      <p:sp>
        <p:nvSpPr>
          <p:cNvPr id="27" name="Rectangle 26">
            <a:extLst>
              <a:ext uri="{FF2B5EF4-FFF2-40B4-BE49-F238E27FC236}">
                <a16:creationId xmlns:a16="http://schemas.microsoft.com/office/drawing/2014/main" id="{B1F40A6D-A0F7-8511-B813-E763DE1AE9FF}"/>
              </a:ext>
            </a:extLst>
          </p:cNvPr>
          <p:cNvSpPr/>
          <p:nvPr/>
        </p:nvSpPr>
        <p:spPr>
          <a:xfrm>
            <a:off x="407988" y="5509389"/>
            <a:ext cx="9000000" cy="376322"/>
          </a:xfrm>
          <a:prstGeom prst="rect">
            <a:avLst/>
          </a:prstGeom>
          <a:noFill/>
        </p:spPr>
        <p:txBody>
          <a:bodyPr wrap="square" anchor="ctr" anchorCtr="0">
            <a:noAutofit/>
          </a:bodyPr>
          <a:lstStyle/>
          <a:p>
            <a:pPr marL="0" marR="0" lvl="0" indent="0" algn="l" defTabSz="914400" rtl="0" eaLnBrk="1" fontAlgn="ctr" latinLnBrk="0" hangingPunct="1">
              <a:lnSpc>
                <a:spcPct val="100000"/>
              </a:lnSpc>
              <a:spcBef>
                <a:spcPct val="0"/>
              </a:spcBef>
              <a:spcAft>
                <a:spcPts val="600"/>
              </a:spcAft>
              <a:buClrTx/>
              <a:buSzTx/>
              <a:buFontTx/>
              <a:buNone/>
              <a:tabLst/>
              <a:defRPr/>
            </a:pPr>
            <a:r>
              <a:rPr kumimoji="0" lang="en-GB" sz="1600" b="0" i="0" u="none" strike="noStrike" kern="1200" cap="none" spc="0" normalizeH="0" baseline="0" noProof="0" dirty="0">
                <a:ln>
                  <a:noFill/>
                </a:ln>
                <a:solidFill>
                  <a:srgbClr val="2FCBAD"/>
                </a:solidFill>
                <a:effectLst/>
                <a:uLnTx/>
                <a:uFillTx/>
                <a:latin typeface="Franklin Gothic Medium"/>
                <a:ea typeface="ＭＳ Ｐゴシック" charset="0"/>
                <a:cs typeface="Bodoni MT" panose="02070603080606020203" pitchFamily="18" charset="0"/>
              </a:rPr>
              <a:t>Partnerships / Best Practice</a:t>
            </a:r>
          </a:p>
        </p:txBody>
      </p:sp>
      <p:sp>
        <p:nvSpPr>
          <p:cNvPr id="30" name="Rectangle 29">
            <a:extLst>
              <a:ext uri="{FF2B5EF4-FFF2-40B4-BE49-F238E27FC236}">
                <a16:creationId xmlns:a16="http://schemas.microsoft.com/office/drawing/2014/main" id="{9BA0269C-FDC3-4353-7D7B-7419364E527A}"/>
              </a:ext>
            </a:extLst>
          </p:cNvPr>
          <p:cNvSpPr/>
          <p:nvPr/>
        </p:nvSpPr>
        <p:spPr>
          <a:xfrm>
            <a:off x="303533" y="1238408"/>
            <a:ext cx="3126119" cy="338554"/>
          </a:xfrm>
          <a:prstGeom prst="rect">
            <a:avLst/>
          </a:prstGeom>
          <a:noFill/>
        </p:spPr>
        <p:txBody>
          <a:bodyPr wrap="square" anchor="ctr" anchorCtr="0">
            <a:spAutoFit/>
          </a:bodyPr>
          <a:lstStyle/>
          <a:p>
            <a:pPr marL="0" marR="0" lvl="0" indent="0" algn="l" defTabSz="914400" rtl="0" eaLnBrk="1" fontAlgn="ctr" latinLnBrk="0" hangingPunct="1">
              <a:lnSpc>
                <a:spcPct val="100000"/>
              </a:lnSpc>
              <a:spcBef>
                <a:spcPct val="0"/>
              </a:spcBef>
              <a:spcAft>
                <a:spcPts val="600"/>
              </a:spcAft>
              <a:buClrTx/>
              <a:buSzTx/>
              <a:buFontTx/>
              <a:buNone/>
              <a:tabLst/>
              <a:defRPr/>
            </a:pPr>
            <a:r>
              <a:rPr kumimoji="0" lang="en-GB" sz="1600" b="0" i="0" u="none" strike="noStrike" kern="1200" cap="none" spc="0" normalizeH="0" baseline="0" noProof="0" dirty="0">
                <a:ln>
                  <a:noFill/>
                </a:ln>
                <a:solidFill>
                  <a:srgbClr val="2FCBAD"/>
                </a:solidFill>
                <a:effectLst/>
                <a:uLnTx/>
                <a:uFillTx/>
                <a:latin typeface="Franklin Gothic Medium"/>
                <a:ea typeface="ＭＳ Ｐゴシック" charset="0"/>
                <a:cs typeface="Bodoni MT" panose="02070603080606020203" pitchFamily="18" charset="0"/>
              </a:rPr>
              <a:t>Priority Environmental Challenges</a:t>
            </a:r>
          </a:p>
        </p:txBody>
      </p:sp>
    </p:spTree>
    <p:extLst>
      <p:ext uri="{BB962C8B-B14F-4D97-AF65-F5344CB8AC3E}">
        <p14:creationId xmlns:p14="http://schemas.microsoft.com/office/powerpoint/2010/main" val="29612779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1BEB-8A6D-6A31-BEDA-84D81D984B82}"/>
              </a:ext>
            </a:extLst>
          </p:cNvPr>
          <p:cNvSpPr>
            <a:spLocks noGrp="1"/>
          </p:cNvSpPr>
          <p:nvPr>
            <p:ph type="title"/>
          </p:nvPr>
        </p:nvSpPr>
        <p:spPr/>
        <p:txBody>
          <a:bodyPr/>
          <a:lstStyle/>
          <a:p>
            <a:r>
              <a:rPr lang="hr-HR" dirty="0"/>
              <a:t>GCAP: </a:t>
            </a:r>
            <a:r>
              <a:rPr lang="en-GB" dirty="0"/>
              <a:t>Karlovac, Croatia – 2025 (new!)</a:t>
            </a:r>
          </a:p>
        </p:txBody>
      </p:sp>
      <p:sp>
        <p:nvSpPr>
          <p:cNvPr id="3" name="Date Placeholder 2">
            <a:extLst>
              <a:ext uri="{FF2B5EF4-FFF2-40B4-BE49-F238E27FC236}">
                <a16:creationId xmlns:a16="http://schemas.microsoft.com/office/drawing/2014/main" id="{76BA2F1F-8C38-308B-38B5-9527B38AB92D}"/>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C23DB2-FB1A-4E43-8F6F-8E1E5CEC6EBA}" type="datetime3">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4" name="Slide Number Placeholder 3">
            <a:extLst>
              <a:ext uri="{FF2B5EF4-FFF2-40B4-BE49-F238E27FC236}">
                <a16:creationId xmlns:a16="http://schemas.microsoft.com/office/drawing/2014/main" id="{32CC447D-C0BC-15BB-873F-803E53B775BE}"/>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pic>
        <p:nvPicPr>
          <p:cNvPr id="8" name="Picture 7">
            <a:extLst>
              <a:ext uri="{FF2B5EF4-FFF2-40B4-BE49-F238E27FC236}">
                <a16:creationId xmlns:a16="http://schemas.microsoft.com/office/drawing/2014/main" id="{0EEF9A4F-9FE9-0C20-0F72-9BD1E22A5507}"/>
              </a:ext>
            </a:extLst>
          </p:cNvPr>
          <p:cNvPicPr>
            <a:picLocks noChangeAspect="1"/>
          </p:cNvPicPr>
          <p:nvPr/>
        </p:nvPicPr>
        <p:blipFill>
          <a:blip r:embed="rId3"/>
          <a:stretch>
            <a:fillRect/>
          </a:stretch>
        </p:blipFill>
        <p:spPr>
          <a:xfrm>
            <a:off x="151628" y="2527443"/>
            <a:ext cx="748163" cy="3432493"/>
          </a:xfrm>
          <a:prstGeom prst="rect">
            <a:avLst/>
          </a:prstGeom>
        </p:spPr>
      </p:pic>
      <p:sp>
        <p:nvSpPr>
          <p:cNvPr id="9" name="TextBox 8">
            <a:extLst>
              <a:ext uri="{FF2B5EF4-FFF2-40B4-BE49-F238E27FC236}">
                <a16:creationId xmlns:a16="http://schemas.microsoft.com/office/drawing/2014/main" id="{A000B1C1-6F70-033E-9DFF-D1966EDA7213}"/>
              </a:ext>
            </a:extLst>
          </p:cNvPr>
          <p:cNvSpPr txBox="1"/>
          <p:nvPr/>
        </p:nvSpPr>
        <p:spPr>
          <a:xfrm>
            <a:off x="788449" y="2727723"/>
            <a:ext cx="1306768"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Climate mitigation</a:t>
            </a:r>
          </a:p>
        </p:txBody>
      </p:sp>
      <p:sp>
        <p:nvSpPr>
          <p:cNvPr id="10" name="TextBox 9">
            <a:extLst>
              <a:ext uri="{FF2B5EF4-FFF2-40B4-BE49-F238E27FC236}">
                <a16:creationId xmlns:a16="http://schemas.microsoft.com/office/drawing/2014/main" id="{D047A06B-B4E2-040F-B81E-BC25C6437D6C}"/>
              </a:ext>
            </a:extLst>
          </p:cNvPr>
          <p:cNvSpPr txBox="1"/>
          <p:nvPr/>
        </p:nvSpPr>
        <p:spPr>
          <a:xfrm>
            <a:off x="788449" y="3391501"/>
            <a:ext cx="1361270"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Climate adaptation</a:t>
            </a:r>
          </a:p>
        </p:txBody>
      </p:sp>
      <p:sp>
        <p:nvSpPr>
          <p:cNvPr id="12" name="TextBox 11">
            <a:extLst>
              <a:ext uri="{FF2B5EF4-FFF2-40B4-BE49-F238E27FC236}">
                <a16:creationId xmlns:a16="http://schemas.microsoft.com/office/drawing/2014/main" id="{8F1C55AA-2AED-55CC-355B-B97AFC58D342}"/>
              </a:ext>
            </a:extLst>
          </p:cNvPr>
          <p:cNvSpPr txBox="1"/>
          <p:nvPr/>
        </p:nvSpPr>
        <p:spPr>
          <a:xfrm>
            <a:off x="861801" y="4131181"/>
            <a:ext cx="1306768"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Water</a:t>
            </a:r>
          </a:p>
        </p:txBody>
      </p:sp>
      <p:sp>
        <p:nvSpPr>
          <p:cNvPr id="13" name="TextBox 12">
            <a:extLst>
              <a:ext uri="{FF2B5EF4-FFF2-40B4-BE49-F238E27FC236}">
                <a16:creationId xmlns:a16="http://schemas.microsoft.com/office/drawing/2014/main" id="{EE2462DC-182A-BC88-4F4C-7ADF73F50677}"/>
              </a:ext>
            </a:extLst>
          </p:cNvPr>
          <p:cNvSpPr txBox="1"/>
          <p:nvPr/>
        </p:nvSpPr>
        <p:spPr>
          <a:xfrm>
            <a:off x="850425" y="4833682"/>
            <a:ext cx="1435008"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Green infrastructure</a:t>
            </a:r>
          </a:p>
        </p:txBody>
      </p:sp>
      <p:sp>
        <p:nvSpPr>
          <p:cNvPr id="14" name="TextBox 13">
            <a:extLst>
              <a:ext uri="{FF2B5EF4-FFF2-40B4-BE49-F238E27FC236}">
                <a16:creationId xmlns:a16="http://schemas.microsoft.com/office/drawing/2014/main" id="{FFDFCCAD-478D-ADC3-13B8-572B9E2B50BA}"/>
              </a:ext>
            </a:extLst>
          </p:cNvPr>
          <p:cNvSpPr txBox="1"/>
          <p:nvPr/>
        </p:nvSpPr>
        <p:spPr>
          <a:xfrm>
            <a:off x="861801" y="5573362"/>
            <a:ext cx="1454244"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Waste and recycling</a:t>
            </a:r>
          </a:p>
        </p:txBody>
      </p:sp>
      <p:sp>
        <p:nvSpPr>
          <p:cNvPr id="16" name="Rectangle 15">
            <a:extLst>
              <a:ext uri="{FF2B5EF4-FFF2-40B4-BE49-F238E27FC236}">
                <a16:creationId xmlns:a16="http://schemas.microsoft.com/office/drawing/2014/main" id="{8EB2E9BB-4646-02DB-BFC1-287E1FE2C016}"/>
              </a:ext>
            </a:extLst>
          </p:cNvPr>
          <p:cNvSpPr/>
          <p:nvPr/>
        </p:nvSpPr>
        <p:spPr>
          <a:xfrm>
            <a:off x="311031" y="1272236"/>
            <a:ext cx="2408308" cy="584775"/>
          </a:xfrm>
          <a:prstGeom prst="rect">
            <a:avLst/>
          </a:prstGeom>
          <a:noFill/>
        </p:spPr>
        <p:txBody>
          <a:bodyPr wrap="square" anchor="ctr" anchorCtr="0">
            <a:spAutoFit/>
          </a:bodyPr>
          <a:lstStyle/>
          <a:p>
            <a:pPr marL="0" marR="0" lvl="0" indent="0" algn="l" defTabSz="914400" rtl="0" eaLnBrk="1" fontAlgn="ctr" latinLnBrk="0" hangingPunct="1">
              <a:lnSpc>
                <a:spcPct val="100000"/>
              </a:lnSpc>
              <a:spcBef>
                <a:spcPct val="0"/>
              </a:spcBef>
              <a:spcAft>
                <a:spcPts val="600"/>
              </a:spcAft>
              <a:buClrTx/>
              <a:buSzTx/>
              <a:buFontTx/>
              <a:buNone/>
              <a:tabLst/>
              <a:defRPr/>
            </a:pPr>
            <a:r>
              <a:rPr kumimoji="0" lang="en-GB" sz="1600" b="0" i="0" u="none" strike="noStrike" kern="1200" cap="none" spc="0" normalizeH="0" baseline="0" noProof="0" dirty="0">
                <a:ln>
                  <a:noFill/>
                </a:ln>
                <a:solidFill>
                  <a:srgbClr val="2FCBAD"/>
                </a:solidFill>
                <a:effectLst/>
                <a:uLnTx/>
                <a:uFillTx/>
                <a:latin typeface="Franklin Gothic Medium"/>
                <a:ea typeface="ＭＳ Ｐゴシック" charset="0"/>
                <a:cs typeface="Bodoni MT" panose="02070603080606020203" pitchFamily="18" charset="0"/>
              </a:rPr>
              <a:t>Priority Environmental Challenges</a:t>
            </a:r>
          </a:p>
        </p:txBody>
      </p:sp>
      <p:sp>
        <p:nvSpPr>
          <p:cNvPr id="24" name="Rectangle 23">
            <a:extLst>
              <a:ext uri="{FF2B5EF4-FFF2-40B4-BE49-F238E27FC236}">
                <a16:creationId xmlns:a16="http://schemas.microsoft.com/office/drawing/2014/main" id="{A818AB8D-29A8-92A5-BB80-05269CBE0CA8}"/>
              </a:ext>
            </a:extLst>
          </p:cNvPr>
          <p:cNvSpPr/>
          <p:nvPr/>
        </p:nvSpPr>
        <p:spPr>
          <a:xfrm>
            <a:off x="4254547" y="1329781"/>
            <a:ext cx="2408308" cy="338554"/>
          </a:xfrm>
          <a:prstGeom prst="rect">
            <a:avLst/>
          </a:prstGeom>
          <a:noFill/>
        </p:spPr>
        <p:txBody>
          <a:bodyPr wrap="square" anchor="ctr" anchorCtr="0">
            <a:spAutoFit/>
          </a:bodyPr>
          <a:lstStyle/>
          <a:p>
            <a:pPr marL="0" marR="0" lvl="0" indent="0" algn="l" defTabSz="914400" rtl="0" eaLnBrk="1" fontAlgn="ctr" latinLnBrk="0" hangingPunct="1">
              <a:lnSpc>
                <a:spcPct val="100000"/>
              </a:lnSpc>
              <a:spcBef>
                <a:spcPct val="0"/>
              </a:spcBef>
              <a:spcAft>
                <a:spcPts val="600"/>
              </a:spcAft>
              <a:buClrTx/>
              <a:buSzTx/>
              <a:buFontTx/>
              <a:buNone/>
              <a:tabLst/>
              <a:defRPr/>
            </a:pPr>
            <a:r>
              <a:rPr kumimoji="0" lang="en-GB" sz="1600" b="0" i="0" u="none" strike="noStrike" kern="1200" cap="none" spc="0" normalizeH="0" baseline="0" noProof="0" dirty="0">
                <a:ln>
                  <a:noFill/>
                </a:ln>
                <a:solidFill>
                  <a:srgbClr val="2FCBAD"/>
                </a:solidFill>
                <a:effectLst/>
                <a:uLnTx/>
                <a:uFillTx/>
                <a:latin typeface="Franklin Gothic Medium"/>
                <a:ea typeface="ＭＳ Ｐゴシック" charset="0"/>
                <a:cs typeface="Bodoni MT" panose="02070603080606020203" pitchFamily="18" charset="0"/>
              </a:rPr>
              <a:t>Strategic Objectives</a:t>
            </a:r>
          </a:p>
        </p:txBody>
      </p:sp>
      <p:pic>
        <p:nvPicPr>
          <p:cNvPr id="29" name="Picture 28">
            <a:extLst>
              <a:ext uri="{FF2B5EF4-FFF2-40B4-BE49-F238E27FC236}">
                <a16:creationId xmlns:a16="http://schemas.microsoft.com/office/drawing/2014/main" id="{131FF563-51DF-2C36-A8C4-1AB1FE6DE245}"/>
              </a:ext>
            </a:extLst>
          </p:cNvPr>
          <p:cNvPicPr>
            <a:picLocks noChangeAspect="1"/>
          </p:cNvPicPr>
          <p:nvPr/>
        </p:nvPicPr>
        <p:blipFill>
          <a:blip r:embed="rId4"/>
          <a:stretch>
            <a:fillRect/>
          </a:stretch>
        </p:blipFill>
        <p:spPr>
          <a:xfrm>
            <a:off x="2935832" y="1746029"/>
            <a:ext cx="839870" cy="4601025"/>
          </a:xfrm>
          <a:prstGeom prst="rect">
            <a:avLst/>
          </a:prstGeom>
        </p:spPr>
      </p:pic>
      <p:sp>
        <p:nvSpPr>
          <p:cNvPr id="30" name="TextBox 29">
            <a:extLst>
              <a:ext uri="{FF2B5EF4-FFF2-40B4-BE49-F238E27FC236}">
                <a16:creationId xmlns:a16="http://schemas.microsoft.com/office/drawing/2014/main" id="{9A8C5CDD-10ED-80A7-5DD1-D45E8E5A3413}"/>
              </a:ext>
            </a:extLst>
          </p:cNvPr>
          <p:cNvSpPr txBox="1"/>
          <p:nvPr/>
        </p:nvSpPr>
        <p:spPr>
          <a:xfrm>
            <a:off x="3798038" y="1765563"/>
            <a:ext cx="3195211" cy="430887"/>
          </a:xfrm>
          <a:prstGeom prst="rect">
            <a:avLst/>
          </a:prstGeom>
          <a:noFill/>
        </p:spPr>
        <p:txBody>
          <a:bodyPr wrap="square" rtlCol="0">
            <a:spAutoFit/>
          </a:bodyPr>
          <a:lstStyle/>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1.1 – Decarbonisation and digitalisation in public transport</a:t>
            </a:r>
          </a:p>
        </p:txBody>
      </p:sp>
      <p:sp>
        <p:nvSpPr>
          <p:cNvPr id="31" name="TextBox 30">
            <a:extLst>
              <a:ext uri="{FF2B5EF4-FFF2-40B4-BE49-F238E27FC236}">
                <a16:creationId xmlns:a16="http://schemas.microsoft.com/office/drawing/2014/main" id="{DE87BFE4-D5F7-77A3-09FE-07FE44A70BD5}"/>
              </a:ext>
            </a:extLst>
          </p:cNvPr>
          <p:cNvSpPr txBox="1"/>
          <p:nvPr/>
        </p:nvSpPr>
        <p:spPr>
          <a:xfrm>
            <a:off x="3798038" y="2166394"/>
            <a:ext cx="3238488" cy="430887"/>
          </a:xfrm>
          <a:prstGeom prst="rect">
            <a:avLst/>
          </a:prstGeom>
          <a:noFill/>
        </p:spPr>
        <p:txBody>
          <a:bodyPr wrap="square" rtlCol="0">
            <a:spAutoFit/>
          </a:bodyPr>
          <a:lstStyle/>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1.2 – Opportunities for Karlovac as a commuting city</a:t>
            </a:r>
          </a:p>
        </p:txBody>
      </p:sp>
      <p:sp>
        <p:nvSpPr>
          <p:cNvPr id="32" name="TextBox 31">
            <a:extLst>
              <a:ext uri="{FF2B5EF4-FFF2-40B4-BE49-F238E27FC236}">
                <a16:creationId xmlns:a16="http://schemas.microsoft.com/office/drawing/2014/main" id="{4D606BF4-FDB9-4DF4-0F44-CBA08FD021FA}"/>
              </a:ext>
            </a:extLst>
          </p:cNvPr>
          <p:cNvSpPr txBox="1"/>
          <p:nvPr/>
        </p:nvSpPr>
        <p:spPr>
          <a:xfrm>
            <a:off x="3804466" y="2650325"/>
            <a:ext cx="3134585" cy="430887"/>
          </a:xfrm>
          <a:prstGeom prst="rect">
            <a:avLst/>
          </a:prstGeom>
          <a:noFill/>
        </p:spPr>
        <p:txBody>
          <a:bodyPr wrap="square" rtlCol="0">
            <a:spAutoFit/>
          </a:bodyPr>
          <a:lstStyle/>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2.1 – Decarbonisation and resilience of heating system</a:t>
            </a:r>
          </a:p>
        </p:txBody>
      </p:sp>
      <p:sp>
        <p:nvSpPr>
          <p:cNvPr id="33" name="TextBox 32">
            <a:extLst>
              <a:ext uri="{FF2B5EF4-FFF2-40B4-BE49-F238E27FC236}">
                <a16:creationId xmlns:a16="http://schemas.microsoft.com/office/drawing/2014/main" id="{D785CD3F-61F5-771D-D5CA-62391FD2256B}"/>
              </a:ext>
            </a:extLst>
          </p:cNvPr>
          <p:cNvSpPr txBox="1"/>
          <p:nvPr/>
        </p:nvSpPr>
        <p:spPr>
          <a:xfrm>
            <a:off x="3804466" y="3073423"/>
            <a:ext cx="3164899"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2.2 – Decarbonisation of city’s building stock</a:t>
            </a:r>
          </a:p>
        </p:txBody>
      </p:sp>
      <p:sp>
        <p:nvSpPr>
          <p:cNvPr id="34" name="TextBox 33">
            <a:extLst>
              <a:ext uri="{FF2B5EF4-FFF2-40B4-BE49-F238E27FC236}">
                <a16:creationId xmlns:a16="http://schemas.microsoft.com/office/drawing/2014/main" id="{DFB7CC8C-91C7-FFA8-EA75-1FA6754776CD}"/>
              </a:ext>
            </a:extLst>
          </p:cNvPr>
          <p:cNvSpPr txBox="1"/>
          <p:nvPr/>
        </p:nvSpPr>
        <p:spPr>
          <a:xfrm>
            <a:off x="3796054" y="3441405"/>
            <a:ext cx="2500023"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3.1 – Efficiency of water system </a:t>
            </a:r>
          </a:p>
        </p:txBody>
      </p:sp>
      <p:sp>
        <p:nvSpPr>
          <p:cNvPr id="35" name="TextBox 34">
            <a:extLst>
              <a:ext uri="{FF2B5EF4-FFF2-40B4-BE49-F238E27FC236}">
                <a16:creationId xmlns:a16="http://schemas.microsoft.com/office/drawing/2014/main" id="{0A9F4C20-C641-33B5-9594-C8352068D47E}"/>
              </a:ext>
            </a:extLst>
          </p:cNvPr>
          <p:cNvSpPr txBox="1"/>
          <p:nvPr/>
        </p:nvSpPr>
        <p:spPr>
          <a:xfrm>
            <a:off x="3793363" y="3726146"/>
            <a:ext cx="3145687" cy="261610"/>
          </a:xfrm>
          <a:prstGeom prst="rect">
            <a:avLst/>
          </a:prstGeom>
          <a:noFill/>
        </p:spPr>
        <p:txBody>
          <a:bodyPr wrap="square" rtlCol="0">
            <a:spAutoFit/>
          </a:bodyPr>
          <a:lstStyle/>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3.2 – Enhanced capacity on water sustainability</a:t>
            </a:r>
          </a:p>
        </p:txBody>
      </p:sp>
      <p:sp>
        <p:nvSpPr>
          <p:cNvPr id="36" name="TextBox 35">
            <a:extLst>
              <a:ext uri="{FF2B5EF4-FFF2-40B4-BE49-F238E27FC236}">
                <a16:creationId xmlns:a16="http://schemas.microsoft.com/office/drawing/2014/main" id="{1F5212EA-739D-569C-CEF0-8F895F7A8311}"/>
              </a:ext>
            </a:extLst>
          </p:cNvPr>
          <p:cNvSpPr txBox="1"/>
          <p:nvPr/>
        </p:nvSpPr>
        <p:spPr>
          <a:xfrm>
            <a:off x="3793363" y="4110723"/>
            <a:ext cx="3069774"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4.1 – ‘Zero-waste’ waste management</a:t>
            </a:r>
          </a:p>
        </p:txBody>
      </p:sp>
      <p:sp>
        <p:nvSpPr>
          <p:cNvPr id="37" name="TextBox 36">
            <a:extLst>
              <a:ext uri="{FF2B5EF4-FFF2-40B4-BE49-F238E27FC236}">
                <a16:creationId xmlns:a16="http://schemas.microsoft.com/office/drawing/2014/main" id="{63025AA5-15B0-274E-4CA4-6CBBEB101E80}"/>
              </a:ext>
            </a:extLst>
          </p:cNvPr>
          <p:cNvSpPr txBox="1"/>
          <p:nvPr/>
        </p:nvSpPr>
        <p:spPr>
          <a:xfrm>
            <a:off x="3804466" y="5985063"/>
            <a:ext cx="2500023"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6.2 – Green City coordination system</a:t>
            </a:r>
          </a:p>
        </p:txBody>
      </p:sp>
      <p:sp>
        <p:nvSpPr>
          <p:cNvPr id="38" name="TextBox 37">
            <a:extLst>
              <a:ext uri="{FF2B5EF4-FFF2-40B4-BE49-F238E27FC236}">
                <a16:creationId xmlns:a16="http://schemas.microsoft.com/office/drawing/2014/main" id="{0CE71C30-5D05-4ED3-5656-357AA22A0636}"/>
              </a:ext>
            </a:extLst>
          </p:cNvPr>
          <p:cNvSpPr txBox="1"/>
          <p:nvPr/>
        </p:nvSpPr>
        <p:spPr>
          <a:xfrm>
            <a:off x="3804466" y="4738879"/>
            <a:ext cx="2752849"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5.1 – Green infrastructure development</a:t>
            </a:r>
          </a:p>
        </p:txBody>
      </p:sp>
      <p:sp>
        <p:nvSpPr>
          <p:cNvPr id="39" name="TextBox 38">
            <a:extLst>
              <a:ext uri="{FF2B5EF4-FFF2-40B4-BE49-F238E27FC236}">
                <a16:creationId xmlns:a16="http://schemas.microsoft.com/office/drawing/2014/main" id="{4F8DEFDD-AAF8-DF0F-3818-E1ABF9D31530}"/>
              </a:ext>
            </a:extLst>
          </p:cNvPr>
          <p:cNvSpPr txBox="1"/>
          <p:nvPr/>
        </p:nvSpPr>
        <p:spPr>
          <a:xfrm>
            <a:off x="3796054" y="5058973"/>
            <a:ext cx="3142996" cy="430887"/>
          </a:xfrm>
          <a:prstGeom prst="rect">
            <a:avLst/>
          </a:prstGeom>
          <a:noFill/>
        </p:spPr>
        <p:txBody>
          <a:bodyPr wrap="square" rtlCol="0">
            <a:spAutoFit/>
          </a:bodyPr>
          <a:lstStyle/>
          <a:p>
            <a:pPr marL="360363" marR="0" lvl="0" indent="-360363"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5.2 – Intensifying use and regeneration of underutilised urban structures</a:t>
            </a:r>
          </a:p>
        </p:txBody>
      </p:sp>
      <p:sp>
        <p:nvSpPr>
          <p:cNvPr id="40" name="TextBox 39">
            <a:extLst>
              <a:ext uri="{FF2B5EF4-FFF2-40B4-BE49-F238E27FC236}">
                <a16:creationId xmlns:a16="http://schemas.microsoft.com/office/drawing/2014/main" id="{7A450478-8DB4-150D-ED1E-C9DE62D205C1}"/>
              </a:ext>
            </a:extLst>
          </p:cNvPr>
          <p:cNvSpPr txBox="1"/>
          <p:nvPr/>
        </p:nvSpPr>
        <p:spPr>
          <a:xfrm>
            <a:off x="3804466" y="5672059"/>
            <a:ext cx="2765713"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6.1 – KPIs for monitoring and evaluation</a:t>
            </a:r>
          </a:p>
        </p:txBody>
      </p:sp>
      <p:sp>
        <p:nvSpPr>
          <p:cNvPr id="41" name="TextBox 40">
            <a:extLst>
              <a:ext uri="{FF2B5EF4-FFF2-40B4-BE49-F238E27FC236}">
                <a16:creationId xmlns:a16="http://schemas.microsoft.com/office/drawing/2014/main" id="{87CBB49D-66E1-F3CA-92C5-9AD9B2853129}"/>
              </a:ext>
            </a:extLst>
          </p:cNvPr>
          <p:cNvSpPr txBox="1"/>
          <p:nvPr/>
        </p:nvSpPr>
        <p:spPr>
          <a:xfrm>
            <a:off x="3796053" y="4351945"/>
            <a:ext cx="3067084"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cs typeface="Arial" charset="0"/>
              </a:rPr>
              <a:t>4.2 – Circular economy in waste management</a:t>
            </a:r>
          </a:p>
        </p:txBody>
      </p:sp>
      <p:sp>
        <p:nvSpPr>
          <p:cNvPr id="43" name="Teardrop 42">
            <a:extLst>
              <a:ext uri="{FF2B5EF4-FFF2-40B4-BE49-F238E27FC236}">
                <a16:creationId xmlns:a16="http://schemas.microsoft.com/office/drawing/2014/main" id="{1ABDC1D1-AAB4-DF3A-7085-483890314D3F}"/>
              </a:ext>
            </a:extLst>
          </p:cNvPr>
          <p:cNvSpPr/>
          <p:nvPr/>
        </p:nvSpPr>
        <p:spPr>
          <a:xfrm>
            <a:off x="7099695" y="1405658"/>
            <a:ext cx="4781274" cy="4816174"/>
          </a:xfrm>
          <a:prstGeom prst="teardrop">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10099051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hlinkClick r:id="rId3"/>
          </p:cNvPr>
          <p:cNvPicPr>
            <a:picLocks noGrp="1" noChangeAspect="1" noChangeArrowheads="1"/>
          </p:cNvPicPr>
          <p:nvPr>
            <p:ph sz="quarter" idx="17"/>
          </p:nvPr>
        </p:nvPicPr>
        <p:blipFill rotWithShape="1">
          <a:blip r:embed="rId4" cstate="screen">
            <a:extLst>
              <a:ext uri="{28A0092B-C50C-407E-A947-70E740481C1C}">
                <a14:useLocalDpi xmlns:a14="http://schemas.microsoft.com/office/drawing/2010/main"/>
              </a:ext>
            </a:extLst>
          </a:blip>
          <a:srcRect/>
          <a:stretch/>
        </p:blipFill>
        <p:spPr bwMode="auto">
          <a:xfrm>
            <a:off x="6410960" y="1270651"/>
            <a:ext cx="5338128" cy="5206349"/>
          </a:xfrm>
          <a:prstGeom prst="rect">
            <a:avLst/>
          </a:prstGeom>
          <a:noFill/>
          <a:extLst>
            <a:ext uri="{909E8E84-426E-40DD-AFC4-6F175D3DCCD1}">
              <a14:hiddenFill xmlns:a14="http://schemas.microsoft.com/office/drawing/2010/main">
                <a:solidFill>
                  <a:srgbClr val="FFFFFF"/>
                </a:solidFill>
              </a14:hiddenFill>
            </a:ext>
          </a:extLst>
        </p:spPr>
      </p:pic>
      <p:sp>
        <p:nvSpPr>
          <p:cNvPr id="31746" name="Title 2" descr="Ideally your title should fit on one line."/>
          <p:cNvSpPr>
            <a:spLocks noGrp="1"/>
          </p:cNvSpPr>
          <p:nvPr>
            <p:ph type="title"/>
          </p:nvPr>
        </p:nvSpPr>
        <p:spPr bwMode="auto"/>
        <p:txBody>
          <a:bodyPr wrap="square" numCol="1" anchorCtr="0" compatLnSpc="1">
            <a:prstTxWarp prst="textNoShape">
              <a:avLst/>
            </a:prstTxWarp>
            <a:normAutofit/>
          </a:bodyPr>
          <a:lstStyle/>
          <a:p>
            <a:pPr eaLnBrk="1" hangingPunct="1"/>
            <a:r>
              <a:rPr lang="en-GB">
                <a:latin typeface="Bodoni MT" pitchFamily="18" charset="0"/>
                <a:cs typeface="Arial" charset="0"/>
              </a:rPr>
              <a:t>Contacts</a:t>
            </a:r>
          </a:p>
        </p:txBody>
      </p:sp>
      <p:sp>
        <p:nvSpPr>
          <p:cNvPr id="2" name="Date Placeholder 1"/>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E7AFAC6-CBDD-4542-A6A0-C04FE9ADCAA8}" type="datetime3">
              <a:rPr kumimoji="0" lang="en-US"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31762" name="Slide Number Placeholder 2"/>
          <p:cNvSpPr>
            <a:spLocks noGrp="1"/>
          </p:cNvSpPr>
          <p:nvPr>
            <p:ph type="sldNum" sz="quarter" idx="4"/>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a:solidFill>
                  <a:schemeClr val="bg1"/>
                </a:solidFill>
                <a:latin typeface="Arial" charset="0"/>
                <a:cs typeface="Arial" charset="0"/>
              </a:defRPr>
            </a:lvl1pPr>
            <a:lvl2pPr marL="742950" indent="-285750" eaLnBrk="0" hangingPunct="0">
              <a:defRPr sz="1200">
                <a:solidFill>
                  <a:schemeClr val="bg1"/>
                </a:solidFill>
                <a:latin typeface="Arial" charset="0"/>
                <a:cs typeface="Arial" charset="0"/>
              </a:defRPr>
            </a:lvl2pPr>
            <a:lvl3pPr marL="1143000" indent="-228600" eaLnBrk="0" hangingPunct="0">
              <a:defRPr sz="1200">
                <a:solidFill>
                  <a:schemeClr val="bg1"/>
                </a:solidFill>
                <a:latin typeface="Arial" charset="0"/>
                <a:cs typeface="Arial" charset="0"/>
              </a:defRPr>
            </a:lvl3pPr>
            <a:lvl4pPr marL="1600200" indent="-228600" eaLnBrk="0" hangingPunct="0">
              <a:defRPr sz="1200">
                <a:solidFill>
                  <a:schemeClr val="bg1"/>
                </a:solidFill>
                <a:latin typeface="Arial" charset="0"/>
                <a:cs typeface="Arial" charset="0"/>
              </a:defRPr>
            </a:lvl4pPr>
            <a:lvl5pPr marL="2057400" indent="-228600" eaLnBrk="0" hangingPunct="0">
              <a:defRPr sz="1200">
                <a:solidFill>
                  <a:schemeClr val="bg1"/>
                </a:solidFill>
                <a:latin typeface="Arial" charset="0"/>
                <a:cs typeface="Arial" charset="0"/>
              </a:defRPr>
            </a:lvl5pPr>
            <a:lvl6pPr marL="2514600" indent="-228600" eaLnBrk="0" fontAlgn="base" hangingPunct="0">
              <a:spcBef>
                <a:spcPct val="0"/>
              </a:spcBef>
              <a:spcAft>
                <a:spcPct val="0"/>
              </a:spcAft>
              <a:defRPr sz="1200">
                <a:solidFill>
                  <a:schemeClr val="bg1"/>
                </a:solidFill>
                <a:latin typeface="Arial" charset="0"/>
                <a:cs typeface="Arial" charset="0"/>
              </a:defRPr>
            </a:lvl6pPr>
            <a:lvl7pPr marL="2971800" indent="-228600" eaLnBrk="0" fontAlgn="base" hangingPunct="0">
              <a:spcBef>
                <a:spcPct val="0"/>
              </a:spcBef>
              <a:spcAft>
                <a:spcPct val="0"/>
              </a:spcAft>
              <a:defRPr sz="1200">
                <a:solidFill>
                  <a:schemeClr val="bg1"/>
                </a:solidFill>
                <a:latin typeface="Arial" charset="0"/>
                <a:cs typeface="Arial" charset="0"/>
              </a:defRPr>
            </a:lvl7pPr>
            <a:lvl8pPr marL="3429000" indent="-228600" eaLnBrk="0" fontAlgn="base" hangingPunct="0">
              <a:spcBef>
                <a:spcPct val="0"/>
              </a:spcBef>
              <a:spcAft>
                <a:spcPct val="0"/>
              </a:spcAft>
              <a:defRPr sz="1200">
                <a:solidFill>
                  <a:schemeClr val="bg1"/>
                </a:solidFill>
                <a:latin typeface="Arial" charset="0"/>
                <a:cs typeface="Arial" charset="0"/>
              </a:defRPr>
            </a:lvl8pPr>
            <a:lvl9pPr marL="3886200" indent="-228600" eaLnBrk="0" fontAlgn="base" hangingPunct="0">
              <a:spcBef>
                <a:spcPct val="0"/>
              </a:spcBef>
              <a:spcAft>
                <a:spcPct val="0"/>
              </a:spcAft>
              <a:defRPr sz="1200">
                <a:solidFill>
                  <a:schemeClr val="bg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Arial" charset="0"/>
                <a:ea typeface="ＭＳ Ｐゴシック" charset="0"/>
                <a:cs typeface="Arial" charset="0"/>
              </a:rPr>
              <a:t>21</a:t>
            </a:r>
          </a:p>
        </p:txBody>
      </p:sp>
      <p:sp>
        <p:nvSpPr>
          <p:cNvPr id="31755" name="Text Box 4" descr="First level - paragraph text&#10;Second level - bullet 1&#10;Third level - bullet 2&#10;&#10;No more than 100 words per slide"/>
          <p:cNvSpPr>
            <a:spLocks noGrp="1" noChangeArrowheads="1"/>
          </p:cNvSpPr>
          <p:nvPr>
            <p:ph type="body" sz="quarter" idx="16"/>
          </p:nvPr>
        </p:nvSpPr>
        <p:spPr bwMode="auto">
          <a:xfrm>
            <a:off x="406800" y="1457326"/>
            <a:ext cx="5441550" cy="4770537"/>
          </a:xfrm>
          <a:extLs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spAutoFit/>
          </a:bodyPr>
          <a:lstStyle/>
          <a:p>
            <a:pPr eaLnBrk="1" hangingPunct="1">
              <a:spcBef>
                <a:spcPct val="50000"/>
              </a:spcBef>
              <a:spcAft>
                <a:spcPct val="50000"/>
              </a:spcAft>
            </a:pPr>
            <a:r>
              <a:rPr lang="hr-HR" sz="2200" dirty="0">
                <a:solidFill>
                  <a:schemeClr val="accent1"/>
                </a:solidFill>
                <a:latin typeface="Franklin Gothic Medium"/>
                <a:ea typeface="ＭＳ Ｐゴシック"/>
                <a:cs typeface="Arial"/>
              </a:rPr>
              <a:t>Ivana Milicic</a:t>
            </a:r>
            <a:br>
              <a:rPr lang="en-GB" sz="2200" dirty="0">
                <a:latin typeface="Franklin Gothic Book" pitchFamily="34" charset="0"/>
                <a:cs typeface="Arial" charset="0"/>
              </a:rPr>
            </a:br>
            <a:r>
              <a:rPr lang="hr-HR" sz="2200" dirty="0">
                <a:latin typeface="Franklin Gothic Book" pitchFamily="34" charset="0"/>
                <a:cs typeface="Arial" charset="0"/>
              </a:rPr>
              <a:t>Associate Director, </a:t>
            </a:r>
            <a:r>
              <a:rPr lang="hr-HR" sz="2200" dirty="0">
                <a:latin typeface="Franklin Gothic Book"/>
                <a:ea typeface="ＭＳ Ｐゴシック"/>
                <a:cs typeface="Arial"/>
              </a:rPr>
              <a:t>Senior Banker</a:t>
            </a:r>
            <a:br>
              <a:rPr lang="en-GB" sz="2200" dirty="0">
                <a:latin typeface="Franklin Gothic Book" pitchFamily="34" charset="0"/>
                <a:cs typeface="Arial" charset="0"/>
              </a:rPr>
            </a:br>
            <a:r>
              <a:rPr lang="hr-HR" sz="2200" dirty="0">
                <a:latin typeface="Franklin Gothic Book"/>
                <a:ea typeface="ＭＳ Ｐゴシック"/>
                <a:cs typeface="Arial"/>
              </a:rPr>
              <a:t>RO Zagreb</a:t>
            </a:r>
            <a:br>
              <a:rPr lang="en-GB" sz="2200" dirty="0">
                <a:latin typeface="Franklin Gothic Book" pitchFamily="34" charset="0"/>
                <a:cs typeface="Arial" charset="0"/>
              </a:rPr>
            </a:br>
            <a:r>
              <a:rPr lang="en-GB" sz="2200" dirty="0">
                <a:latin typeface="Franklin Gothic Book"/>
                <a:ea typeface="ＭＳ Ｐゴシック"/>
                <a:cs typeface="Arial"/>
              </a:rPr>
              <a:t>Email:</a:t>
            </a:r>
            <a:r>
              <a:rPr lang="hr-HR" sz="2200" dirty="0">
                <a:latin typeface="Franklin Gothic Book"/>
                <a:ea typeface="ＭＳ Ｐゴシック"/>
                <a:cs typeface="Arial"/>
              </a:rPr>
              <a:t> </a:t>
            </a:r>
            <a:r>
              <a:rPr lang="hr-HR" sz="2200" dirty="0">
                <a:latin typeface="Franklin Gothic Book"/>
                <a:ea typeface="ＭＳ Ｐゴシック"/>
                <a:cs typeface="Arial"/>
                <a:hlinkClick r:id="rId5"/>
              </a:rPr>
              <a:t>milicici@ebrd.com</a:t>
            </a:r>
            <a:r>
              <a:rPr lang="hr-HR" sz="2200" dirty="0">
                <a:latin typeface="Franklin Gothic Book"/>
                <a:ea typeface="ＭＳ Ｐゴシック"/>
                <a:cs typeface="Arial"/>
              </a:rPr>
              <a:t> </a:t>
            </a:r>
            <a:endParaRPr lang="en-GB" sz="2200" dirty="0">
              <a:latin typeface="Franklin Gothic Book"/>
              <a:ea typeface="ＭＳ Ｐゴシック"/>
              <a:cs typeface="Arial"/>
            </a:endParaRPr>
          </a:p>
          <a:p>
            <a:pPr>
              <a:spcBef>
                <a:spcPct val="50000"/>
              </a:spcBef>
              <a:spcAft>
                <a:spcPct val="50000"/>
              </a:spcAft>
            </a:pPr>
            <a:r>
              <a:rPr lang="hr-HR" sz="2200" dirty="0">
                <a:solidFill>
                  <a:schemeClr val="accent1"/>
                </a:solidFill>
                <a:latin typeface="Franklin Gothic Medium"/>
                <a:ea typeface="ＭＳ Ｐゴシック"/>
                <a:cs typeface="Arial"/>
              </a:rPr>
              <a:t>Petra Remeta</a:t>
            </a:r>
            <a:br>
              <a:rPr lang="en-GB" sz="2200" dirty="0">
                <a:latin typeface="Franklin Gothic Book" pitchFamily="34" charset="0"/>
                <a:cs typeface="Arial" charset="0"/>
              </a:rPr>
            </a:br>
            <a:r>
              <a:rPr lang="hr-HR" sz="2200" dirty="0">
                <a:latin typeface="Franklin Gothic Book" pitchFamily="34" charset="0"/>
                <a:cs typeface="Arial" charset="0"/>
              </a:rPr>
              <a:t>Associate, Regional Policy and Strategy</a:t>
            </a:r>
            <a:br>
              <a:rPr lang="en-GB" sz="2200" dirty="0">
                <a:latin typeface="Franklin Gothic Book" pitchFamily="34" charset="0"/>
                <a:cs typeface="Arial" charset="0"/>
              </a:rPr>
            </a:br>
            <a:r>
              <a:rPr lang="hr-HR" sz="2200" dirty="0">
                <a:latin typeface="Franklin Gothic Book"/>
                <a:ea typeface="ＭＳ Ｐゴシック"/>
                <a:cs typeface="Arial"/>
              </a:rPr>
              <a:t>RO Zagreb</a:t>
            </a:r>
            <a:br>
              <a:rPr lang="en-GB" sz="2200" dirty="0">
                <a:latin typeface="Franklin Gothic Book" pitchFamily="34" charset="0"/>
                <a:cs typeface="Arial" charset="0"/>
              </a:rPr>
            </a:br>
            <a:r>
              <a:rPr lang="en-GB" sz="2200" dirty="0">
                <a:latin typeface="Franklin Gothic Book"/>
                <a:ea typeface="ＭＳ Ｐゴシック"/>
                <a:cs typeface="Arial"/>
              </a:rPr>
              <a:t>Email:</a:t>
            </a:r>
            <a:r>
              <a:rPr lang="hr-HR" sz="2200" dirty="0">
                <a:latin typeface="Franklin Gothic Book"/>
                <a:ea typeface="ＭＳ Ｐゴシック"/>
                <a:cs typeface="Arial"/>
              </a:rPr>
              <a:t> </a:t>
            </a:r>
            <a:r>
              <a:rPr lang="hr-HR" sz="2200" dirty="0">
                <a:latin typeface="Franklin Gothic Book"/>
                <a:ea typeface="ＭＳ Ｐゴシック"/>
                <a:cs typeface="Arial"/>
                <a:hlinkClick r:id="rId6"/>
              </a:rPr>
              <a:t>remetap@ebrd.com</a:t>
            </a:r>
            <a:r>
              <a:rPr lang="hr-HR" sz="2200" dirty="0">
                <a:latin typeface="Franklin Gothic Book"/>
                <a:ea typeface="ＭＳ Ｐゴシック"/>
                <a:cs typeface="Arial"/>
              </a:rPr>
              <a:t> </a:t>
            </a:r>
            <a:endParaRPr lang="en-GB" sz="2200" dirty="0">
              <a:latin typeface="Franklin Gothic Book"/>
              <a:ea typeface="ＭＳ Ｐゴシック"/>
              <a:cs typeface="Arial"/>
            </a:endParaRPr>
          </a:p>
          <a:p>
            <a:pPr eaLnBrk="1" hangingPunct="1">
              <a:spcBef>
                <a:spcPct val="50000"/>
              </a:spcBef>
              <a:spcAft>
                <a:spcPct val="50000"/>
              </a:spcAft>
            </a:pPr>
            <a:endParaRPr lang="hr-HR" sz="2200" dirty="0">
              <a:latin typeface="Franklin Gothic Book"/>
              <a:ea typeface="ＭＳ Ｐゴシック"/>
              <a:cs typeface="Arial"/>
            </a:endParaRPr>
          </a:p>
          <a:p>
            <a:pPr eaLnBrk="1" hangingPunct="1">
              <a:spcBef>
                <a:spcPct val="50000"/>
              </a:spcBef>
              <a:spcAft>
                <a:spcPct val="50000"/>
              </a:spcAft>
            </a:pPr>
            <a:r>
              <a:rPr lang="en-GB" sz="2200" dirty="0">
                <a:latin typeface="Franklin Gothic Book"/>
                <a:ea typeface="ＭＳ Ｐゴシック"/>
                <a:cs typeface="Arial"/>
              </a:rPr>
              <a:t>Find us on social media</a:t>
            </a:r>
            <a:br>
              <a:rPr lang="en-GB" dirty="0">
                <a:latin typeface="Franklin Gothic Book"/>
                <a:ea typeface="ＭＳ Ｐゴシック"/>
                <a:cs typeface="Arial"/>
              </a:rPr>
            </a:br>
            <a:endParaRPr lang="en-GB" dirty="0">
              <a:latin typeface="Franklin Gothic Book"/>
              <a:ea typeface="ＭＳ Ｐゴシック"/>
              <a:cs typeface="Arial"/>
            </a:endParaRPr>
          </a:p>
        </p:txBody>
      </p:sp>
      <p:pic>
        <p:nvPicPr>
          <p:cNvPr id="5" name="Picture 4" descr="A blue circle with a letter f in it&#10;&#10;Description automatically generated">
            <a:extLst>
              <a:ext uri="{FF2B5EF4-FFF2-40B4-BE49-F238E27FC236}">
                <a16:creationId xmlns:a16="http://schemas.microsoft.com/office/drawing/2014/main" id="{12965B5A-C1F6-01B1-3AF0-43D794AF5B2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6800" y="5843062"/>
            <a:ext cx="548560" cy="548560"/>
          </a:xfrm>
          <a:prstGeom prst="rect">
            <a:avLst/>
          </a:prstGeom>
        </p:spPr>
      </p:pic>
      <p:pic>
        <p:nvPicPr>
          <p:cNvPr id="7" name="Picture 6" descr="A blue and black logo&#10;&#10;Description automatically generated">
            <a:extLst>
              <a:ext uri="{FF2B5EF4-FFF2-40B4-BE49-F238E27FC236}">
                <a16:creationId xmlns:a16="http://schemas.microsoft.com/office/drawing/2014/main" id="{69C8074E-7B24-6306-CB74-F7DD55182E1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4259" y="5843062"/>
            <a:ext cx="548560" cy="548560"/>
          </a:xfrm>
          <a:prstGeom prst="rect">
            <a:avLst/>
          </a:prstGeom>
        </p:spPr>
      </p:pic>
      <p:pic>
        <p:nvPicPr>
          <p:cNvPr id="9" name="Picture 8" descr="A blue circle with black letters&#10;&#10;Description automatically generated">
            <a:extLst>
              <a:ext uri="{FF2B5EF4-FFF2-40B4-BE49-F238E27FC236}">
                <a16:creationId xmlns:a16="http://schemas.microsoft.com/office/drawing/2014/main" id="{19D0CA64-DA78-2024-FCF2-397042F83B3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01718" y="5843062"/>
            <a:ext cx="548560" cy="548560"/>
          </a:xfrm>
          <a:prstGeom prst="rect">
            <a:avLst/>
          </a:prstGeom>
        </p:spPr>
      </p:pic>
      <p:pic>
        <p:nvPicPr>
          <p:cNvPr id="11" name="Picture 10" descr="A blue x in a circle&#10;&#10;Description automatically generated">
            <a:extLst>
              <a:ext uri="{FF2B5EF4-FFF2-40B4-BE49-F238E27FC236}">
                <a16:creationId xmlns:a16="http://schemas.microsoft.com/office/drawing/2014/main" id="{A3C821A7-81CA-05F7-B0E9-C1654455246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349177" y="5843062"/>
            <a:ext cx="548560" cy="548560"/>
          </a:xfrm>
          <a:prstGeom prst="rect">
            <a:avLst/>
          </a:prstGeom>
        </p:spPr>
      </p:pic>
      <p:pic>
        <p:nvPicPr>
          <p:cNvPr id="13" name="Picture 12" descr="A blue circle with black text&#10;&#10;Description automatically generated">
            <a:extLst>
              <a:ext uri="{FF2B5EF4-FFF2-40B4-BE49-F238E27FC236}">
                <a16:creationId xmlns:a16="http://schemas.microsoft.com/office/drawing/2014/main" id="{E58A3A6A-53D7-4B99-28CE-A818F59FDA38}"/>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996635" y="5843062"/>
            <a:ext cx="548560" cy="548560"/>
          </a:xfrm>
          <a:prstGeom prst="rect">
            <a:avLst/>
          </a:prstGeom>
        </p:spPr>
      </p:pic>
    </p:spTree>
    <p:extLst>
      <p:ext uri="{BB962C8B-B14F-4D97-AF65-F5344CB8AC3E}">
        <p14:creationId xmlns:p14="http://schemas.microsoft.com/office/powerpoint/2010/main" val="344522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B05A8-9EEA-A04B-76EB-644FE4CEBC20}"/>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017E383-AFD5-52A8-22BA-3DDEEB69F4BB}"/>
              </a:ext>
            </a:extLst>
          </p:cNvPr>
          <p:cNvSpPr txBox="1"/>
          <p:nvPr/>
        </p:nvSpPr>
        <p:spPr>
          <a:xfrm>
            <a:off x="449593" y="443405"/>
            <a:ext cx="80054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Project type: Green roof on a school building </a:t>
            </a:r>
            <a:endParaRPr kumimoji="0" lang="en-G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3" name="Straight Connector 12">
            <a:extLst>
              <a:ext uri="{FF2B5EF4-FFF2-40B4-BE49-F238E27FC236}">
                <a16:creationId xmlns:a16="http://schemas.microsoft.com/office/drawing/2014/main" id="{8282734D-34F9-EC4A-670F-B7656006202F}"/>
              </a:ext>
            </a:extLst>
          </p:cNvPr>
          <p:cNvCxnSpPr>
            <a:cxnSpLocks/>
          </p:cNvCxnSpPr>
          <p:nvPr/>
        </p:nvCxnSpPr>
        <p:spPr>
          <a:xfrm>
            <a:off x="550223" y="955241"/>
            <a:ext cx="3523013" cy="0"/>
          </a:xfrm>
          <a:prstGeom prst="line">
            <a:avLst/>
          </a:prstGeom>
          <a:ln>
            <a:solidFill>
              <a:srgbClr val="82BA9C"/>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C537C40-1357-D56F-4850-839E5CEAE621}"/>
              </a:ext>
            </a:extLst>
          </p:cNvPr>
          <p:cNvSpPr txBox="1"/>
          <p:nvPr/>
        </p:nvSpPr>
        <p:spPr>
          <a:xfrm>
            <a:off x="376799" y="5752693"/>
            <a:ext cx="15351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2022</a:t>
            </a:r>
          </a:p>
        </p:txBody>
      </p:sp>
      <p:sp>
        <p:nvSpPr>
          <p:cNvPr id="32" name="Rounded Rectangle 31">
            <a:extLst>
              <a:ext uri="{FF2B5EF4-FFF2-40B4-BE49-F238E27FC236}">
                <a16:creationId xmlns:a16="http://schemas.microsoft.com/office/drawing/2014/main" id="{7D66623C-C742-D85B-52A2-AA6758FA64FF}"/>
              </a:ext>
            </a:extLst>
          </p:cNvPr>
          <p:cNvSpPr/>
          <p:nvPr/>
        </p:nvSpPr>
        <p:spPr>
          <a:xfrm>
            <a:off x="6525753" y="1243805"/>
            <a:ext cx="474406" cy="474406"/>
          </a:xfrm>
          <a:prstGeom prst="roundRect">
            <a:avLst/>
          </a:prstGeom>
          <a:solidFill>
            <a:srgbClr val="EB826B"/>
          </a:solidFill>
          <a:ln>
            <a:solidFill>
              <a:srgbClr val="EB82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TextBox 34">
            <a:extLst>
              <a:ext uri="{FF2B5EF4-FFF2-40B4-BE49-F238E27FC236}">
                <a16:creationId xmlns:a16="http://schemas.microsoft.com/office/drawing/2014/main" id="{B8083396-473F-4EB5-46E8-ABEEA89D359A}"/>
              </a:ext>
            </a:extLst>
          </p:cNvPr>
          <p:cNvSpPr txBox="1"/>
          <p:nvPr/>
        </p:nvSpPr>
        <p:spPr>
          <a:xfrm>
            <a:off x="6525753" y="2043840"/>
            <a:ext cx="46845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B826B"/>
                </a:solidFill>
                <a:effectLst/>
                <a:uLnTx/>
                <a:uFillTx/>
                <a:latin typeface="Aptos" panose="02110004020202020204"/>
                <a:ea typeface="+mn-ea"/>
                <a:cs typeface="+mn-cs"/>
              </a:rPr>
              <a:t>Maintenance challenges affected the sustainability of the intervention</a:t>
            </a:r>
          </a:p>
        </p:txBody>
      </p:sp>
      <p:sp>
        <p:nvSpPr>
          <p:cNvPr id="10" name="TextBox 9">
            <a:extLst>
              <a:ext uri="{FF2B5EF4-FFF2-40B4-BE49-F238E27FC236}">
                <a16:creationId xmlns:a16="http://schemas.microsoft.com/office/drawing/2014/main" id="{DF90A847-D19E-96DF-8A81-877BFF57B2DD}"/>
              </a:ext>
            </a:extLst>
          </p:cNvPr>
          <p:cNvSpPr txBox="1"/>
          <p:nvPr/>
        </p:nvSpPr>
        <p:spPr>
          <a:xfrm>
            <a:off x="6650244" y="2833142"/>
            <a:ext cx="43731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ptos" panose="02110004020202020204"/>
                <a:ea typeface="+mn-ea"/>
                <a:cs typeface="+mn-cs"/>
              </a:rPr>
              <a:t>Contributing factors included:</a:t>
            </a: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Lack of  engagement with the school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Gaps in communication between Municipal departments</a:t>
            </a:r>
          </a:p>
        </p:txBody>
      </p:sp>
      <p:pic>
        <p:nvPicPr>
          <p:cNvPr id="7" name="Graphic 6" descr="Warning with solid fill">
            <a:extLst>
              <a:ext uri="{FF2B5EF4-FFF2-40B4-BE49-F238E27FC236}">
                <a16:creationId xmlns:a16="http://schemas.microsoft.com/office/drawing/2014/main" id="{22FE0E67-50BB-900B-3578-41339B368E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1917" y="1309969"/>
            <a:ext cx="342079" cy="342079"/>
          </a:xfrm>
          <a:prstGeom prst="rect">
            <a:avLst/>
          </a:prstGeom>
        </p:spPr>
      </p:pic>
      <p:sp>
        <p:nvSpPr>
          <p:cNvPr id="11" name="Rectangle 10">
            <a:extLst>
              <a:ext uri="{FF2B5EF4-FFF2-40B4-BE49-F238E27FC236}">
                <a16:creationId xmlns:a16="http://schemas.microsoft.com/office/drawing/2014/main" id="{A07E0D32-85DE-EE3A-9FFC-92756182B5A5}"/>
              </a:ext>
            </a:extLst>
          </p:cNvPr>
          <p:cNvSpPr/>
          <p:nvPr/>
        </p:nvSpPr>
        <p:spPr>
          <a:xfrm>
            <a:off x="6591917" y="4159045"/>
            <a:ext cx="4431493" cy="2255550"/>
          </a:xfrm>
          <a:prstGeom prst="rect">
            <a:avLst/>
          </a:prstGeom>
          <a:solidFill>
            <a:srgbClr val="EB826B"/>
          </a:solidFill>
          <a:ln>
            <a:solidFill>
              <a:srgbClr val="EB82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E605A206-83EB-CC22-8FF8-B64CBB225A51}"/>
              </a:ext>
            </a:extLst>
          </p:cNvPr>
          <p:cNvSpPr txBox="1"/>
          <p:nvPr/>
        </p:nvSpPr>
        <p:spPr>
          <a:xfrm>
            <a:off x="6650244" y="4280366"/>
            <a:ext cx="437316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The project was implemented with a top-down approach from one Municipal Department: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 missed the opportunity to build co-ownership with the community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Lack of clear coordination/ communication  with other departments that take charge during maintenance phase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5" name="Picture 14">
            <a:extLst>
              <a:ext uri="{FF2B5EF4-FFF2-40B4-BE49-F238E27FC236}">
                <a16:creationId xmlns:a16="http://schemas.microsoft.com/office/drawing/2014/main" id="{6F989AB3-B629-A64E-347D-22338F1990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17623" y="6357276"/>
            <a:ext cx="518864" cy="444741"/>
          </a:xfrm>
          <a:prstGeom prst="rect">
            <a:avLst/>
          </a:prstGeom>
        </p:spPr>
      </p:pic>
      <p:pic>
        <p:nvPicPr>
          <p:cNvPr id="17" name="Picture 16">
            <a:extLst>
              <a:ext uri="{FF2B5EF4-FFF2-40B4-BE49-F238E27FC236}">
                <a16:creationId xmlns:a16="http://schemas.microsoft.com/office/drawing/2014/main" id="{DE1B32DD-7CAC-DC6C-7986-32D73E935C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223" y="1335062"/>
            <a:ext cx="4770024" cy="4263801"/>
          </a:xfrm>
          <a:prstGeom prst="rect">
            <a:avLst/>
          </a:prstGeom>
        </p:spPr>
      </p:pic>
      <p:sp>
        <p:nvSpPr>
          <p:cNvPr id="22" name="Freeform 21">
            <a:extLst>
              <a:ext uri="{FF2B5EF4-FFF2-40B4-BE49-F238E27FC236}">
                <a16:creationId xmlns:a16="http://schemas.microsoft.com/office/drawing/2014/main" id="{285901F0-D000-E767-1D53-22A80BEE5D23}"/>
              </a:ext>
            </a:extLst>
          </p:cNvPr>
          <p:cNvSpPr/>
          <p:nvPr/>
        </p:nvSpPr>
        <p:spPr>
          <a:xfrm>
            <a:off x="1499976" y="1887358"/>
            <a:ext cx="2927882" cy="2905359"/>
          </a:xfrm>
          <a:custGeom>
            <a:avLst/>
            <a:gdLst>
              <a:gd name="connsiteX0" fmla="*/ 135133 w 2927882"/>
              <a:gd name="connsiteY0" fmla="*/ 0 h 2905359"/>
              <a:gd name="connsiteX1" fmla="*/ 1346826 w 2927882"/>
              <a:gd name="connsiteY1" fmla="*/ 364859 h 2905359"/>
              <a:gd name="connsiteX2" fmla="*/ 1306286 w 2927882"/>
              <a:gd name="connsiteY2" fmla="*/ 468461 h 2905359"/>
              <a:gd name="connsiteX3" fmla="*/ 2927882 w 2927882"/>
              <a:gd name="connsiteY3" fmla="*/ 1040524 h 2905359"/>
              <a:gd name="connsiteX4" fmla="*/ 2774731 w 2927882"/>
              <a:gd name="connsiteY4" fmla="*/ 1445923 h 2905359"/>
              <a:gd name="connsiteX5" fmla="*/ 1558534 w 2927882"/>
              <a:gd name="connsiteY5" fmla="*/ 1022506 h 2905359"/>
              <a:gd name="connsiteX6" fmla="*/ 1517994 w 2927882"/>
              <a:gd name="connsiteY6" fmla="*/ 1234214 h 2905359"/>
              <a:gd name="connsiteX7" fmla="*/ 1391870 w 2927882"/>
              <a:gd name="connsiteY7" fmla="*/ 1387365 h 2905359"/>
              <a:gd name="connsiteX8" fmla="*/ 711701 w 2927882"/>
              <a:gd name="connsiteY8" fmla="*/ 2396358 h 2905359"/>
              <a:gd name="connsiteX9" fmla="*/ 950436 w 2927882"/>
              <a:gd name="connsiteY9" fmla="*/ 2545005 h 2905359"/>
              <a:gd name="connsiteX10" fmla="*/ 689179 w 2927882"/>
              <a:gd name="connsiteY10" fmla="*/ 2905359 h 2905359"/>
              <a:gd name="connsiteX11" fmla="*/ 0 w 2927882"/>
              <a:gd name="connsiteY11" fmla="*/ 2441403 h 2905359"/>
              <a:gd name="connsiteX12" fmla="*/ 319815 w 2927882"/>
              <a:gd name="connsiteY12" fmla="*/ 1968437 h 2905359"/>
              <a:gd name="connsiteX13" fmla="*/ 427922 w 2927882"/>
              <a:gd name="connsiteY13" fmla="*/ 2049517 h 2905359"/>
              <a:gd name="connsiteX14" fmla="*/ 1045029 w 2927882"/>
              <a:gd name="connsiteY14" fmla="*/ 1099081 h 2905359"/>
              <a:gd name="connsiteX15" fmla="*/ 1112595 w 2927882"/>
              <a:gd name="connsiteY15" fmla="*/ 1013497 h 2905359"/>
              <a:gd name="connsiteX16" fmla="*/ 873860 w 2927882"/>
              <a:gd name="connsiteY16" fmla="*/ 950435 h 2905359"/>
              <a:gd name="connsiteX17" fmla="*/ 490984 w 2927882"/>
              <a:gd name="connsiteY17" fmla="*/ 666656 h 2905359"/>
              <a:gd name="connsiteX18" fmla="*/ 531524 w 2927882"/>
              <a:gd name="connsiteY18" fmla="*/ 536027 h 2905359"/>
              <a:gd name="connsiteX19" fmla="*/ 202700 w 2927882"/>
              <a:gd name="connsiteY19" fmla="*/ 436930 h 2905359"/>
              <a:gd name="connsiteX20" fmla="*/ 27027 w 2927882"/>
              <a:gd name="connsiteY20" fmla="*/ 310806 h 2905359"/>
              <a:gd name="connsiteX21" fmla="*/ 135133 w 2927882"/>
              <a:gd name="connsiteY21" fmla="*/ 0 h 290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7882" h="2905359">
                <a:moveTo>
                  <a:pt x="135133" y="0"/>
                </a:moveTo>
                <a:lnTo>
                  <a:pt x="1346826" y="364859"/>
                </a:lnTo>
                <a:lnTo>
                  <a:pt x="1306286" y="468461"/>
                </a:lnTo>
                <a:lnTo>
                  <a:pt x="2927882" y="1040524"/>
                </a:lnTo>
                <a:lnTo>
                  <a:pt x="2774731" y="1445923"/>
                </a:lnTo>
                <a:lnTo>
                  <a:pt x="1558534" y="1022506"/>
                </a:lnTo>
                <a:lnTo>
                  <a:pt x="1517994" y="1234214"/>
                </a:lnTo>
                <a:lnTo>
                  <a:pt x="1391870" y="1387365"/>
                </a:lnTo>
                <a:lnTo>
                  <a:pt x="711701" y="2396358"/>
                </a:lnTo>
                <a:lnTo>
                  <a:pt x="950436" y="2545005"/>
                </a:lnTo>
                <a:lnTo>
                  <a:pt x="689179" y="2905359"/>
                </a:lnTo>
                <a:lnTo>
                  <a:pt x="0" y="2441403"/>
                </a:lnTo>
                <a:lnTo>
                  <a:pt x="319815" y="1968437"/>
                </a:lnTo>
                <a:lnTo>
                  <a:pt x="427922" y="2049517"/>
                </a:lnTo>
                <a:lnTo>
                  <a:pt x="1045029" y="1099081"/>
                </a:lnTo>
                <a:lnTo>
                  <a:pt x="1112595" y="1013497"/>
                </a:lnTo>
                <a:lnTo>
                  <a:pt x="873860" y="950435"/>
                </a:lnTo>
                <a:lnTo>
                  <a:pt x="490984" y="666656"/>
                </a:lnTo>
                <a:lnTo>
                  <a:pt x="531524" y="536027"/>
                </a:lnTo>
                <a:lnTo>
                  <a:pt x="202700" y="436930"/>
                </a:lnTo>
                <a:lnTo>
                  <a:pt x="27027" y="310806"/>
                </a:lnTo>
                <a:lnTo>
                  <a:pt x="135133" y="0"/>
                </a:lnTo>
                <a:close/>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9729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92088C-A860-C07B-E360-B16F0163654C}"/>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D6AE9B54-FD06-D3C1-7298-6E9075483FA8}"/>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AC23DB2-FB1A-4E43-8F6F-8E1E5CEC6EBA}" type="datetime3">
              <a:rPr kumimoji="0" lang="en-GB" sz="800" b="0" i="0" u="none" strike="noStrike" kern="1200" cap="none" spc="0" normalizeH="0" baseline="0" noProof="0" smtClean="0">
                <a:ln>
                  <a:noFill/>
                </a:ln>
                <a:solidFill>
                  <a:srgbClr val="FFFFFF"/>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FFFFFF"/>
              </a:solidFill>
              <a:effectLst/>
              <a:uLnTx/>
              <a:uFillTx/>
              <a:latin typeface="Franklin Gothic Book"/>
              <a:ea typeface="ＭＳ Ｐゴシック" charset="0"/>
            </a:endParaRPr>
          </a:p>
        </p:txBody>
      </p:sp>
      <p:sp>
        <p:nvSpPr>
          <p:cNvPr id="4" name="Slide Number Placeholder 3">
            <a:extLst>
              <a:ext uri="{FF2B5EF4-FFF2-40B4-BE49-F238E27FC236}">
                <a16:creationId xmlns:a16="http://schemas.microsoft.com/office/drawing/2014/main" id="{1C4350D0-5234-0162-D702-E94E1B7872D3}"/>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FFFFFF"/>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GB" sz="800" b="0" i="0" u="none" strike="noStrike" kern="1200" cap="none" spc="0" normalizeH="0" baseline="0" noProof="0">
              <a:ln>
                <a:noFill/>
              </a:ln>
              <a:solidFill>
                <a:srgbClr val="FFFFFF"/>
              </a:solidFill>
              <a:effectLst/>
              <a:uLnTx/>
              <a:uFillTx/>
              <a:latin typeface="Franklin Gothic Book"/>
              <a:ea typeface="ＭＳ Ｐゴシック" charset="0"/>
            </a:endParaRPr>
          </a:p>
        </p:txBody>
      </p:sp>
      <p:sp>
        <p:nvSpPr>
          <p:cNvPr id="7" name="Text Placeholder 6">
            <a:extLst>
              <a:ext uri="{FF2B5EF4-FFF2-40B4-BE49-F238E27FC236}">
                <a16:creationId xmlns:a16="http://schemas.microsoft.com/office/drawing/2014/main" id="{028A2735-32A1-6594-1A8D-2750777CDDEE}"/>
              </a:ext>
            </a:extLst>
          </p:cNvPr>
          <p:cNvSpPr>
            <a:spLocks noGrp="1"/>
          </p:cNvSpPr>
          <p:nvPr>
            <p:ph type="body" sz="quarter" idx="10"/>
          </p:nvPr>
        </p:nvSpPr>
        <p:spPr/>
        <p:txBody>
          <a:bodyPr anchor="ctr"/>
          <a:lstStyle/>
          <a:p>
            <a:r>
              <a:rPr lang="hr-HR" dirty="0"/>
              <a:t>Supporting slides</a:t>
            </a:r>
            <a:endParaRPr lang="en-GB" dirty="0"/>
          </a:p>
        </p:txBody>
      </p:sp>
    </p:spTree>
    <p:extLst>
      <p:ext uri="{BB962C8B-B14F-4D97-AF65-F5344CB8AC3E}">
        <p14:creationId xmlns:p14="http://schemas.microsoft.com/office/powerpoint/2010/main" val="20870864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a:latin typeface="Bodoni MT" pitchFamily="18" charset="0"/>
              </a:rPr>
              <a:t>Where we are</a:t>
            </a:r>
            <a:endParaRPr lang="en-US">
              <a:latin typeface="Bodoni MT" pitchFamily="18" charset="0"/>
            </a:endParaRPr>
          </a:p>
        </p:txBody>
      </p:sp>
      <p:sp>
        <p:nvSpPr>
          <p:cNvPr id="4" name="Date Placeholder 3"/>
          <p:cNvSpPr>
            <a:spLocks noGrp="1"/>
          </p:cNvSpPr>
          <p:nvPr>
            <p:ph type="dt" sz="half" idx="2"/>
          </p:nvPr>
        </p:nvSpPr>
        <p:spPr>
          <a:xfrm>
            <a:off x="958848" y="6480000"/>
            <a:ext cx="2495552" cy="3780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7334817-FF7C-6948-966F-8ECFBE662A14}" type="datetime3">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6" name="Slide Number Placeholder 5"/>
          <p:cNvSpPr>
            <a:spLocks noGrp="1"/>
          </p:cNvSpPr>
          <p:nvPr>
            <p:ph type="sldNum" sz="quarter" idx="4"/>
          </p:nvPr>
        </p:nvSpPr>
        <p:spPr>
          <a:xfrm>
            <a:off x="11039423" y="6480000"/>
            <a:ext cx="480003" cy="3780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pic>
        <p:nvPicPr>
          <p:cNvPr id="11" name="Picture Placeholder 10"/>
          <p:cNvPicPr>
            <a:picLocks noGrp="1" noChangeAspect="1"/>
          </p:cNvPicPr>
          <p:nvPr>
            <p:ph sz="quarter" idx="10"/>
          </p:nvPr>
        </p:nvPicPr>
        <p:blipFill>
          <a:blip r:embed="rId3">
            <a:extLst>
              <a:ext uri="{28A0092B-C50C-407E-A947-70E740481C1C}">
                <a14:useLocalDpi xmlns:a14="http://schemas.microsoft.com/office/drawing/2010/main"/>
              </a:ext>
            </a:extLst>
          </a:blip>
          <a:srcRect/>
          <a:stretch/>
        </p:blipFill>
        <p:spPr>
          <a:xfrm>
            <a:off x="-92341" y="-49308"/>
            <a:ext cx="12281853" cy="6911340"/>
          </a:xfrm>
          <a:prstGeom prst="rect">
            <a:avLst/>
          </a:prstGeom>
          <a:noFill/>
          <a:ln>
            <a:noFill/>
          </a:ln>
        </p:spPr>
      </p:pic>
    </p:spTree>
    <p:extLst>
      <p:ext uri="{BB962C8B-B14F-4D97-AF65-F5344CB8AC3E}">
        <p14:creationId xmlns:p14="http://schemas.microsoft.com/office/powerpoint/2010/main" val="28948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EC13-EC86-B4DB-45B2-C3CECF265806}"/>
              </a:ext>
            </a:extLst>
          </p:cNvPr>
          <p:cNvSpPr>
            <a:spLocks noGrp="1"/>
          </p:cNvSpPr>
          <p:nvPr>
            <p:ph type="title"/>
          </p:nvPr>
        </p:nvSpPr>
        <p:spPr/>
        <p:txBody>
          <a:bodyPr/>
          <a:lstStyle/>
          <a:p>
            <a:r>
              <a:rPr lang="en-GB"/>
              <a:t>Green Cities Network</a:t>
            </a:r>
          </a:p>
        </p:txBody>
      </p:sp>
      <p:sp>
        <p:nvSpPr>
          <p:cNvPr id="3" name="Date Placeholder 2">
            <a:extLst>
              <a:ext uri="{FF2B5EF4-FFF2-40B4-BE49-F238E27FC236}">
                <a16:creationId xmlns:a16="http://schemas.microsoft.com/office/drawing/2014/main" id="{B8C9E736-10BC-C076-0D64-90117BD1EDAE}"/>
              </a:ext>
            </a:extLst>
          </p:cNvPr>
          <p:cNvSpPr>
            <a:spLocks noGrp="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6645F3C-4F79-49DB-9297-00D5A2440717}" type="datetime3">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4" name="Slide Number Placeholder 3">
            <a:extLst>
              <a:ext uri="{FF2B5EF4-FFF2-40B4-BE49-F238E27FC236}">
                <a16:creationId xmlns:a16="http://schemas.microsoft.com/office/drawing/2014/main" id="{711B3E8F-679E-8DD0-65D3-1798C0EF3D94}"/>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pic>
        <p:nvPicPr>
          <p:cNvPr id="313" name="Picture 312">
            <a:extLst>
              <a:ext uri="{FF2B5EF4-FFF2-40B4-BE49-F238E27FC236}">
                <a16:creationId xmlns:a16="http://schemas.microsoft.com/office/drawing/2014/main" id="{717741BB-92AA-BFC0-D8BF-0B641E66A394}"/>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p:blipFill>
        <p:spPr>
          <a:xfrm>
            <a:off x="0" y="1097039"/>
            <a:ext cx="12192000" cy="5366514"/>
          </a:xfrm>
          <a:prstGeom prst="rect">
            <a:avLst/>
          </a:prstGeom>
        </p:spPr>
      </p:pic>
      <p:sp>
        <p:nvSpPr>
          <p:cNvPr id="314" name="Oval 313">
            <a:extLst>
              <a:ext uri="{FF2B5EF4-FFF2-40B4-BE49-F238E27FC236}">
                <a16:creationId xmlns:a16="http://schemas.microsoft.com/office/drawing/2014/main" id="{BFF4E144-435E-A31F-1709-5C7393DA9EE3}"/>
              </a:ext>
            </a:extLst>
          </p:cNvPr>
          <p:cNvSpPr/>
          <p:nvPr/>
        </p:nvSpPr>
        <p:spPr>
          <a:xfrm>
            <a:off x="3338362" y="2091449"/>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highlight>
                <a:srgbClr val="00AE9E"/>
              </a:highlight>
              <a:uLnTx/>
              <a:uFillTx/>
              <a:latin typeface="Franklin Gothic Book"/>
              <a:ea typeface="+mn-ea"/>
              <a:cs typeface="+mn-cs"/>
            </a:endParaRPr>
          </a:p>
        </p:txBody>
      </p:sp>
      <p:sp>
        <p:nvSpPr>
          <p:cNvPr id="315" name="Oval 314">
            <a:extLst>
              <a:ext uri="{FF2B5EF4-FFF2-40B4-BE49-F238E27FC236}">
                <a16:creationId xmlns:a16="http://schemas.microsoft.com/office/drawing/2014/main" id="{9052E52C-34A1-5B0A-0563-099CE7DD02F2}"/>
              </a:ext>
            </a:extLst>
          </p:cNvPr>
          <p:cNvSpPr/>
          <p:nvPr/>
        </p:nvSpPr>
        <p:spPr>
          <a:xfrm>
            <a:off x="2903540" y="2562696"/>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16" name="Oval 315">
            <a:extLst>
              <a:ext uri="{FF2B5EF4-FFF2-40B4-BE49-F238E27FC236}">
                <a16:creationId xmlns:a16="http://schemas.microsoft.com/office/drawing/2014/main" id="{B75E7BF3-05CB-3F0F-8C3F-ACEFD63CFDF0}"/>
              </a:ext>
            </a:extLst>
          </p:cNvPr>
          <p:cNvSpPr/>
          <p:nvPr/>
        </p:nvSpPr>
        <p:spPr>
          <a:xfrm>
            <a:off x="2470340" y="2806536"/>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17" name="TextBox 316">
            <a:extLst>
              <a:ext uri="{FF2B5EF4-FFF2-40B4-BE49-F238E27FC236}">
                <a16:creationId xmlns:a16="http://schemas.microsoft.com/office/drawing/2014/main" id="{075D9334-9621-606D-86E0-BE12FA38BC91}"/>
              </a:ext>
            </a:extLst>
          </p:cNvPr>
          <p:cNvSpPr txBox="1"/>
          <p:nvPr/>
        </p:nvSpPr>
        <p:spPr>
          <a:xfrm>
            <a:off x="3116074" y="1892366"/>
            <a:ext cx="572347"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Vilnius</a:t>
            </a:r>
          </a:p>
        </p:txBody>
      </p:sp>
      <p:sp>
        <p:nvSpPr>
          <p:cNvPr id="318" name="TextBox 317">
            <a:extLst>
              <a:ext uri="{FF2B5EF4-FFF2-40B4-BE49-F238E27FC236}">
                <a16:creationId xmlns:a16="http://schemas.microsoft.com/office/drawing/2014/main" id="{6D80E790-E2C1-1AF0-7210-67136B024A3B}"/>
              </a:ext>
            </a:extLst>
          </p:cNvPr>
          <p:cNvSpPr txBox="1"/>
          <p:nvPr/>
        </p:nvSpPr>
        <p:spPr>
          <a:xfrm>
            <a:off x="2661896" y="2364401"/>
            <a:ext cx="614692"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Warsaw</a:t>
            </a:r>
          </a:p>
        </p:txBody>
      </p:sp>
      <p:sp>
        <p:nvSpPr>
          <p:cNvPr id="319" name="TextBox 318">
            <a:extLst>
              <a:ext uri="{FF2B5EF4-FFF2-40B4-BE49-F238E27FC236}">
                <a16:creationId xmlns:a16="http://schemas.microsoft.com/office/drawing/2014/main" id="{FEE85464-F9D1-2D0D-80D0-ED638D15508B}"/>
              </a:ext>
            </a:extLst>
          </p:cNvPr>
          <p:cNvSpPr txBox="1"/>
          <p:nvPr/>
        </p:nvSpPr>
        <p:spPr>
          <a:xfrm>
            <a:off x="2134849" y="2610622"/>
            <a:ext cx="875941"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Walbrzych</a:t>
            </a:r>
          </a:p>
        </p:txBody>
      </p:sp>
      <p:sp>
        <p:nvSpPr>
          <p:cNvPr id="320" name="Oval 319">
            <a:extLst>
              <a:ext uri="{FF2B5EF4-FFF2-40B4-BE49-F238E27FC236}">
                <a16:creationId xmlns:a16="http://schemas.microsoft.com/office/drawing/2014/main" id="{BFB2DD35-5651-BD93-3D50-DD2DD0220CF2}"/>
              </a:ext>
            </a:extLst>
          </p:cNvPr>
          <p:cNvSpPr/>
          <p:nvPr/>
        </p:nvSpPr>
        <p:spPr>
          <a:xfrm>
            <a:off x="4051620" y="2869381"/>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1" name="Oval 320">
            <a:extLst>
              <a:ext uri="{FF2B5EF4-FFF2-40B4-BE49-F238E27FC236}">
                <a16:creationId xmlns:a16="http://schemas.microsoft.com/office/drawing/2014/main" id="{3C567B99-37EF-8A74-3FB0-6C5776CAC226}"/>
              </a:ext>
            </a:extLst>
          </p:cNvPr>
          <p:cNvSpPr/>
          <p:nvPr/>
        </p:nvSpPr>
        <p:spPr>
          <a:xfrm>
            <a:off x="3258248" y="3003449"/>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2" name="Oval 321">
            <a:extLst>
              <a:ext uri="{FF2B5EF4-FFF2-40B4-BE49-F238E27FC236}">
                <a16:creationId xmlns:a16="http://schemas.microsoft.com/office/drawing/2014/main" id="{8954D479-D54C-4F0B-0347-BAB3DAA1F511}"/>
              </a:ext>
            </a:extLst>
          </p:cNvPr>
          <p:cNvSpPr/>
          <p:nvPr/>
        </p:nvSpPr>
        <p:spPr>
          <a:xfrm>
            <a:off x="3552535" y="3107494"/>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4" name="Oval 323">
            <a:extLst>
              <a:ext uri="{FF2B5EF4-FFF2-40B4-BE49-F238E27FC236}">
                <a16:creationId xmlns:a16="http://schemas.microsoft.com/office/drawing/2014/main" id="{D202FDEE-CA66-F11C-23E2-22BBFAA4478F}"/>
              </a:ext>
            </a:extLst>
          </p:cNvPr>
          <p:cNvSpPr/>
          <p:nvPr/>
        </p:nvSpPr>
        <p:spPr>
          <a:xfrm>
            <a:off x="4686079" y="3013381"/>
            <a:ext cx="144000" cy="144000"/>
          </a:xfrm>
          <a:prstGeom prst="ellipse">
            <a:avLst/>
          </a:prstGeom>
          <a:solidFill>
            <a:srgbClr val="E6E6E6"/>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5" name="Oval 324">
            <a:extLst>
              <a:ext uri="{FF2B5EF4-FFF2-40B4-BE49-F238E27FC236}">
                <a16:creationId xmlns:a16="http://schemas.microsoft.com/office/drawing/2014/main" id="{0AF60E67-9E08-88F6-83E0-B464A7CFD37A}"/>
              </a:ext>
            </a:extLst>
          </p:cNvPr>
          <p:cNvSpPr/>
          <p:nvPr/>
        </p:nvSpPr>
        <p:spPr>
          <a:xfrm>
            <a:off x="4432687" y="3281517"/>
            <a:ext cx="144000" cy="144000"/>
          </a:xfrm>
          <a:prstGeom prst="ellipse">
            <a:avLst/>
          </a:prstGeom>
          <a:solidFill>
            <a:srgbClr val="E6E6E6"/>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7" name="Oval 326">
            <a:extLst>
              <a:ext uri="{FF2B5EF4-FFF2-40B4-BE49-F238E27FC236}">
                <a16:creationId xmlns:a16="http://schemas.microsoft.com/office/drawing/2014/main" id="{2566FD94-606B-6673-8145-F683A004A881}"/>
              </a:ext>
            </a:extLst>
          </p:cNvPr>
          <p:cNvSpPr/>
          <p:nvPr/>
        </p:nvSpPr>
        <p:spPr>
          <a:xfrm>
            <a:off x="4542079" y="3147449"/>
            <a:ext cx="144000" cy="144000"/>
          </a:xfrm>
          <a:prstGeom prst="ellipse">
            <a:avLst/>
          </a:prstGeom>
          <a:solidFill>
            <a:srgbClr val="E6E6E6"/>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8" name="TextBox 327">
            <a:extLst>
              <a:ext uri="{FF2B5EF4-FFF2-40B4-BE49-F238E27FC236}">
                <a16:creationId xmlns:a16="http://schemas.microsoft.com/office/drawing/2014/main" id="{11D44F04-8491-4534-6BF9-244CE3822ECE}"/>
              </a:ext>
            </a:extLst>
          </p:cNvPr>
          <p:cNvSpPr txBox="1"/>
          <p:nvPr/>
        </p:nvSpPr>
        <p:spPr>
          <a:xfrm>
            <a:off x="3215075" y="2839160"/>
            <a:ext cx="572347"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Lviv</a:t>
            </a:r>
          </a:p>
        </p:txBody>
      </p:sp>
      <p:sp>
        <p:nvSpPr>
          <p:cNvPr id="329" name="TextBox 328">
            <a:extLst>
              <a:ext uri="{FF2B5EF4-FFF2-40B4-BE49-F238E27FC236}">
                <a16:creationId xmlns:a16="http://schemas.microsoft.com/office/drawing/2014/main" id="{99EA96CC-7564-9C49-755F-9D0C29627D2A}"/>
              </a:ext>
            </a:extLst>
          </p:cNvPr>
          <p:cNvSpPr txBox="1"/>
          <p:nvPr/>
        </p:nvSpPr>
        <p:spPr>
          <a:xfrm>
            <a:off x="3604158" y="3020098"/>
            <a:ext cx="949972"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Khmelnytskyi</a:t>
            </a:r>
          </a:p>
        </p:txBody>
      </p:sp>
      <p:sp>
        <p:nvSpPr>
          <p:cNvPr id="330" name="TextBox 329">
            <a:extLst>
              <a:ext uri="{FF2B5EF4-FFF2-40B4-BE49-F238E27FC236}">
                <a16:creationId xmlns:a16="http://schemas.microsoft.com/office/drawing/2014/main" id="{2DC514E0-96F2-080B-779B-9909557676FA}"/>
              </a:ext>
            </a:extLst>
          </p:cNvPr>
          <p:cNvSpPr txBox="1"/>
          <p:nvPr/>
        </p:nvSpPr>
        <p:spPr>
          <a:xfrm>
            <a:off x="3743513" y="3218415"/>
            <a:ext cx="797572"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Kryvyi Rih</a:t>
            </a:r>
          </a:p>
        </p:txBody>
      </p:sp>
      <p:sp>
        <p:nvSpPr>
          <p:cNvPr id="331" name="TextBox 330">
            <a:extLst>
              <a:ext uri="{FF2B5EF4-FFF2-40B4-BE49-F238E27FC236}">
                <a16:creationId xmlns:a16="http://schemas.microsoft.com/office/drawing/2014/main" id="{EFA67B6B-7592-8600-2E80-84541C01D0EA}"/>
              </a:ext>
            </a:extLst>
          </p:cNvPr>
          <p:cNvSpPr txBox="1"/>
          <p:nvPr/>
        </p:nvSpPr>
        <p:spPr>
          <a:xfrm>
            <a:off x="4803013" y="3295940"/>
            <a:ext cx="718449"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Mariupol</a:t>
            </a:r>
          </a:p>
        </p:txBody>
      </p:sp>
      <p:sp>
        <p:nvSpPr>
          <p:cNvPr id="332" name="TextBox 331">
            <a:extLst>
              <a:ext uri="{FF2B5EF4-FFF2-40B4-BE49-F238E27FC236}">
                <a16:creationId xmlns:a16="http://schemas.microsoft.com/office/drawing/2014/main" id="{CDE25558-E185-E314-D93A-8E4B21DD1B11}"/>
              </a:ext>
            </a:extLst>
          </p:cNvPr>
          <p:cNvSpPr txBox="1"/>
          <p:nvPr/>
        </p:nvSpPr>
        <p:spPr>
          <a:xfrm>
            <a:off x="4612172" y="3114944"/>
            <a:ext cx="572347"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Dnipro</a:t>
            </a:r>
          </a:p>
        </p:txBody>
      </p:sp>
      <p:sp>
        <p:nvSpPr>
          <p:cNvPr id="333" name="TextBox 332">
            <a:extLst>
              <a:ext uri="{FF2B5EF4-FFF2-40B4-BE49-F238E27FC236}">
                <a16:creationId xmlns:a16="http://schemas.microsoft.com/office/drawing/2014/main" id="{E5405DA0-E510-81E8-B876-10D3531FC840}"/>
              </a:ext>
            </a:extLst>
          </p:cNvPr>
          <p:cNvSpPr txBox="1"/>
          <p:nvPr/>
        </p:nvSpPr>
        <p:spPr>
          <a:xfrm>
            <a:off x="4598625" y="2786309"/>
            <a:ext cx="647491"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Kharkiv</a:t>
            </a:r>
          </a:p>
        </p:txBody>
      </p:sp>
      <p:sp>
        <p:nvSpPr>
          <p:cNvPr id="400" name="TextBox 399">
            <a:extLst>
              <a:ext uri="{FF2B5EF4-FFF2-40B4-BE49-F238E27FC236}">
                <a16:creationId xmlns:a16="http://schemas.microsoft.com/office/drawing/2014/main" id="{DC428D4F-E1C5-1106-2367-F3F735F6BD8B}"/>
              </a:ext>
            </a:extLst>
          </p:cNvPr>
          <p:cNvSpPr txBox="1"/>
          <p:nvPr/>
        </p:nvSpPr>
        <p:spPr>
          <a:xfrm>
            <a:off x="3768934" y="3596461"/>
            <a:ext cx="383933"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Iasi</a:t>
            </a:r>
          </a:p>
        </p:txBody>
      </p:sp>
      <p:sp>
        <p:nvSpPr>
          <p:cNvPr id="334" name="TextBox 333">
            <a:extLst>
              <a:ext uri="{FF2B5EF4-FFF2-40B4-BE49-F238E27FC236}">
                <a16:creationId xmlns:a16="http://schemas.microsoft.com/office/drawing/2014/main" id="{D43C8ACC-60DA-C115-7E3B-C1A829A831E3}"/>
              </a:ext>
            </a:extLst>
          </p:cNvPr>
          <p:cNvSpPr txBox="1"/>
          <p:nvPr/>
        </p:nvSpPr>
        <p:spPr>
          <a:xfrm>
            <a:off x="3973032" y="2659559"/>
            <a:ext cx="572347"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Kyiv</a:t>
            </a:r>
          </a:p>
        </p:txBody>
      </p:sp>
      <p:sp>
        <p:nvSpPr>
          <p:cNvPr id="398" name="TextBox 397">
            <a:extLst>
              <a:ext uri="{FF2B5EF4-FFF2-40B4-BE49-F238E27FC236}">
                <a16:creationId xmlns:a16="http://schemas.microsoft.com/office/drawing/2014/main" id="{9F006A04-A5B5-AAC3-5FBC-5CD58D3B67AF}"/>
              </a:ext>
            </a:extLst>
          </p:cNvPr>
          <p:cNvSpPr txBox="1"/>
          <p:nvPr/>
        </p:nvSpPr>
        <p:spPr>
          <a:xfrm>
            <a:off x="2980703" y="3328074"/>
            <a:ext cx="679806" cy="246221"/>
          </a:xfrm>
          <a:prstGeom prst="rect">
            <a:avLst/>
          </a:prstGeom>
          <a:solidFill>
            <a:srgbClr val="4C6886">
              <a:alpha val="40000"/>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Alba Iulia</a:t>
            </a:r>
          </a:p>
        </p:txBody>
      </p:sp>
      <p:sp>
        <p:nvSpPr>
          <p:cNvPr id="335" name="Oval 334">
            <a:extLst>
              <a:ext uri="{FF2B5EF4-FFF2-40B4-BE49-F238E27FC236}">
                <a16:creationId xmlns:a16="http://schemas.microsoft.com/office/drawing/2014/main" id="{C7DBA63C-A8C2-6A2E-B554-387A5DD496E2}"/>
              </a:ext>
            </a:extLst>
          </p:cNvPr>
          <p:cNvSpPr/>
          <p:nvPr/>
        </p:nvSpPr>
        <p:spPr>
          <a:xfrm>
            <a:off x="3800876" y="3481083"/>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Aharoni" panose="02010803020104030203" pitchFamily="2" charset="-79"/>
            </a:endParaRPr>
          </a:p>
        </p:txBody>
      </p:sp>
      <p:sp>
        <p:nvSpPr>
          <p:cNvPr id="336" name="Oval 335">
            <a:extLst>
              <a:ext uri="{FF2B5EF4-FFF2-40B4-BE49-F238E27FC236}">
                <a16:creationId xmlns:a16="http://schemas.microsoft.com/office/drawing/2014/main" id="{6487F65D-ADC3-B8E1-A420-398D21EC0846}"/>
              </a:ext>
            </a:extLst>
          </p:cNvPr>
          <p:cNvSpPr/>
          <p:nvPr/>
        </p:nvSpPr>
        <p:spPr>
          <a:xfrm>
            <a:off x="3711214" y="3347050"/>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Aharoni" panose="02010803020104030203" pitchFamily="2" charset="-79"/>
            </a:endParaRPr>
          </a:p>
        </p:txBody>
      </p:sp>
      <p:sp>
        <p:nvSpPr>
          <p:cNvPr id="337" name="TextBox 336">
            <a:extLst>
              <a:ext uri="{FF2B5EF4-FFF2-40B4-BE49-F238E27FC236}">
                <a16:creationId xmlns:a16="http://schemas.microsoft.com/office/drawing/2014/main" id="{50A1D4FD-C5A8-A105-BF41-61D77B213569}"/>
              </a:ext>
            </a:extLst>
          </p:cNvPr>
          <p:cNvSpPr txBox="1"/>
          <p:nvPr/>
        </p:nvSpPr>
        <p:spPr>
          <a:xfrm>
            <a:off x="3158798" y="3159972"/>
            <a:ext cx="428136"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Balti</a:t>
            </a:r>
          </a:p>
        </p:txBody>
      </p:sp>
      <p:sp>
        <p:nvSpPr>
          <p:cNvPr id="378" name="TextBox 377">
            <a:extLst>
              <a:ext uri="{FF2B5EF4-FFF2-40B4-BE49-F238E27FC236}">
                <a16:creationId xmlns:a16="http://schemas.microsoft.com/office/drawing/2014/main" id="{3D111071-1574-B981-1B6D-2FF5442E0EDC}"/>
              </a:ext>
            </a:extLst>
          </p:cNvPr>
          <p:cNvSpPr txBox="1"/>
          <p:nvPr/>
        </p:nvSpPr>
        <p:spPr>
          <a:xfrm>
            <a:off x="1642664" y="3940779"/>
            <a:ext cx="500208"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err="1">
                <a:ln>
                  <a:noFill/>
                </a:ln>
                <a:solidFill>
                  <a:srgbClr val="FFFFFF"/>
                </a:solidFill>
                <a:effectLst/>
                <a:uLnTx/>
                <a:uFillTx/>
                <a:latin typeface="Franklin Gothic Book"/>
                <a:ea typeface="ＭＳ Ｐゴシック" charset="0"/>
                <a:cs typeface="Arial" charset="0"/>
              </a:rPr>
              <a:t>Zenica</a:t>
            </a:r>
            <a:endPar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endParaRPr>
          </a:p>
        </p:txBody>
      </p:sp>
      <p:sp>
        <p:nvSpPr>
          <p:cNvPr id="367" name="TextBox 366">
            <a:extLst>
              <a:ext uri="{FF2B5EF4-FFF2-40B4-BE49-F238E27FC236}">
                <a16:creationId xmlns:a16="http://schemas.microsoft.com/office/drawing/2014/main" id="{C1449FC5-7024-B7AB-2EE5-8F28A32FB016}"/>
              </a:ext>
            </a:extLst>
          </p:cNvPr>
          <p:cNvSpPr txBox="1"/>
          <p:nvPr/>
        </p:nvSpPr>
        <p:spPr>
          <a:xfrm>
            <a:off x="1632002" y="4300123"/>
            <a:ext cx="571792"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Sarajevo</a:t>
            </a:r>
          </a:p>
        </p:txBody>
      </p:sp>
      <p:sp>
        <p:nvSpPr>
          <p:cNvPr id="338" name="TextBox 337">
            <a:extLst>
              <a:ext uri="{FF2B5EF4-FFF2-40B4-BE49-F238E27FC236}">
                <a16:creationId xmlns:a16="http://schemas.microsoft.com/office/drawing/2014/main" id="{D780373D-8A64-B331-7D4E-53E72E5EB5BC}"/>
              </a:ext>
            </a:extLst>
          </p:cNvPr>
          <p:cNvSpPr txBox="1"/>
          <p:nvPr/>
        </p:nvSpPr>
        <p:spPr>
          <a:xfrm>
            <a:off x="3823133" y="3406368"/>
            <a:ext cx="718449"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Chisinau</a:t>
            </a:r>
          </a:p>
        </p:txBody>
      </p:sp>
      <p:sp>
        <p:nvSpPr>
          <p:cNvPr id="339" name="Oval 338">
            <a:extLst>
              <a:ext uri="{FF2B5EF4-FFF2-40B4-BE49-F238E27FC236}">
                <a16:creationId xmlns:a16="http://schemas.microsoft.com/office/drawing/2014/main" id="{20B92A9D-6F43-5F9F-DBB9-E512B5DA154F}"/>
              </a:ext>
            </a:extLst>
          </p:cNvPr>
          <p:cNvSpPr/>
          <p:nvPr/>
        </p:nvSpPr>
        <p:spPr>
          <a:xfrm>
            <a:off x="2326340" y="3708296"/>
            <a:ext cx="144000" cy="144000"/>
          </a:xfrm>
          <a:prstGeom prst="ellipse">
            <a:avLst/>
          </a:prstGeom>
          <a:solidFill>
            <a:srgbClr val="41B8FF"/>
          </a:solidFill>
          <a:ln w="12700">
            <a:solidFill>
              <a:schemeClr val="accent3">
                <a:lumMod val="50000"/>
              </a:schemeClr>
            </a:solidFill>
          </a:ln>
        </p:spPr>
        <p:txBody>
          <a:bodyPr vert="horz" lIns="0" tIns="0" rIns="0" bIns="0" rtlCol="0">
            <a:noAutofit/>
          </a:bodyPr>
          <a:lstStyle/>
          <a:p>
            <a:pPr marL="0" marR="0" lvl="0" indent="0" algn="l" defTabSz="914400" rtl="0" eaLnBrk="0" fontAlgn="base" latinLnBrk="0" hangingPunct="0">
              <a:lnSpc>
                <a:spcPts val="12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ＭＳ Ｐゴシック" charset="0"/>
              <a:cs typeface="Franklin Gothic Book"/>
            </a:endParaRPr>
          </a:p>
        </p:txBody>
      </p:sp>
      <p:sp>
        <p:nvSpPr>
          <p:cNvPr id="340" name="TextBox 339">
            <a:extLst>
              <a:ext uri="{FF2B5EF4-FFF2-40B4-BE49-F238E27FC236}">
                <a16:creationId xmlns:a16="http://schemas.microsoft.com/office/drawing/2014/main" id="{D4861F00-EBD6-5945-6818-E2AE04995AC5}"/>
              </a:ext>
            </a:extLst>
          </p:cNvPr>
          <p:cNvSpPr txBox="1"/>
          <p:nvPr/>
        </p:nvSpPr>
        <p:spPr>
          <a:xfrm>
            <a:off x="1553051" y="3464636"/>
            <a:ext cx="718449"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Karlovac</a:t>
            </a:r>
          </a:p>
        </p:txBody>
      </p:sp>
      <p:cxnSp>
        <p:nvCxnSpPr>
          <p:cNvPr id="51" name="Straight Connector 50">
            <a:extLst>
              <a:ext uri="{FF2B5EF4-FFF2-40B4-BE49-F238E27FC236}">
                <a16:creationId xmlns:a16="http://schemas.microsoft.com/office/drawing/2014/main" id="{128C3C8A-93BD-2B0A-6082-D34D27BEDF85}"/>
              </a:ext>
            </a:extLst>
          </p:cNvPr>
          <p:cNvCxnSpPr>
            <a:cxnSpLocks/>
            <a:stCxn id="367" idx="3"/>
            <a:endCxn id="364" idx="3"/>
          </p:cNvCxnSpPr>
          <p:nvPr/>
        </p:nvCxnSpPr>
        <p:spPr>
          <a:xfrm flipV="1">
            <a:off x="2203794" y="4025656"/>
            <a:ext cx="370834" cy="351411"/>
          </a:xfrm>
          <a:prstGeom prst="line">
            <a:avLst/>
          </a:prstGeom>
          <a:ln w="12700">
            <a:solidFill>
              <a:srgbClr val="003C60"/>
            </a:solidFill>
            <a:tailEnd type="none"/>
          </a:ln>
          <a:effectLst/>
        </p:spPr>
        <p:style>
          <a:lnRef idx="2">
            <a:schemeClr val="accent1"/>
          </a:lnRef>
          <a:fillRef idx="0">
            <a:schemeClr val="accent1"/>
          </a:fillRef>
          <a:effectRef idx="1">
            <a:schemeClr val="accent1"/>
          </a:effectRef>
          <a:fontRef idx="minor">
            <a:schemeClr val="tx1"/>
          </a:fontRef>
        </p:style>
      </p:cxnSp>
      <p:sp>
        <p:nvSpPr>
          <p:cNvPr id="342" name="TextBox 341">
            <a:extLst>
              <a:ext uri="{FF2B5EF4-FFF2-40B4-BE49-F238E27FC236}">
                <a16:creationId xmlns:a16="http://schemas.microsoft.com/office/drawing/2014/main" id="{6DC0188B-0E62-D655-433A-CE82E2620C2E}"/>
              </a:ext>
            </a:extLst>
          </p:cNvPr>
          <p:cNvSpPr txBox="1"/>
          <p:nvPr/>
        </p:nvSpPr>
        <p:spPr>
          <a:xfrm>
            <a:off x="1664615" y="4124905"/>
            <a:ext cx="446054"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Split</a:t>
            </a:r>
          </a:p>
        </p:txBody>
      </p:sp>
      <p:sp>
        <p:nvSpPr>
          <p:cNvPr id="347" name="Oval 346">
            <a:extLst>
              <a:ext uri="{FF2B5EF4-FFF2-40B4-BE49-F238E27FC236}">
                <a16:creationId xmlns:a16="http://schemas.microsoft.com/office/drawing/2014/main" id="{6E0604CC-442D-F5B6-4A47-47BD6ACE5183}"/>
              </a:ext>
            </a:extLst>
          </p:cNvPr>
          <p:cNvSpPr/>
          <p:nvPr/>
        </p:nvSpPr>
        <p:spPr>
          <a:xfrm>
            <a:off x="2791397" y="3733984"/>
            <a:ext cx="144000" cy="144000"/>
          </a:xfrm>
          <a:prstGeom prst="ellipse">
            <a:avLst/>
          </a:prstGeom>
          <a:solidFill>
            <a:srgbClr val="00C0BB"/>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49" name="Oval 348">
            <a:extLst>
              <a:ext uri="{FF2B5EF4-FFF2-40B4-BE49-F238E27FC236}">
                <a16:creationId xmlns:a16="http://schemas.microsoft.com/office/drawing/2014/main" id="{4B585110-6CE2-C99A-0ECF-B74EA18F9695}"/>
              </a:ext>
            </a:extLst>
          </p:cNvPr>
          <p:cNvSpPr/>
          <p:nvPr/>
        </p:nvSpPr>
        <p:spPr>
          <a:xfrm>
            <a:off x="2854788" y="3839171"/>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Aharoni" panose="02010803020104030203" pitchFamily="2" charset="-79"/>
            </a:endParaRPr>
          </a:p>
        </p:txBody>
      </p:sp>
      <p:sp>
        <p:nvSpPr>
          <p:cNvPr id="350" name="Oval 349">
            <a:extLst>
              <a:ext uri="{FF2B5EF4-FFF2-40B4-BE49-F238E27FC236}">
                <a16:creationId xmlns:a16="http://schemas.microsoft.com/office/drawing/2014/main" id="{D2021CFB-85C4-131C-7318-BF780551CA37}"/>
              </a:ext>
            </a:extLst>
          </p:cNvPr>
          <p:cNvSpPr/>
          <p:nvPr/>
        </p:nvSpPr>
        <p:spPr>
          <a:xfrm>
            <a:off x="2897242" y="4131249"/>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Aharoni" panose="02010803020104030203" pitchFamily="2" charset="-79"/>
            </a:endParaRPr>
          </a:p>
        </p:txBody>
      </p:sp>
      <p:sp>
        <p:nvSpPr>
          <p:cNvPr id="351" name="TextBox 350">
            <a:extLst>
              <a:ext uri="{FF2B5EF4-FFF2-40B4-BE49-F238E27FC236}">
                <a16:creationId xmlns:a16="http://schemas.microsoft.com/office/drawing/2014/main" id="{B73CE87D-8474-E034-1278-0F096992F536}"/>
              </a:ext>
            </a:extLst>
          </p:cNvPr>
          <p:cNvSpPr txBox="1"/>
          <p:nvPr/>
        </p:nvSpPr>
        <p:spPr>
          <a:xfrm>
            <a:off x="2555743" y="3291624"/>
            <a:ext cx="490179"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Novi Sad</a:t>
            </a:r>
          </a:p>
        </p:txBody>
      </p:sp>
      <p:sp>
        <p:nvSpPr>
          <p:cNvPr id="352" name="TextBox 351">
            <a:extLst>
              <a:ext uri="{FF2B5EF4-FFF2-40B4-BE49-F238E27FC236}">
                <a16:creationId xmlns:a16="http://schemas.microsoft.com/office/drawing/2014/main" id="{99BBD46C-CE25-13C2-395F-2FD65285D3B4}"/>
              </a:ext>
            </a:extLst>
          </p:cNvPr>
          <p:cNvSpPr txBox="1"/>
          <p:nvPr/>
        </p:nvSpPr>
        <p:spPr>
          <a:xfrm>
            <a:off x="2855342" y="3714157"/>
            <a:ext cx="718449"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Belgrade</a:t>
            </a:r>
          </a:p>
        </p:txBody>
      </p:sp>
      <p:sp>
        <p:nvSpPr>
          <p:cNvPr id="357" name="TextBox 356">
            <a:extLst>
              <a:ext uri="{FF2B5EF4-FFF2-40B4-BE49-F238E27FC236}">
                <a16:creationId xmlns:a16="http://schemas.microsoft.com/office/drawing/2014/main" id="{A17DFF36-319C-7917-430E-04D143F5B805}"/>
              </a:ext>
            </a:extLst>
          </p:cNvPr>
          <p:cNvSpPr txBox="1"/>
          <p:nvPr/>
        </p:nvSpPr>
        <p:spPr>
          <a:xfrm>
            <a:off x="2969070" y="4382980"/>
            <a:ext cx="552233"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Skopje</a:t>
            </a:r>
          </a:p>
        </p:txBody>
      </p:sp>
      <p:sp>
        <p:nvSpPr>
          <p:cNvPr id="354" name="Oval 353">
            <a:extLst>
              <a:ext uri="{FF2B5EF4-FFF2-40B4-BE49-F238E27FC236}">
                <a16:creationId xmlns:a16="http://schemas.microsoft.com/office/drawing/2014/main" id="{1B77123A-0058-8459-E600-46F5D7669B14}"/>
              </a:ext>
            </a:extLst>
          </p:cNvPr>
          <p:cNvSpPr/>
          <p:nvPr/>
        </p:nvSpPr>
        <p:spPr>
          <a:xfrm>
            <a:off x="2938790" y="4302991"/>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Aharoni" panose="02010803020104030203" pitchFamily="2" charset="-79"/>
            </a:endParaRPr>
          </a:p>
        </p:txBody>
      </p:sp>
      <p:sp>
        <p:nvSpPr>
          <p:cNvPr id="356" name="TextBox 355">
            <a:extLst>
              <a:ext uri="{FF2B5EF4-FFF2-40B4-BE49-F238E27FC236}">
                <a16:creationId xmlns:a16="http://schemas.microsoft.com/office/drawing/2014/main" id="{916C51D9-68D7-10B3-A734-BD4F8A39F329}"/>
              </a:ext>
            </a:extLst>
          </p:cNvPr>
          <p:cNvSpPr txBox="1"/>
          <p:nvPr/>
        </p:nvSpPr>
        <p:spPr>
          <a:xfrm>
            <a:off x="2538353" y="4487894"/>
            <a:ext cx="421351"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Tirana</a:t>
            </a:r>
          </a:p>
        </p:txBody>
      </p:sp>
      <p:sp>
        <p:nvSpPr>
          <p:cNvPr id="355" name="Oval 354">
            <a:extLst>
              <a:ext uri="{FF2B5EF4-FFF2-40B4-BE49-F238E27FC236}">
                <a16:creationId xmlns:a16="http://schemas.microsoft.com/office/drawing/2014/main" id="{12260EB0-8D10-0B2A-8BB0-DA4352E544A1}"/>
              </a:ext>
            </a:extLst>
          </p:cNvPr>
          <p:cNvSpPr/>
          <p:nvPr/>
        </p:nvSpPr>
        <p:spPr>
          <a:xfrm>
            <a:off x="2784734" y="4387042"/>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Aharoni" panose="02010803020104030203" pitchFamily="2" charset="-79"/>
            </a:endParaRPr>
          </a:p>
        </p:txBody>
      </p:sp>
      <p:sp>
        <p:nvSpPr>
          <p:cNvPr id="359" name="TextBox 358">
            <a:extLst>
              <a:ext uri="{FF2B5EF4-FFF2-40B4-BE49-F238E27FC236}">
                <a16:creationId xmlns:a16="http://schemas.microsoft.com/office/drawing/2014/main" id="{812B893F-409E-9A0D-B896-B208B5DD1139}"/>
              </a:ext>
            </a:extLst>
          </p:cNvPr>
          <p:cNvSpPr txBox="1"/>
          <p:nvPr/>
        </p:nvSpPr>
        <p:spPr>
          <a:xfrm>
            <a:off x="2914782" y="4191155"/>
            <a:ext cx="718449"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Pristina</a:t>
            </a:r>
          </a:p>
        </p:txBody>
      </p:sp>
      <p:sp>
        <p:nvSpPr>
          <p:cNvPr id="362" name="Oval 361">
            <a:extLst>
              <a:ext uri="{FF2B5EF4-FFF2-40B4-BE49-F238E27FC236}">
                <a16:creationId xmlns:a16="http://schemas.microsoft.com/office/drawing/2014/main" id="{9C8E4FD5-2C8F-BF95-BF6B-3E651B0A129D}"/>
              </a:ext>
            </a:extLst>
          </p:cNvPr>
          <p:cNvSpPr/>
          <p:nvPr/>
        </p:nvSpPr>
        <p:spPr>
          <a:xfrm>
            <a:off x="2433927" y="3806456"/>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Aharoni" panose="02010803020104030203" pitchFamily="2" charset="-79"/>
            </a:endParaRPr>
          </a:p>
        </p:txBody>
      </p:sp>
      <p:sp>
        <p:nvSpPr>
          <p:cNvPr id="363" name="Oval 362">
            <a:extLst>
              <a:ext uri="{FF2B5EF4-FFF2-40B4-BE49-F238E27FC236}">
                <a16:creationId xmlns:a16="http://schemas.microsoft.com/office/drawing/2014/main" id="{7F7A52AF-BDE0-17E9-D796-0EB0C4F81F59}"/>
              </a:ext>
            </a:extLst>
          </p:cNvPr>
          <p:cNvSpPr/>
          <p:nvPr/>
        </p:nvSpPr>
        <p:spPr>
          <a:xfrm>
            <a:off x="2483097" y="3856668"/>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Aharoni" panose="02010803020104030203" pitchFamily="2" charset="-79"/>
            </a:endParaRPr>
          </a:p>
        </p:txBody>
      </p:sp>
      <p:sp>
        <p:nvSpPr>
          <p:cNvPr id="364" name="Oval 363">
            <a:extLst>
              <a:ext uri="{FF2B5EF4-FFF2-40B4-BE49-F238E27FC236}">
                <a16:creationId xmlns:a16="http://schemas.microsoft.com/office/drawing/2014/main" id="{16713524-A3F8-1E76-B086-A5A947DDF2A7}"/>
              </a:ext>
            </a:extLst>
          </p:cNvPr>
          <p:cNvSpPr/>
          <p:nvPr/>
        </p:nvSpPr>
        <p:spPr>
          <a:xfrm>
            <a:off x="2553540" y="3902744"/>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Aharoni" panose="02010803020104030203" pitchFamily="2" charset="-79"/>
            </a:endParaRPr>
          </a:p>
        </p:txBody>
      </p:sp>
      <p:sp>
        <p:nvSpPr>
          <p:cNvPr id="365" name="Oval 364">
            <a:extLst>
              <a:ext uri="{FF2B5EF4-FFF2-40B4-BE49-F238E27FC236}">
                <a16:creationId xmlns:a16="http://schemas.microsoft.com/office/drawing/2014/main" id="{EB300A78-C28B-5C6D-E51B-E5979812999E}"/>
              </a:ext>
            </a:extLst>
          </p:cNvPr>
          <p:cNvSpPr/>
          <p:nvPr/>
        </p:nvSpPr>
        <p:spPr>
          <a:xfrm>
            <a:off x="2624734" y="3814130"/>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Aharoni" panose="02010803020104030203" pitchFamily="2" charset="-79"/>
            </a:endParaRPr>
          </a:p>
        </p:txBody>
      </p:sp>
      <p:sp>
        <p:nvSpPr>
          <p:cNvPr id="368" name="TextBox 367">
            <a:extLst>
              <a:ext uri="{FF2B5EF4-FFF2-40B4-BE49-F238E27FC236}">
                <a16:creationId xmlns:a16="http://schemas.microsoft.com/office/drawing/2014/main" id="{8C5D0539-97CC-DE09-E0B3-5FDE0E669EE5}"/>
              </a:ext>
            </a:extLst>
          </p:cNvPr>
          <p:cNvSpPr txBox="1"/>
          <p:nvPr/>
        </p:nvSpPr>
        <p:spPr>
          <a:xfrm>
            <a:off x="1315899" y="3768530"/>
            <a:ext cx="818950"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Banja Luka</a:t>
            </a:r>
          </a:p>
        </p:txBody>
      </p:sp>
      <p:cxnSp>
        <p:nvCxnSpPr>
          <p:cNvPr id="369" name="Straight Connector 368">
            <a:extLst>
              <a:ext uri="{FF2B5EF4-FFF2-40B4-BE49-F238E27FC236}">
                <a16:creationId xmlns:a16="http://schemas.microsoft.com/office/drawing/2014/main" id="{F9613D7E-FC26-A5C7-080A-E3FF48BAE9D4}"/>
              </a:ext>
            </a:extLst>
          </p:cNvPr>
          <p:cNvCxnSpPr>
            <a:cxnSpLocks/>
            <a:stCxn id="368" idx="3"/>
            <a:endCxn id="362" idx="2"/>
          </p:cNvCxnSpPr>
          <p:nvPr/>
        </p:nvCxnSpPr>
        <p:spPr>
          <a:xfrm>
            <a:off x="2134849" y="3845474"/>
            <a:ext cx="299078" cy="32982"/>
          </a:xfrm>
          <a:prstGeom prst="line">
            <a:avLst/>
          </a:prstGeom>
          <a:ln w="12700">
            <a:solidFill>
              <a:srgbClr val="003C60"/>
            </a:solidFill>
            <a:tailEnd type="none"/>
          </a:ln>
          <a:effectLst/>
        </p:spPr>
        <p:style>
          <a:lnRef idx="2">
            <a:schemeClr val="accent1"/>
          </a:lnRef>
          <a:fillRef idx="0">
            <a:schemeClr val="accent1"/>
          </a:fillRef>
          <a:effectRef idx="1">
            <a:schemeClr val="accent1"/>
          </a:effectRef>
          <a:fontRef idx="minor">
            <a:schemeClr val="tx1"/>
          </a:fontRef>
        </p:style>
      </p:cxnSp>
      <p:sp>
        <p:nvSpPr>
          <p:cNvPr id="377" name="TextBox 376">
            <a:extLst>
              <a:ext uri="{FF2B5EF4-FFF2-40B4-BE49-F238E27FC236}">
                <a16:creationId xmlns:a16="http://schemas.microsoft.com/office/drawing/2014/main" id="{B57CFED5-908E-0099-285F-5D87C24139D8}"/>
              </a:ext>
            </a:extLst>
          </p:cNvPr>
          <p:cNvSpPr txBox="1"/>
          <p:nvPr/>
        </p:nvSpPr>
        <p:spPr>
          <a:xfrm>
            <a:off x="2429233" y="3669076"/>
            <a:ext cx="412020" cy="153888"/>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Brcko</a:t>
            </a:r>
          </a:p>
        </p:txBody>
      </p:sp>
      <p:cxnSp>
        <p:nvCxnSpPr>
          <p:cNvPr id="379" name="Straight Connector 378">
            <a:extLst>
              <a:ext uri="{FF2B5EF4-FFF2-40B4-BE49-F238E27FC236}">
                <a16:creationId xmlns:a16="http://schemas.microsoft.com/office/drawing/2014/main" id="{244056A0-5F25-8276-C020-A3DABFD66082}"/>
              </a:ext>
            </a:extLst>
          </p:cNvPr>
          <p:cNvCxnSpPr>
            <a:cxnSpLocks/>
            <a:stCxn id="378" idx="3"/>
            <a:endCxn id="363" idx="2"/>
          </p:cNvCxnSpPr>
          <p:nvPr/>
        </p:nvCxnSpPr>
        <p:spPr>
          <a:xfrm flipV="1">
            <a:off x="2142872" y="3928668"/>
            <a:ext cx="340225" cy="89055"/>
          </a:xfrm>
          <a:prstGeom prst="line">
            <a:avLst/>
          </a:prstGeom>
          <a:ln w="12700">
            <a:solidFill>
              <a:srgbClr val="003C60"/>
            </a:solidFill>
            <a:tailEnd type="none"/>
          </a:ln>
          <a:effectLst/>
        </p:spPr>
        <p:style>
          <a:lnRef idx="2">
            <a:schemeClr val="accent1"/>
          </a:lnRef>
          <a:fillRef idx="0">
            <a:schemeClr val="accent1"/>
          </a:fillRef>
          <a:effectRef idx="1">
            <a:schemeClr val="accent1"/>
          </a:effectRef>
          <a:fontRef idx="minor">
            <a:schemeClr val="tx1"/>
          </a:fontRef>
        </p:style>
      </p:cxnSp>
      <p:sp>
        <p:nvSpPr>
          <p:cNvPr id="387" name="TextBox 386">
            <a:extLst>
              <a:ext uri="{FF2B5EF4-FFF2-40B4-BE49-F238E27FC236}">
                <a16:creationId xmlns:a16="http://schemas.microsoft.com/office/drawing/2014/main" id="{03ABB034-2B19-B1DB-2934-ECB1FEDAFD18}"/>
              </a:ext>
            </a:extLst>
          </p:cNvPr>
          <p:cNvSpPr txBox="1"/>
          <p:nvPr/>
        </p:nvSpPr>
        <p:spPr>
          <a:xfrm>
            <a:off x="3555414" y="4140246"/>
            <a:ext cx="496781" cy="246221"/>
          </a:xfrm>
          <a:prstGeom prst="rect">
            <a:avLst/>
          </a:prstGeom>
          <a:solidFill>
            <a:srgbClr val="4C6886">
              <a:alpha val="40000"/>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Varna</a:t>
            </a:r>
          </a:p>
        </p:txBody>
      </p:sp>
      <p:cxnSp>
        <p:nvCxnSpPr>
          <p:cNvPr id="383" name="Straight Connector 382">
            <a:extLst>
              <a:ext uri="{FF2B5EF4-FFF2-40B4-BE49-F238E27FC236}">
                <a16:creationId xmlns:a16="http://schemas.microsoft.com/office/drawing/2014/main" id="{EE3B037B-E4C9-61C6-F92A-9E9E9F3FB9C9}"/>
              </a:ext>
            </a:extLst>
          </p:cNvPr>
          <p:cNvCxnSpPr>
            <a:cxnSpLocks/>
          </p:cNvCxnSpPr>
          <p:nvPr/>
        </p:nvCxnSpPr>
        <p:spPr>
          <a:xfrm>
            <a:off x="2838528" y="3445565"/>
            <a:ext cx="0" cy="288000"/>
          </a:xfrm>
          <a:prstGeom prst="line">
            <a:avLst/>
          </a:prstGeom>
          <a:ln w="12700">
            <a:solidFill>
              <a:srgbClr val="003C60"/>
            </a:solidFill>
            <a:tailEnd type="none"/>
          </a:ln>
          <a:effectLst/>
        </p:spPr>
        <p:style>
          <a:lnRef idx="2">
            <a:schemeClr val="accent1"/>
          </a:lnRef>
          <a:fillRef idx="0">
            <a:schemeClr val="accent1"/>
          </a:fillRef>
          <a:effectRef idx="1">
            <a:schemeClr val="accent1"/>
          </a:effectRef>
          <a:fontRef idx="minor">
            <a:schemeClr val="tx1"/>
          </a:fontRef>
        </p:style>
      </p:cxnSp>
      <p:sp>
        <p:nvSpPr>
          <p:cNvPr id="384" name="Oval 383">
            <a:extLst>
              <a:ext uri="{FF2B5EF4-FFF2-40B4-BE49-F238E27FC236}">
                <a16:creationId xmlns:a16="http://schemas.microsoft.com/office/drawing/2014/main" id="{DF7ADBA0-8AA4-FA50-96A7-4F2FE6EB0DB3}"/>
              </a:ext>
            </a:extLst>
          </p:cNvPr>
          <p:cNvSpPr/>
          <p:nvPr/>
        </p:nvSpPr>
        <p:spPr>
          <a:xfrm>
            <a:off x="3623734" y="4073787"/>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Aharoni" panose="02010803020104030203" pitchFamily="2" charset="-79"/>
            </a:endParaRPr>
          </a:p>
        </p:txBody>
      </p:sp>
      <p:sp>
        <p:nvSpPr>
          <p:cNvPr id="385" name="Oval 384">
            <a:extLst>
              <a:ext uri="{FF2B5EF4-FFF2-40B4-BE49-F238E27FC236}">
                <a16:creationId xmlns:a16="http://schemas.microsoft.com/office/drawing/2014/main" id="{7832B329-AA2F-FCDD-D1EF-C13442C6F33F}"/>
              </a:ext>
            </a:extLst>
          </p:cNvPr>
          <p:cNvSpPr/>
          <p:nvPr/>
        </p:nvSpPr>
        <p:spPr>
          <a:xfrm>
            <a:off x="3189629" y="4112323"/>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Aharoni" panose="02010803020104030203" pitchFamily="2" charset="-79"/>
            </a:endParaRPr>
          </a:p>
        </p:txBody>
      </p:sp>
      <p:sp>
        <p:nvSpPr>
          <p:cNvPr id="386" name="TextBox 385">
            <a:extLst>
              <a:ext uri="{FF2B5EF4-FFF2-40B4-BE49-F238E27FC236}">
                <a16:creationId xmlns:a16="http://schemas.microsoft.com/office/drawing/2014/main" id="{0F4343E3-BB6A-5D7C-5324-9975CFF6EEAE}"/>
              </a:ext>
            </a:extLst>
          </p:cNvPr>
          <p:cNvSpPr txBox="1"/>
          <p:nvPr/>
        </p:nvSpPr>
        <p:spPr>
          <a:xfrm>
            <a:off x="3263749" y="4053646"/>
            <a:ext cx="431302" cy="153888"/>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Sofia</a:t>
            </a:r>
          </a:p>
        </p:txBody>
      </p:sp>
      <p:sp>
        <p:nvSpPr>
          <p:cNvPr id="388" name="Oval 387">
            <a:extLst>
              <a:ext uri="{FF2B5EF4-FFF2-40B4-BE49-F238E27FC236}">
                <a16:creationId xmlns:a16="http://schemas.microsoft.com/office/drawing/2014/main" id="{7BB4B1C7-B613-BA07-3B16-44D191A90A02}"/>
              </a:ext>
            </a:extLst>
          </p:cNvPr>
          <p:cNvSpPr/>
          <p:nvPr/>
        </p:nvSpPr>
        <p:spPr>
          <a:xfrm>
            <a:off x="3646479" y="3515233"/>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89" name="Oval 388">
            <a:extLst>
              <a:ext uri="{FF2B5EF4-FFF2-40B4-BE49-F238E27FC236}">
                <a16:creationId xmlns:a16="http://schemas.microsoft.com/office/drawing/2014/main" id="{5EA0A290-CC6D-EC80-929B-E5A6423BDFC3}"/>
              </a:ext>
            </a:extLst>
          </p:cNvPr>
          <p:cNvSpPr/>
          <p:nvPr/>
        </p:nvSpPr>
        <p:spPr>
          <a:xfrm>
            <a:off x="3342702" y="3570157"/>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90" name="Oval 389">
            <a:extLst>
              <a:ext uri="{FF2B5EF4-FFF2-40B4-BE49-F238E27FC236}">
                <a16:creationId xmlns:a16="http://schemas.microsoft.com/office/drawing/2014/main" id="{E0C827E7-7EEC-DAEA-2EC9-067CF91A9854}"/>
              </a:ext>
            </a:extLst>
          </p:cNvPr>
          <p:cNvSpPr/>
          <p:nvPr/>
        </p:nvSpPr>
        <p:spPr>
          <a:xfrm>
            <a:off x="2998913" y="3634145"/>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01" name="TextBox 400">
            <a:extLst>
              <a:ext uri="{FF2B5EF4-FFF2-40B4-BE49-F238E27FC236}">
                <a16:creationId xmlns:a16="http://schemas.microsoft.com/office/drawing/2014/main" id="{DE1C7BD2-F3F8-98BD-51B1-80313C3C1DD2}"/>
              </a:ext>
            </a:extLst>
          </p:cNvPr>
          <p:cNvSpPr txBox="1"/>
          <p:nvPr/>
        </p:nvSpPr>
        <p:spPr>
          <a:xfrm>
            <a:off x="3672110" y="3766828"/>
            <a:ext cx="789874"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Bucharest</a:t>
            </a:r>
          </a:p>
        </p:txBody>
      </p:sp>
      <p:sp>
        <p:nvSpPr>
          <p:cNvPr id="391" name="Oval 390">
            <a:extLst>
              <a:ext uri="{FF2B5EF4-FFF2-40B4-BE49-F238E27FC236}">
                <a16:creationId xmlns:a16="http://schemas.microsoft.com/office/drawing/2014/main" id="{D367D3B5-1969-1A7C-5B7E-6B0EBC901AB1}"/>
              </a:ext>
            </a:extLst>
          </p:cNvPr>
          <p:cNvSpPr/>
          <p:nvPr/>
        </p:nvSpPr>
        <p:spPr>
          <a:xfrm>
            <a:off x="3243642" y="3885623"/>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92" name="Oval 391">
            <a:extLst>
              <a:ext uri="{FF2B5EF4-FFF2-40B4-BE49-F238E27FC236}">
                <a16:creationId xmlns:a16="http://schemas.microsoft.com/office/drawing/2014/main" id="{1ABC3920-F844-4E6C-D37F-657E0C83CA68}"/>
              </a:ext>
            </a:extLst>
          </p:cNvPr>
          <p:cNvSpPr/>
          <p:nvPr/>
        </p:nvSpPr>
        <p:spPr>
          <a:xfrm>
            <a:off x="3540738" y="3839171"/>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94" name="Oval 393">
            <a:extLst>
              <a:ext uri="{FF2B5EF4-FFF2-40B4-BE49-F238E27FC236}">
                <a16:creationId xmlns:a16="http://schemas.microsoft.com/office/drawing/2014/main" id="{AC9B97C2-7523-D1BC-1B61-DE3451A3068F}"/>
              </a:ext>
            </a:extLst>
          </p:cNvPr>
          <p:cNvSpPr/>
          <p:nvPr/>
        </p:nvSpPr>
        <p:spPr>
          <a:xfrm>
            <a:off x="3228740" y="3595458"/>
            <a:ext cx="144000" cy="144000"/>
          </a:xfrm>
          <a:prstGeom prst="ellipse">
            <a:avLst/>
          </a:prstGeom>
          <a:solidFill>
            <a:srgbClr val="F19C55"/>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397" name="Straight Connector 396">
            <a:extLst>
              <a:ext uri="{FF2B5EF4-FFF2-40B4-BE49-F238E27FC236}">
                <a16:creationId xmlns:a16="http://schemas.microsoft.com/office/drawing/2014/main" id="{D7B2944B-70A0-F366-3EE3-2003D0238B12}"/>
              </a:ext>
            </a:extLst>
          </p:cNvPr>
          <p:cNvCxnSpPr>
            <a:cxnSpLocks/>
          </p:cNvCxnSpPr>
          <p:nvPr/>
        </p:nvCxnSpPr>
        <p:spPr>
          <a:xfrm>
            <a:off x="3300740" y="3491791"/>
            <a:ext cx="0" cy="108000"/>
          </a:xfrm>
          <a:prstGeom prst="line">
            <a:avLst/>
          </a:prstGeom>
          <a:ln w="12700">
            <a:solidFill>
              <a:srgbClr val="003C60"/>
            </a:solidFill>
            <a:tailEnd type="none"/>
          </a:ln>
          <a:effectLst/>
        </p:spPr>
        <p:style>
          <a:lnRef idx="2">
            <a:schemeClr val="accent1"/>
          </a:lnRef>
          <a:fillRef idx="0">
            <a:schemeClr val="accent1"/>
          </a:fillRef>
          <a:effectRef idx="1">
            <a:schemeClr val="accent1"/>
          </a:effectRef>
          <a:fontRef idx="minor">
            <a:schemeClr val="tx1"/>
          </a:fontRef>
        </p:style>
      </p:cxnSp>
      <p:sp>
        <p:nvSpPr>
          <p:cNvPr id="395" name="TextBox 394">
            <a:extLst>
              <a:ext uri="{FF2B5EF4-FFF2-40B4-BE49-F238E27FC236}">
                <a16:creationId xmlns:a16="http://schemas.microsoft.com/office/drawing/2014/main" id="{A10A25D5-9097-0AEE-F75F-9CD6A9F2B39E}"/>
              </a:ext>
            </a:extLst>
          </p:cNvPr>
          <p:cNvSpPr txBox="1"/>
          <p:nvPr/>
        </p:nvSpPr>
        <p:spPr>
          <a:xfrm>
            <a:off x="2746537" y="3441907"/>
            <a:ext cx="718449"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Timisoara</a:t>
            </a:r>
          </a:p>
        </p:txBody>
      </p:sp>
      <p:sp>
        <p:nvSpPr>
          <p:cNvPr id="399" name="TextBox 398">
            <a:extLst>
              <a:ext uri="{FF2B5EF4-FFF2-40B4-BE49-F238E27FC236}">
                <a16:creationId xmlns:a16="http://schemas.microsoft.com/office/drawing/2014/main" id="{21C88BA7-12BB-1D09-3073-4564AB68365F}"/>
              </a:ext>
            </a:extLst>
          </p:cNvPr>
          <p:cNvSpPr txBox="1"/>
          <p:nvPr/>
        </p:nvSpPr>
        <p:spPr>
          <a:xfrm>
            <a:off x="3296210" y="3625628"/>
            <a:ext cx="659062"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Medias</a:t>
            </a:r>
          </a:p>
        </p:txBody>
      </p:sp>
      <p:sp>
        <p:nvSpPr>
          <p:cNvPr id="412" name="TextBox 411">
            <a:extLst>
              <a:ext uri="{FF2B5EF4-FFF2-40B4-BE49-F238E27FC236}">
                <a16:creationId xmlns:a16="http://schemas.microsoft.com/office/drawing/2014/main" id="{571B494C-F924-F0ED-74C6-8A0F4FF3E4C4}"/>
              </a:ext>
            </a:extLst>
          </p:cNvPr>
          <p:cNvSpPr txBox="1"/>
          <p:nvPr/>
        </p:nvSpPr>
        <p:spPr>
          <a:xfrm>
            <a:off x="4676127" y="5616482"/>
            <a:ext cx="674198" cy="246221"/>
          </a:xfrm>
          <a:prstGeom prst="rect">
            <a:avLst/>
          </a:prstGeom>
          <a:solidFill>
            <a:srgbClr val="4C6886">
              <a:alpha val="40000"/>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Amman</a:t>
            </a:r>
          </a:p>
        </p:txBody>
      </p:sp>
      <p:sp>
        <p:nvSpPr>
          <p:cNvPr id="407" name="Oval 406">
            <a:extLst>
              <a:ext uri="{FF2B5EF4-FFF2-40B4-BE49-F238E27FC236}">
                <a16:creationId xmlns:a16="http://schemas.microsoft.com/office/drawing/2014/main" id="{8B3C6A2B-A16D-E207-1353-A9E3684EF477}"/>
              </a:ext>
            </a:extLst>
          </p:cNvPr>
          <p:cNvSpPr/>
          <p:nvPr/>
        </p:nvSpPr>
        <p:spPr>
          <a:xfrm>
            <a:off x="4614079" y="5668493"/>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08" name="Oval 407">
            <a:extLst>
              <a:ext uri="{FF2B5EF4-FFF2-40B4-BE49-F238E27FC236}">
                <a16:creationId xmlns:a16="http://schemas.microsoft.com/office/drawing/2014/main" id="{B878DEBF-A6BB-0B84-7432-6293055C59AA}"/>
              </a:ext>
            </a:extLst>
          </p:cNvPr>
          <p:cNvSpPr/>
          <p:nvPr/>
        </p:nvSpPr>
        <p:spPr>
          <a:xfrm>
            <a:off x="3916653" y="5973392"/>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11" name="TextBox 410">
            <a:extLst>
              <a:ext uri="{FF2B5EF4-FFF2-40B4-BE49-F238E27FC236}">
                <a16:creationId xmlns:a16="http://schemas.microsoft.com/office/drawing/2014/main" id="{19250139-A3FA-3B83-D23F-A1AC96C457B8}"/>
              </a:ext>
            </a:extLst>
          </p:cNvPr>
          <p:cNvSpPr txBox="1"/>
          <p:nvPr/>
        </p:nvSpPr>
        <p:spPr>
          <a:xfrm>
            <a:off x="3177918" y="5709649"/>
            <a:ext cx="754673" cy="246221"/>
          </a:xfrm>
          <a:prstGeom prst="rect">
            <a:avLst/>
          </a:prstGeom>
          <a:solidFill>
            <a:srgbClr val="4C6886">
              <a:alpha val="40000"/>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Alexandria</a:t>
            </a:r>
          </a:p>
        </p:txBody>
      </p:sp>
      <p:sp>
        <p:nvSpPr>
          <p:cNvPr id="409" name="Oval 408">
            <a:extLst>
              <a:ext uri="{FF2B5EF4-FFF2-40B4-BE49-F238E27FC236}">
                <a16:creationId xmlns:a16="http://schemas.microsoft.com/office/drawing/2014/main" id="{3AE30EF3-AAA8-6785-68BA-E2C87F27C8C5}"/>
              </a:ext>
            </a:extLst>
          </p:cNvPr>
          <p:cNvSpPr/>
          <p:nvPr/>
        </p:nvSpPr>
        <p:spPr>
          <a:xfrm>
            <a:off x="4060653" y="5904007"/>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10" name="Oval 409">
            <a:extLst>
              <a:ext uri="{FF2B5EF4-FFF2-40B4-BE49-F238E27FC236}">
                <a16:creationId xmlns:a16="http://schemas.microsoft.com/office/drawing/2014/main" id="{B1611A40-D80E-C41D-2572-D22746890B5E}"/>
              </a:ext>
            </a:extLst>
          </p:cNvPr>
          <p:cNvSpPr/>
          <p:nvPr/>
        </p:nvSpPr>
        <p:spPr>
          <a:xfrm>
            <a:off x="3890091" y="5760961"/>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13" name="TextBox 412">
            <a:extLst>
              <a:ext uri="{FF2B5EF4-FFF2-40B4-BE49-F238E27FC236}">
                <a16:creationId xmlns:a16="http://schemas.microsoft.com/office/drawing/2014/main" id="{FD344862-83A6-78C2-B551-1556ED50425F}"/>
              </a:ext>
            </a:extLst>
          </p:cNvPr>
          <p:cNvSpPr txBox="1"/>
          <p:nvPr/>
        </p:nvSpPr>
        <p:spPr>
          <a:xfrm>
            <a:off x="3553879" y="6060855"/>
            <a:ext cx="881327"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6</a:t>
            </a:r>
            <a:r>
              <a:rPr kumimoji="0" lang="en-GB" sz="1000" b="0" i="0" u="none" strike="noStrike" kern="1200" cap="none" spc="0" normalizeH="0" baseline="30000" noProof="0">
                <a:ln>
                  <a:noFill/>
                </a:ln>
                <a:solidFill>
                  <a:srgbClr val="FFFFFF"/>
                </a:solidFill>
                <a:effectLst/>
                <a:uLnTx/>
                <a:uFillTx/>
                <a:latin typeface="Franklin Gothic Book"/>
                <a:ea typeface="ＭＳ Ｐゴシック" charset="0"/>
                <a:cs typeface="Arial" charset="0"/>
              </a:rPr>
              <a:t>th</a:t>
            </a: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 of October City</a:t>
            </a:r>
          </a:p>
        </p:txBody>
      </p:sp>
      <p:sp>
        <p:nvSpPr>
          <p:cNvPr id="414" name="TextBox 413">
            <a:extLst>
              <a:ext uri="{FF2B5EF4-FFF2-40B4-BE49-F238E27FC236}">
                <a16:creationId xmlns:a16="http://schemas.microsoft.com/office/drawing/2014/main" id="{51BCF5EB-9CDB-F27D-CB70-6ED813FFA5AE}"/>
              </a:ext>
            </a:extLst>
          </p:cNvPr>
          <p:cNvSpPr txBox="1"/>
          <p:nvPr/>
        </p:nvSpPr>
        <p:spPr>
          <a:xfrm>
            <a:off x="4075994" y="5745346"/>
            <a:ext cx="491961"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Cairo</a:t>
            </a:r>
          </a:p>
        </p:txBody>
      </p:sp>
      <p:sp>
        <p:nvSpPr>
          <p:cNvPr id="416" name="Oval 415">
            <a:extLst>
              <a:ext uri="{FF2B5EF4-FFF2-40B4-BE49-F238E27FC236}">
                <a16:creationId xmlns:a16="http://schemas.microsoft.com/office/drawing/2014/main" id="{6DE337E3-245B-B7F2-223B-7C56B7D09D2B}"/>
              </a:ext>
            </a:extLst>
          </p:cNvPr>
          <p:cNvSpPr/>
          <p:nvPr/>
        </p:nvSpPr>
        <p:spPr>
          <a:xfrm>
            <a:off x="11271799" y="3163904"/>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18" name="Oval 417">
            <a:extLst>
              <a:ext uri="{FF2B5EF4-FFF2-40B4-BE49-F238E27FC236}">
                <a16:creationId xmlns:a16="http://schemas.microsoft.com/office/drawing/2014/main" id="{B2AC6D71-EF31-CB04-1E53-FCF9C7869B90}"/>
              </a:ext>
            </a:extLst>
          </p:cNvPr>
          <p:cNvSpPr/>
          <p:nvPr/>
        </p:nvSpPr>
        <p:spPr>
          <a:xfrm>
            <a:off x="9195363" y="3985849"/>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19" name="Oval 418">
            <a:extLst>
              <a:ext uri="{FF2B5EF4-FFF2-40B4-BE49-F238E27FC236}">
                <a16:creationId xmlns:a16="http://schemas.microsoft.com/office/drawing/2014/main" id="{4CF44C55-6948-3044-B64E-2F13240E7767}"/>
              </a:ext>
            </a:extLst>
          </p:cNvPr>
          <p:cNvSpPr/>
          <p:nvPr/>
        </p:nvSpPr>
        <p:spPr>
          <a:xfrm>
            <a:off x="8078353" y="4538041"/>
            <a:ext cx="144000" cy="144000"/>
          </a:xfrm>
          <a:prstGeom prst="ellipse">
            <a:avLst/>
          </a:prstGeom>
          <a:solidFill>
            <a:srgbClr val="00C0BB"/>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20" name="Oval 419">
            <a:extLst>
              <a:ext uri="{FF2B5EF4-FFF2-40B4-BE49-F238E27FC236}">
                <a16:creationId xmlns:a16="http://schemas.microsoft.com/office/drawing/2014/main" id="{AC2030A2-042A-976D-0C96-5E51B24F57A2}"/>
              </a:ext>
            </a:extLst>
          </p:cNvPr>
          <p:cNvSpPr/>
          <p:nvPr/>
        </p:nvSpPr>
        <p:spPr>
          <a:xfrm>
            <a:off x="8380577" y="4187254"/>
            <a:ext cx="144000" cy="144000"/>
          </a:xfrm>
          <a:prstGeom prst="ellipse">
            <a:avLst/>
          </a:prstGeom>
          <a:solidFill>
            <a:srgbClr val="00C0BB"/>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21" name="Oval 420">
            <a:extLst>
              <a:ext uri="{FF2B5EF4-FFF2-40B4-BE49-F238E27FC236}">
                <a16:creationId xmlns:a16="http://schemas.microsoft.com/office/drawing/2014/main" id="{7F9D3065-BDC1-330C-4019-32A8046A58A1}"/>
              </a:ext>
            </a:extLst>
          </p:cNvPr>
          <p:cNvSpPr/>
          <p:nvPr/>
        </p:nvSpPr>
        <p:spPr>
          <a:xfrm>
            <a:off x="8954853" y="4176867"/>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22" name="Oval 421">
            <a:extLst>
              <a:ext uri="{FF2B5EF4-FFF2-40B4-BE49-F238E27FC236}">
                <a16:creationId xmlns:a16="http://schemas.microsoft.com/office/drawing/2014/main" id="{25D8F17D-DAEA-AA14-F9D4-7408B55609ED}"/>
              </a:ext>
            </a:extLst>
          </p:cNvPr>
          <p:cNvSpPr/>
          <p:nvPr/>
        </p:nvSpPr>
        <p:spPr>
          <a:xfrm>
            <a:off x="9880748" y="2985787"/>
            <a:ext cx="144000" cy="144000"/>
          </a:xfrm>
          <a:prstGeom prst="ellipse">
            <a:avLst/>
          </a:prstGeom>
          <a:solidFill>
            <a:srgbClr val="00C0BB"/>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23" name="TextBox 422">
            <a:extLst>
              <a:ext uri="{FF2B5EF4-FFF2-40B4-BE49-F238E27FC236}">
                <a16:creationId xmlns:a16="http://schemas.microsoft.com/office/drawing/2014/main" id="{3E0E87BE-22A6-0610-3A14-DD67057B9503}"/>
              </a:ext>
            </a:extLst>
          </p:cNvPr>
          <p:cNvSpPr txBox="1"/>
          <p:nvPr/>
        </p:nvSpPr>
        <p:spPr>
          <a:xfrm>
            <a:off x="11348863" y="3121397"/>
            <a:ext cx="884912"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err="1">
                <a:ln>
                  <a:noFill/>
                </a:ln>
                <a:solidFill>
                  <a:srgbClr val="FFFFFF"/>
                </a:solidFill>
                <a:effectLst/>
                <a:uLnTx/>
                <a:uFillTx/>
                <a:latin typeface="Franklin Gothic Book"/>
                <a:ea typeface="ＭＳ Ｐゴシック" charset="0"/>
                <a:cs typeface="Arial" charset="0"/>
              </a:rPr>
              <a:t>Ulaanbatar</a:t>
            </a: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 &gt;</a:t>
            </a:r>
          </a:p>
        </p:txBody>
      </p:sp>
      <p:sp>
        <p:nvSpPr>
          <p:cNvPr id="424" name="TextBox 423">
            <a:extLst>
              <a:ext uri="{FF2B5EF4-FFF2-40B4-BE49-F238E27FC236}">
                <a16:creationId xmlns:a16="http://schemas.microsoft.com/office/drawing/2014/main" id="{FCB9B859-87F1-DDD2-76EC-9194BD30475A}"/>
              </a:ext>
            </a:extLst>
          </p:cNvPr>
          <p:cNvSpPr txBox="1"/>
          <p:nvPr/>
        </p:nvSpPr>
        <p:spPr>
          <a:xfrm>
            <a:off x="8747204" y="2934676"/>
            <a:ext cx="1227382"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Ust-Kamenogorsk</a:t>
            </a:r>
          </a:p>
        </p:txBody>
      </p:sp>
      <p:sp>
        <p:nvSpPr>
          <p:cNvPr id="426" name="TextBox 425">
            <a:extLst>
              <a:ext uri="{FF2B5EF4-FFF2-40B4-BE49-F238E27FC236}">
                <a16:creationId xmlns:a16="http://schemas.microsoft.com/office/drawing/2014/main" id="{21BA2034-98C8-46B5-0158-4E95F14261EE}"/>
              </a:ext>
            </a:extLst>
          </p:cNvPr>
          <p:cNvSpPr txBox="1"/>
          <p:nvPr/>
        </p:nvSpPr>
        <p:spPr>
          <a:xfrm>
            <a:off x="8810199" y="3767389"/>
            <a:ext cx="931025"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Almaty</a:t>
            </a:r>
          </a:p>
        </p:txBody>
      </p:sp>
      <p:sp>
        <p:nvSpPr>
          <p:cNvPr id="427" name="TextBox 426">
            <a:extLst>
              <a:ext uri="{FF2B5EF4-FFF2-40B4-BE49-F238E27FC236}">
                <a16:creationId xmlns:a16="http://schemas.microsoft.com/office/drawing/2014/main" id="{AA0D0478-8683-F2F3-2B0A-41D8D05F5928}"/>
              </a:ext>
            </a:extLst>
          </p:cNvPr>
          <p:cNvSpPr txBox="1"/>
          <p:nvPr/>
        </p:nvSpPr>
        <p:spPr>
          <a:xfrm>
            <a:off x="8856203" y="4275249"/>
            <a:ext cx="633901"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Franklin Gothic Book"/>
                <a:ea typeface="ＭＳ Ｐゴシック" charset="0"/>
                <a:cs typeface="Arial" charset="0"/>
              </a:rPr>
              <a:t>Bishkek</a:t>
            </a:r>
          </a:p>
        </p:txBody>
      </p:sp>
      <p:sp>
        <p:nvSpPr>
          <p:cNvPr id="429" name="TextBox 428">
            <a:extLst>
              <a:ext uri="{FF2B5EF4-FFF2-40B4-BE49-F238E27FC236}">
                <a16:creationId xmlns:a16="http://schemas.microsoft.com/office/drawing/2014/main" id="{894006CF-BDB0-5246-D18C-E27E87665E65}"/>
              </a:ext>
            </a:extLst>
          </p:cNvPr>
          <p:cNvSpPr txBox="1"/>
          <p:nvPr/>
        </p:nvSpPr>
        <p:spPr>
          <a:xfrm>
            <a:off x="8380577" y="4627960"/>
            <a:ext cx="785757" cy="246221"/>
          </a:xfrm>
          <a:prstGeom prst="rect">
            <a:avLst/>
          </a:prstGeom>
          <a:solidFill>
            <a:srgbClr val="4C6886">
              <a:alpha val="40000"/>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Dushanbe</a:t>
            </a:r>
          </a:p>
        </p:txBody>
      </p:sp>
      <p:sp>
        <p:nvSpPr>
          <p:cNvPr id="430" name="TextBox 429">
            <a:extLst>
              <a:ext uri="{FF2B5EF4-FFF2-40B4-BE49-F238E27FC236}">
                <a16:creationId xmlns:a16="http://schemas.microsoft.com/office/drawing/2014/main" id="{EEED4873-1A14-A504-FCF3-260E8872CD13}"/>
              </a:ext>
            </a:extLst>
          </p:cNvPr>
          <p:cNvSpPr txBox="1"/>
          <p:nvPr/>
        </p:nvSpPr>
        <p:spPr>
          <a:xfrm>
            <a:off x="7968428" y="3969139"/>
            <a:ext cx="931025"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Shymkent</a:t>
            </a:r>
          </a:p>
        </p:txBody>
      </p:sp>
      <p:sp>
        <p:nvSpPr>
          <p:cNvPr id="438" name="TextBox 437">
            <a:extLst>
              <a:ext uri="{FF2B5EF4-FFF2-40B4-BE49-F238E27FC236}">
                <a16:creationId xmlns:a16="http://schemas.microsoft.com/office/drawing/2014/main" id="{BB94EC66-10A3-E5EA-863B-BC3F5B763091}"/>
              </a:ext>
            </a:extLst>
          </p:cNvPr>
          <p:cNvSpPr txBox="1"/>
          <p:nvPr/>
        </p:nvSpPr>
        <p:spPr>
          <a:xfrm>
            <a:off x="4948892" y="4083305"/>
            <a:ext cx="496781"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Batumi</a:t>
            </a:r>
          </a:p>
        </p:txBody>
      </p:sp>
      <p:sp>
        <p:nvSpPr>
          <p:cNvPr id="431" name="TextBox 430">
            <a:extLst>
              <a:ext uri="{FF2B5EF4-FFF2-40B4-BE49-F238E27FC236}">
                <a16:creationId xmlns:a16="http://schemas.microsoft.com/office/drawing/2014/main" id="{30018C35-6D61-40CE-75D8-5FD73825ED15}"/>
              </a:ext>
            </a:extLst>
          </p:cNvPr>
          <p:cNvSpPr txBox="1"/>
          <p:nvPr/>
        </p:nvSpPr>
        <p:spPr>
          <a:xfrm>
            <a:off x="7502915" y="4350551"/>
            <a:ext cx="931025"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Samarkand</a:t>
            </a:r>
          </a:p>
        </p:txBody>
      </p:sp>
      <p:sp>
        <p:nvSpPr>
          <p:cNvPr id="432" name="Oval 431">
            <a:extLst>
              <a:ext uri="{FF2B5EF4-FFF2-40B4-BE49-F238E27FC236}">
                <a16:creationId xmlns:a16="http://schemas.microsoft.com/office/drawing/2014/main" id="{757D690C-5407-4F0D-D9B2-EAD747E3440A}"/>
              </a:ext>
            </a:extLst>
          </p:cNvPr>
          <p:cNvSpPr/>
          <p:nvPr/>
        </p:nvSpPr>
        <p:spPr>
          <a:xfrm>
            <a:off x="5263088" y="4233067"/>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34" name="Oval 433">
            <a:extLst>
              <a:ext uri="{FF2B5EF4-FFF2-40B4-BE49-F238E27FC236}">
                <a16:creationId xmlns:a16="http://schemas.microsoft.com/office/drawing/2014/main" id="{A0CBDCB2-C9A1-59C0-2595-766E85CC37DF}"/>
              </a:ext>
            </a:extLst>
          </p:cNvPr>
          <p:cNvSpPr/>
          <p:nvPr/>
        </p:nvSpPr>
        <p:spPr>
          <a:xfrm>
            <a:off x="5521462" y="4411618"/>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35" name="Oval 434">
            <a:extLst>
              <a:ext uri="{FF2B5EF4-FFF2-40B4-BE49-F238E27FC236}">
                <a16:creationId xmlns:a16="http://schemas.microsoft.com/office/drawing/2014/main" id="{2CCCFB9A-D097-88E5-4F1E-FEFCFE77CE26}"/>
              </a:ext>
            </a:extLst>
          </p:cNvPr>
          <p:cNvSpPr/>
          <p:nvPr/>
        </p:nvSpPr>
        <p:spPr>
          <a:xfrm>
            <a:off x="5599444" y="4494913"/>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40" name="TextBox 439">
            <a:extLst>
              <a:ext uri="{FF2B5EF4-FFF2-40B4-BE49-F238E27FC236}">
                <a16:creationId xmlns:a16="http://schemas.microsoft.com/office/drawing/2014/main" id="{1F651EF1-ABA4-01BC-DE8F-CD408EEF6A1A}"/>
              </a:ext>
            </a:extLst>
          </p:cNvPr>
          <p:cNvSpPr txBox="1"/>
          <p:nvPr/>
        </p:nvSpPr>
        <p:spPr>
          <a:xfrm>
            <a:off x="5887775" y="4396738"/>
            <a:ext cx="531665" cy="246221"/>
          </a:xfrm>
          <a:prstGeom prst="rect">
            <a:avLst/>
          </a:prstGeom>
          <a:solidFill>
            <a:srgbClr val="4C6886">
              <a:alpha val="40000"/>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Ganja</a:t>
            </a:r>
          </a:p>
        </p:txBody>
      </p:sp>
      <p:sp>
        <p:nvSpPr>
          <p:cNvPr id="436" name="Oval 435">
            <a:extLst>
              <a:ext uri="{FF2B5EF4-FFF2-40B4-BE49-F238E27FC236}">
                <a16:creationId xmlns:a16="http://schemas.microsoft.com/office/drawing/2014/main" id="{3A28FCAD-D3D2-8665-B189-BB8BE12CC5DA}"/>
              </a:ext>
            </a:extLst>
          </p:cNvPr>
          <p:cNvSpPr/>
          <p:nvPr/>
        </p:nvSpPr>
        <p:spPr>
          <a:xfrm>
            <a:off x="5799729" y="4448444"/>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37" name="TextBox 436">
            <a:extLst>
              <a:ext uri="{FF2B5EF4-FFF2-40B4-BE49-F238E27FC236}">
                <a16:creationId xmlns:a16="http://schemas.microsoft.com/office/drawing/2014/main" id="{0039B6EB-5DFB-FE3C-4352-C1AEB0AAB01A}"/>
              </a:ext>
            </a:extLst>
          </p:cNvPr>
          <p:cNvSpPr txBox="1"/>
          <p:nvPr/>
        </p:nvSpPr>
        <p:spPr>
          <a:xfrm>
            <a:off x="5437370" y="4105978"/>
            <a:ext cx="570610" cy="153888"/>
          </a:xfrm>
          <a:prstGeom prst="rect">
            <a:avLst/>
          </a:prstGeom>
          <a:solidFill>
            <a:srgbClr val="4C6886">
              <a:alpha val="40000"/>
            </a:srgbClr>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Tbilisi</a:t>
            </a:r>
          </a:p>
        </p:txBody>
      </p:sp>
      <p:sp>
        <p:nvSpPr>
          <p:cNvPr id="441" name="TextBox 440">
            <a:extLst>
              <a:ext uri="{FF2B5EF4-FFF2-40B4-BE49-F238E27FC236}">
                <a16:creationId xmlns:a16="http://schemas.microsoft.com/office/drawing/2014/main" id="{1DAC0CDF-9DF5-4207-B5D9-A4108ED58779}"/>
              </a:ext>
            </a:extLst>
          </p:cNvPr>
          <p:cNvSpPr txBox="1"/>
          <p:nvPr/>
        </p:nvSpPr>
        <p:spPr>
          <a:xfrm>
            <a:off x="4900292" y="4540669"/>
            <a:ext cx="931025"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Yerevan</a:t>
            </a:r>
          </a:p>
        </p:txBody>
      </p:sp>
      <p:sp>
        <p:nvSpPr>
          <p:cNvPr id="442" name="TextBox 441">
            <a:extLst>
              <a:ext uri="{FF2B5EF4-FFF2-40B4-BE49-F238E27FC236}">
                <a16:creationId xmlns:a16="http://schemas.microsoft.com/office/drawing/2014/main" id="{841F726F-0F6F-80E3-2275-694317AD8F8C}"/>
              </a:ext>
            </a:extLst>
          </p:cNvPr>
          <p:cNvSpPr txBox="1"/>
          <p:nvPr/>
        </p:nvSpPr>
        <p:spPr>
          <a:xfrm>
            <a:off x="4847816" y="4370786"/>
            <a:ext cx="931025"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Gyumri</a:t>
            </a:r>
          </a:p>
        </p:txBody>
      </p:sp>
      <p:sp>
        <p:nvSpPr>
          <p:cNvPr id="443" name="TextBox 442">
            <a:extLst>
              <a:ext uri="{FF2B5EF4-FFF2-40B4-BE49-F238E27FC236}">
                <a16:creationId xmlns:a16="http://schemas.microsoft.com/office/drawing/2014/main" id="{34CB74D8-3CA4-6F46-75F3-517A8E44D38A}"/>
              </a:ext>
            </a:extLst>
          </p:cNvPr>
          <p:cNvSpPr txBox="1"/>
          <p:nvPr/>
        </p:nvSpPr>
        <p:spPr>
          <a:xfrm>
            <a:off x="4662437" y="4783219"/>
            <a:ext cx="931025"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Gaziantep</a:t>
            </a:r>
          </a:p>
        </p:txBody>
      </p:sp>
      <p:sp>
        <p:nvSpPr>
          <p:cNvPr id="444" name="Oval 443">
            <a:extLst>
              <a:ext uri="{FF2B5EF4-FFF2-40B4-BE49-F238E27FC236}">
                <a16:creationId xmlns:a16="http://schemas.microsoft.com/office/drawing/2014/main" id="{EBA86BD1-7012-A554-CC3A-82389D8AD881}"/>
              </a:ext>
            </a:extLst>
          </p:cNvPr>
          <p:cNvSpPr/>
          <p:nvPr/>
        </p:nvSpPr>
        <p:spPr>
          <a:xfrm>
            <a:off x="4686079" y="4850710"/>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52" name="TextBox 451">
            <a:extLst>
              <a:ext uri="{FF2B5EF4-FFF2-40B4-BE49-F238E27FC236}">
                <a16:creationId xmlns:a16="http://schemas.microsoft.com/office/drawing/2014/main" id="{B76017F8-A8B0-0A73-0F79-6D96ECBC51D2}"/>
              </a:ext>
            </a:extLst>
          </p:cNvPr>
          <p:cNvSpPr txBox="1"/>
          <p:nvPr/>
        </p:nvSpPr>
        <p:spPr>
          <a:xfrm>
            <a:off x="3946568" y="4296236"/>
            <a:ext cx="658633" cy="246221"/>
          </a:xfrm>
          <a:prstGeom prst="rect">
            <a:avLst/>
          </a:prstGeom>
          <a:solidFill>
            <a:srgbClr val="4C6886">
              <a:alpha val="40000"/>
            </a:srgb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Istanbul</a:t>
            </a:r>
          </a:p>
        </p:txBody>
      </p:sp>
      <p:sp>
        <p:nvSpPr>
          <p:cNvPr id="445" name="Oval 444">
            <a:extLst>
              <a:ext uri="{FF2B5EF4-FFF2-40B4-BE49-F238E27FC236}">
                <a16:creationId xmlns:a16="http://schemas.microsoft.com/office/drawing/2014/main" id="{9C81850B-CCFF-93AB-9EF4-318665C1335A}"/>
              </a:ext>
            </a:extLst>
          </p:cNvPr>
          <p:cNvSpPr/>
          <p:nvPr/>
        </p:nvSpPr>
        <p:spPr>
          <a:xfrm>
            <a:off x="4250032" y="4464527"/>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46" name="TextBox 445">
            <a:extLst>
              <a:ext uri="{FF2B5EF4-FFF2-40B4-BE49-F238E27FC236}">
                <a16:creationId xmlns:a16="http://schemas.microsoft.com/office/drawing/2014/main" id="{8F7319F3-FE75-9B50-853D-785C216D1CCD}"/>
              </a:ext>
            </a:extLst>
          </p:cNvPr>
          <p:cNvSpPr txBox="1"/>
          <p:nvPr/>
        </p:nvSpPr>
        <p:spPr>
          <a:xfrm>
            <a:off x="4082201" y="4562068"/>
            <a:ext cx="931025"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Ankara</a:t>
            </a:r>
          </a:p>
        </p:txBody>
      </p:sp>
      <p:sp>
        <p:nvSpPr>
          <p:cNvPr id="447" name="TextBox 446">
            <a:extLst>
              <a:ext uri="{FF2B5EF4-FFF2-40B4-BE49-F238E27FC236}">
                <a16:creationId xmlns:a16="http://schemas.microsoft.com/office/drawing/2014/main" id="{C2946368-E248-F18F-48FE-F5E340D4868E}"/>
              </a:ext>
            </a:extLst>
          </p:cNvPr>
          <p:cNvSpPr txBox="1"/>
          <p:nvPr/>
        </p:nvSpPr>
        <p:spPr>
          <a:xfrm>
            <a:off x="3612738" y="4762920"/>
            <a:ext cx="631806"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Izmir</a:t>
            </a:r>
          </a:p>
        </p:txBody>
      </p:sp>
      <p:sp>
        <p:nvSpPr>
          <p:cNvPr id="448" name="Oval 447">
            <a:extLst>
              <a:ext uri="{FF2B5EF4-FFF2-40B4-BE49-F238E27FC236}">
                <a16:creationId xmlns:a16="http://schemas.microsoft.com/office/drawing/2014/main" id="{0B85E669-1A29-3D47-A1EA-127575382951}"/>
              </a:ext>
            </a:extLst>
          </p:cNvPr>
          <p:cNvSpPr/>
          <p:nvPr/>
        </p:nvSpPr>
        <p:spPr>
          <a:xfrm>
            <a:off x="3646495" y="4744731"/>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49" name="Oval 448">
            <a:extLst>
              <a:ext uri="{FF2B5EF4-FFF2-40B4-BE49-F238E27FC236}">
                <a16:creationId xmlns:a16="http://schemas.microsoft.com/office/drawing/2014/main" id="{E23B993B-EDF0-0202-0577-619816CDB599}"/>
              </a:ext>
            </a:extLst>
          </p:cNvPr>
          <p:cNvSpPr/>
          <p:nvPr/>
        </p:nvSpPr>
        <p:spPr>
          <a:xfrm>
            <a:off x="3874984" y="4375849"/>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50" name="Oval 449">
            <a:extLst>
              <a:ext uri="{FF2B5EF4-FFF2-40B4-BE49-F238E27FC236}">
                <a16:creationId xmlns:a16="http://schemas.microsoft.com/office/drawing/2014/main" id="{10159C56-686F-1891-320C-75E72A95688F}"/>
              </a:ext>
            </a:extLst>
          </p:cNvPr>
          <p:cNvSpPr/>
          <p:nvPr/>
        </p:nvSpPr>
        <p:spPr>
          <a:xfrm>
            <a:off x="3787312" y="4539163"/>
            <a:ext cx="144000" cy="144000"/>
          </a:xfrm>
          <a:prstGeom prst="ellipse">
            <a:avLst/>
          </a:prstGeom>
          <a:solidFill>
            <a:srgbClr val="F19C55"/>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51" name="TextBox 450">
            <a:extLst>
              <a:ext uri="{FF2B5EF4-FFF2-40B4-BE49-F238E27FC236}">
                <a16:creationId xmlns:a16="http://schemas.microsoft.com/office/drawing/2014/main" id="{6899C54A-1AF4-B3FE-94AD-86C788634EF6}"/>
              </a:ext>
            </a:extLst>
          </p:cNvPr>
          <p:cNvSpPr txBox="1"/>
          <p:nvPr/>
        </p:nvSpPr>
        <p:spPr>
          <a:xfrm>
            <a:off x="3794160" y="4555764"/>
            <a:ext cx="631806"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Bursa</a:t>
            </a:r>
          </a:p>
        </p:txBody>
      </p:sp>
      <p:grpSp>
        <p:nvGrpSpPr>
          <p:cNvPr id="6" name="Group 5">
            <a:extLst>
              <a:ext uri="{FF2B5EF4-FFF2-40B4-BE49-F238E27FC236}">
                <a16:creationId xmlns:a16="http://schemas.microsoft.com/office/drawing/2014/main" id="{D3F76567-0248-F6D1-D785-2CA20AD820E6}"/>
              </a:ext>
            </a:extLst>
          </p:cNvPr>
          <p:cNvGrpSpPr/>
          <p:nvPr/>
        </p:nvGrpSpPr>
        <p:grpSpPr>
          <a:xfrm>
            <a:off x="-27092" y="1091367"/>
            <a:ext cx="2384952" cy="1004530"/>
            <a:chOff x="8899006" y="1309439"/>
            <a:chExt cx="2583056" cy="1083569"/>
          </a:xfrm>
        </p:grpSpPr>
        <p:sp>
          <p:nvSpPr>
            <p:cNvPr id="7" name="TextBox 6">
              <a:extLst>
                <a:ext uri="{FF2B5EF4-FFF2-40B4-BE49-F238E27FC236}">
                  <a16:creationId xmlns:a16="http://schemas.microsoft.com/office/drawing/2014/main" id="{DB069687-E324-927A-3319-CEA727D7851D}"/>
                </a:ext>
              </a:extLst>
            </p:cNvPr>
            <p:cNvSpPr txBox="1"/>
            <p:nvPr/>
          </p:nvSpPr>
          <p:spPr>
            <a:xfrm>
              <a:off x="8899006" y="1309439"/>
              <a:ext cx="2583056" cy="1083569"/>
            </a:xfrm>
            <a:prstGeom prst="roundRect">
              <a:avLst/>
            </a:prstGeom>
            <a:solidFill>
              <a:srgbClr val="EBEBEC">
                <a:alpha val="70000"/>
              </a:srgbClr>
            </a:solid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100" b="0" i="0" u="none" strike="noStrike" kern="1200" cap="none" spc="0" normalizeH="0" baseline="0" noProof="0">
                  <a:ln>
                    <a:noFill/>
                  </a:ln>
                  <a:solidFill>
                    <a:srgbClr val="00539B"/>
                  </a:solidFill>
                  <a:effectLst/>
                  <a:uLnTx/>
                  <a:uFillTx/>
                  <a:latin typeface="Franklin Gothic Medium"/>
                  <a:ea typeface="ＭＳ Ｐゴシック" charset="0"/>
                  <a:cs typeface="Arial" charset="0"/>
                </a:rPr>
                <a:t>GCAPs completed &amp; adopted</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100" b="0" i="0" u="none" strike="noStrike" kern="1200" cap="none" spc="0" normalizeH="0" baseline="0" noProof="0">
                  <a:ln>
                    <a:noFill/>
                  </a:ln>
                  <a:solidFill>
                    <a:srgbClr val="00539B"/>
                  </a:solidFill>
                  <a:effectLst/>
                  <a:uLnTx/>
                  <a:uFillTx/>
                  <a:latin typeface="Franklin Gothic Medium"/>
                  <a:ea typeface="ＭＳ Ｐゴシック" charset="0"/>
                  <a:cs typeface="Arial" charset="0"/>
                </a:rPr>
                <a:t>GCAPs completed</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100" b="0" i="0" u="none" strike="noStrike" kern="1200" cap="none" spc="0" normalizeH="0" baseline="0" noProof="0">
                  <a:ln>
                    <a:noFill/>
                  </a:ln>
                  <a:solidFill>
                    <a:srgbClr val="00539B"/>
                  </a:solidFill>
                  <a:effectLst/>
                  <a:uLnTx/>
                  <a:uFillTx/>
                  <a:latin typeface="Franklin Gothic Medium"/>
                  <a:ea typeface="ＭＳ Ｐゴシック" charset="0"/>
                  <a:cs typeface="Arial" charset="0"/>
                </a:rPr>
                <a:t>GCAPs underway</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100" b="0" i="0" u="none" strike="noStrike" kern="1200" cap="none" spc="0" normalizeH="0" baseline="0" noProof="0">
                  <a:ln>
                    <a:noFill/>
                  </a:ln>
                  <a:solidFill>
                    <a:srgbClr val="00539B"/>
                  </a:solidFill>
                  <a:effectLst/>
                  <a:uLnTx/>
                  <a:uFillTx/>
                  <a:latin typeface="Franklin Gothic Medium"/>
                  <a:ea typeface="ＭＳ Ｐゴシック" charset="0"/>
                  <a:cs typeface="Arial" charset="0"/>
                </a:rPr>
                <a:t>GCAPs ‘on hold’</a:t>
              </a:r>
              <a:endParaRPr kumimoji="0" lang="en-GB" sz="1100" b="0" i="0" u="none" strike="noStrike" kern="1200" cap="none" spc="0" normalizeH="0" baseline="0" noProof="0">
                <a:ln>
                  <a:noFill/>
                </a:ln>
                <a:solidFill>
                  <a:srgbClr val="FFFFFF">
                    <a:lumMod val="50000"/>
                  </a:srgbClr>
                </a:solidFill>
                <a:effectLst/>
                <a:uLnTx/>
                <a:uFillTx/>
                <a:latin typeface="Arial" charset="0"/>
                <a:ea typeface="ＭＳ Ｐゴシック" charset="0"/>
                <a:cs typeface="Arial" charset="0"/>
              </a:endParaRPr>
            </a:p>
          </p:txBody>
        </p:sp>
        <p:sp>
          <p:nvSpPr>
            <p:cNvPr id="8" name="Oval 7">
              <a:extLst>
                <a:ext uri="{FF2B5EF4-FFF2-40B4-BE49-F238E27FC236}">
                  <a16:creationId xmlns:a16="http://schemas.microsoft.com/office/drawing/2014/main" id="{A31BFB9D-FE1E-5D1A-6A87-33C98498A9AE}"/>
                </a:ext>
              </a:extLst>
            </p:cNvPr>
            <p:cNvSpPr/>
            <p:nvPr/>
          </p:nvSpPr>
          <p:spPr>
            <a:xfrm>
              <a:off x="11192564" y="1396259"/>
              <a:ext cx="159572"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9" name="Oval 8">
              <a:extLst>
                <a:ext uri="{FF2B5EF4-FFF2-40B4-BE49-F238E27FC236}">
                  <a16:creationId xmlns:a16="http://schemas.microsoft.com/office/drawing/2014/main" id="{3EDE3C17-4EB6-8E24-9E32-F537DBC833BF}"/>
                </a:ext>
              </a:extLst>
            </p:cNvPr>
            <p:cNvSpPr/>
            <p:nvPr/>
          </p:nvSpPr>
          <p:spPr>
            <a:xfrm>
              <a:off x="11200351" y="1645609"/>
              <a:ext cx="144000" cy="144000"/>
            </a:xfrm>
            <a:prstGeom prst="ellipse">
              <a:avLst/>
            </a:prstGeom>
            <a:solidFill>
              <a:srgbClr val="00C0BB"/>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0" name="Oval 9">
              <a:extLst>
                <a:ext uri="{FF2B5EF4-FFF2-40B4-BE49-F238E27FC236}">
                  <a16:creationId xmlns:a16="http://schemas.microsoft.com/office/drawing/2014/main" id="{2861CF40-4F3B-E521-F18B-3E3A9D819634}"/>
                </a:ext>
              </a:extLst>
            </p:cNvPr>
            <p:cNvSpPr/>
            <p:nvPr/>
          </p:nvSpPr>
          <p:spPr>
            <a:xfrm>
              <a:off x="11204524" y="2166483"/>
              <a:ext cx="144000" cy="144000"/>
            </a:xfrm>
            <a:prstGeom prst="ellipse">
              <a:avLst/>
            </a:prstGeom>
            <a:solidFill>
              <a:srgbClr val="E6E6E6"/>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Oval 11">
              <a:extLst>
                <a:ext uri="{FF2B5EF4-FFF2-40B4-BE49-F238E27FC236}">
                  <a16:creationId xmlns:a16="http://schemas.microsoft.com/office/drawing/2014/main" id="{D6742FED-A64C-3B70-70A0-14B92D292782}"/>
                </a:ext>
              </a:extLst>
            </p:cNvPr>
            <p:cNvSpPr/>
            <p:nvPr/>
          </p:nvSpPr>
          <p:spPr>
            <a:xfrm>
              <a:off x="11200351" y="1894959"/>
              <a:ext cx="144000" cy="144000"/>
            </a:xfrm>
            <a:prstGeom prst="ellipse">
              <a:avLst/>
            </a:prstGeom>
            <a:solidFill>
              <a:srgbClr val="F19C55"/>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13" name="Title 1">
            <a:extLst>
              <a:ext uri="{FF2B5EF4-FFF2-40B4-BE49-F238E27FC236}">
                <a16:creationId xmlns:a16="http://schemas.microsoft.com/office/drawing/2014/main" id="{01136282-C4EA-2058-DF9F-C3F57F77BF67}"/>
              </a:ext>
            </a:extLst>
          </p:cNvPr>
          <p:cNvSpPr txBox="1">
            <a:spLocks/>
          </p:cNvSpPr>
          <p:nvPr/>
        </p:nvSpPr>
        <p:spPr>
          <a:xfrm>
            <a:off x="8899453" y="1074633"/>
            <a:ext cx="2938846" cy="897271"/>
          </a:xfrm>
          <a:prstGeom prst="rect">
            <a:avLst/>
          </a:prstGeom>
        </p:spPr>
        <p:txBody>
          <a:bodyPr vert="horz" lIns="0" tIns="0" rIns="0" bIns="0" rtlCol="0" anchor="b">
            <a:normAutofit/>
          </a:bodyPr>
          <a:lstStyle>
            <a:defPPr>
              <a:defRPr lang="en-GB"/>
            </a:defPPr>
            <a:lvl1pPr defTabSz="1219170" eaLnBrk="0" hangingPunct="0">
              <a:lnSpc>
                <a:spcPct val="85000"/>
              </a:lnSpc>
              <a:defRPr sz="2800" b="0" i="0">
                <a:solidFill>
                  <a:srgbClr val="00539B"/>
                </a:solidFill>
                <a:latin typeface="Franklin Gothic Medium" panose="020B0603020102020204" pitchFamily="34" charset="0"/>
                <a:cs typeface="Franklin Gothic Demi" panose="020B0703020102020204" pitchFamily="34" charset="0"/>
              </a:defRPr>
            </a:lvl1pPr>
            <a:lvl2pPr eaLnBrk="0" hangingPunct="0">
              <a:defRPr sz="2800"/>
            </a:lvl2pPr>
            <a:lvl3pPr eaLnBrk="0" hangingPunct="0">
              <a:defRPr sz="2800"/>
            </a:lvl3pPr>
            <a:lvl4pPr eaLnBrk="0" hangingPunct="0">
              <a:defRPr sz="2800"/>
            </a:lvl4pPr>
            <a:lvl5pPr eaLnBrk="0" hangingPunct="0">
              <a:defRPr sz="2800"/>
            </a:lvl5pPr>
            <a:lvl6pPr marL="457200" fontAlgn="base">
              <a:spcBef>
                <a:spcPct val="0"/>
              </a:spcBef>
              <a:spcAft>
                <a:spcPct val="0"/>
              </a:spcAft>
              <a:defRPr sz="2800"/>
            </a:lvl6pPr>
            <a:lvl7pPr marL="914400" fontAlgn="base">
              <a:spcBef>
                <a:spcPct val="0"/>
              </a:spcBef>
              <a:spcAft>
                <a:spcPct val="0"/>
              </a:spcAft>
              <a:defRPr sz="2800"/>
            </a:lvl7pPr>
            <a:lvl8pPr marL="1371600" fontAlgn="base">
              <a:spcBef>
                <a:spcPct val="0"/>
              </a:spcBef>
              <a:spcAft>
                <a:spcPct val="0"/>
              </a:spcAft>
              <a:defRPr sz="2800"/>
            </a:lvl8pPr>
            <a:lvl9pPr marL="1828800" fontAlgn="base">
              <a:spcBef>
                <a:spcPct val="0"/>
              </a:spcBef>
              <a:spcAft>
                <a:spcPct val="0"/>
              </a:spcAft>
              <a:defRPr sz="2800"/>
            </a:lvl9pPr>
          </a:lstStyle>
          <a:p>
            <a:pPr marL="0" marR="0" lvl="0" indent="0" algn="r" defTabSz="1219170" rtl="0" eaLnBrk="0" fontAlgn="base" latinLnBrk="0" hangingPunct="0">
              <a:lnSpc>
                <a:spcPct val="85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539B"/>
                </a:solidFill>
                <a:effectLst/>
                <a:uLnTx/>
                <a:uFillTx/>
                <a:latin typeface="Franklin Gothic Demi" panose="020B0703020102020204" pitchFamily="34" charset="0"/>
                <a:ea typeface="ＭＳ Ｐゴシック" charset="0"/>
              </a:rPr>
              <a:t>&gt;50 Cities</a:t>
            </a:r>
            <a:endParaRPr kumimoji="0" lang="en-GB" sz="4400" b="0" i="0" u="none" strike="noStrike" kern="1200" cap="none" spc="0" normalizeH="0" baseline="0" noProof="0">
              <a:ln>
                <a:noFill/>
              </a:ln>
              <a:solidFill>
                <a:srgbClr val="00539B"/>
              </a:solidFill>
              <a:effectLst/>
              <a:uLnTx/>
              <a:uFillTx/>
              <a:latin typeface="Franklin Gothic Demi" panose="020B0703020102020204" pitchFamily="34" charset="0"/>
              <a:ea typeface="ＭＳ Ｐゴシック" charset="0"/>
            </a:endParaRPr>
          </a:p>
        </p:txBody>
      </p:sp>
      <p:sp>
        <p:nvSpPr>
          <p:cNvPr id="417" name="Oval 416">
            <a:extLst>
              <a:ext uri="{FF2B5EF4-FFF2-40B4-BE49-F238E27FC236}">
                <a16:creationId xmlns:a16="http://schemas.microsoft.com/office/drawing/2014/main" id="{33ECD9C7-5EC0-A592-6057-407B90D1B2F9}"/>
              </a:ext>
            </a:extLst>
          </p:cNvPr>
          <p:cNvSpPr/>
          <p:nvPr/>
        </p:nvSpPr>
        <p:spPr>
          <a:xfrm>
            <a:off x="8332614" y="4744731"/>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5" name="Straight Connector 4">
            <a:extLst>
              <a:ext uri="{FF2B5EF4-FFF2-40B4-BE49-F238E27FC236}">
                <a16:creationId xmlns:a16="http://schemas.microsoft.com/office/drawing/2014/main" id="{623B4A22-A3ED-5D62-AD2E-78F398069431}"/>
              </a:ext>
            </a:extLst>
          </p:cNvPr>
          <p:cNvCxnSpPr>
            <a:cxnSpLocks/>
            <a:endCxn id="336" idx="2"/>
          </p:cNvCxnSpPr>
          <p:nvPr/>
        </p:nvCxnSpPr>
        <p:spPr>
          <a:xfrm>
            <a:off x="3491973" y="3336262"/>
            <a:ext cx="219241" cy="82788"/>
          </a:xfrm>
          <a:prstGeom prst="line">
            <a:avLst/>
          </a:prstGeom>
          <a:ln w="12700">
            <a:solidFill>
              <a:srgbClr val="003C6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1ABE6D1-422A-697B-EE5B-4242FD7FC13D}"/>
              </a:ext>
            </a:extLst>
          </p:cNvPr>
          <p:cNvCxnSpPr>
            <a:cxnSpLocks/>
            <a:stCxn id="340" idx="2"/>
            <a:endCxn id="339" idx="1"/>
          </p:cNvCxnSpPr>
          <p:nvPr/>
        </p:nvCxnSpPr>
        <p:spPr>
          <a:xfrm>
            <a:off x="1912276" y="3618524"/>
            <a:ext cx="435152" cy="110860"/>
          </a:xfrm>
          <a:prstGeom prst="line">
            <a:avLst/>
          </a:prstGeom>
          <a:ln w="12700">
            <a:solidFill>
              <a:srgbClr val="003C60"/>
            </a:solidFill>
            <a:tailEnd type="none"/>
          </a:ln>
          <a:effectLst/>
        </p:spPr>
        <p:style>
          <a:lnRef idx="2">
            <a:schemeClr val="accent1"/>
          </a:lnRef>
          <a:fillRef idx="0">
            <a:schemeClr val="accent1"/>
          </a:fillRef>
          <a:effectRef idx="1">
            <a:schemeClr val="accent1"/>
          </a:effectRef>
          <a:fontRef idx="minor">
            <a:schemeClr val="tx1"/>
          </a:fontRef>
        </p:style>
      </p:cxnSp>
      <p:sp>
        <p:nvSpPr>
          <p:cNvPr id="326" name="Oval 325">
            <a:extLst>
              <a:ext uri="{FF2B5EF4-FFF2-40B4-BE49-F238E27FC236}">
                <a16:creationId xmlns:a16="http://schemas.microsoft.com/office/drawing/2014/main" id="{53F7B48C-2FAF-EEEB-B94A-037AEDFF834B}"/>
              </a:ext>
            </a:extLst>
          </p:cNvPr>
          <p:cNvSpPr/>
          <p:nvPr/>
        </p:nvSpPr>
        <p:spPr>
          <a:xfrm>
            <a:off x="4754346" y="3357000"/>
            <a:ext cx="144000" cy="144000"/>
          </a:xfrm>
          <a:prstGeom prst="ellipse">
            <a:avLst/>
          </a:prstGeom>
          <a:solidFill>
            <a:srgbClr val="E6E6E6"/>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33" name="Oval 432">
            <a:extLst>
              <a:ext uri="{FF2B5EF4-FFF2-40B4-BE49-F238E27FC236}">
                <a16:creationId xmlns:a16="http://schemas.microsoft.com/office/drawing/2014/main" id="{9C728493-7FCF-3142-E89F-A04C8BE4FE3B}"/>
              </a:ext>
            </a:extLst>
          </p:cNvPr>
          <p:cNvSpPr/>
          <p:nvPr/>
        </p:nvSpPr>
        <p:spPr>
          <a:xfrm>
            <a:off x="5572093" y="4256323"/>
            <a:ext cx="144000" cy="144000"/>
          </a:xfrm>
          <a:prstGeom prst="ellipse">
            <a:avLst/>
          </a:prstGeom>
          <a:solidFill>
            <a:srgbClr val="41B8FF"/>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6" name="Straight Connector 25">
            <a:extLst>
              <a:ext uri="{FF2B5EF4-FFF2-40B4-BE49-F238E27FC236}">
                <a16:creationId xmlns:a16="http://schemas.microsoft.com/office/drawing/2014/main" id="{69732F11-6FC8-1155-7F50-B51CF29F8A02}"/>
              </a:ext>
            </a:extLst>
          </p:cNvPr>
          <p:cNvCxnSpPr>
            <a:cxnSpLocks/>
            <a:stCxn id="342" idx="3"/>
            <a:endCxn id="341" idx="3"/>
          </p:cNvCxnSpPr>
          <p:nvPr/>
        </p:nvCxnSpPr>
        <p:spPr>
          <a:xfrm flipV="1">
            <a:off x="2110669" y="4076839"/>
            <a:ext cx="262198" cy="125010"/>
          </a:xfrm>
          <a:prstGeom prst="line">
            <a:avLst/>
          </a:prstGeom>
          <a:ln w="12700">
            <a:solidFill>
              <a:srgbClr val="003C60"/>
            </a:solidFill>
            <a:tailEnd type="none"/>
          </a:ln>
          <a:effectLst/>
        </p:spPr>
        <p:style>
          <a:lnRef idx="2">
            <a:schemeClr val="accent1"/>
          </a:lnRef>
          <a:fillRef idx="0">
            <a:schemeClr val="accent1"/>
          </a:fillRef>
          <a:effectRef idx="1">
            <a:schemeClr val="accent1"/>
          </a:effectRef>
          <a:fontRef idx="minor">
            <a:schemeClr val="tx1"/>
          </a:fontRef>
        </p:style>
      </p:cxnSp>
      <p:sp>
        <p:nvSpPr>
          <p:cNvPr id="341" name="Oval 340">
            <a:extLst>
              <a:ext uri="{FF2B5EF4-FFF2-40B4-BE49-F238E27FC236}">
                <a16:creationId xmlns:a16="http://schemas.microsoft.com/office/drawing/2014/main" id="{265CF269-C904-54B2-BD08-D1143A27398F}"/>
              </a:ext>
            </a:extLst>
          </p:cNvPr>
          <p:cNvSpPr/>
          <p:nvPr/>
        </p:nvSpPr>
        <p:spPr>
          <a:xfrm>
            <a:off x="2351779" y="3953927"/>
            <a:ext cx="144000" cy="144000"/>
          </a:xfrm>
          <a:prstGeom prst="ellipse">
            <a:avLst/>
          </a:prstGeom>
          <a:solidFill>
            <a:srgbClr val="41B8FF"/>
          </a:solidFill>
          <a:ln w="12700">
            <a:solidFill>
              <a:schemeClr val="accent3">
                <a:lumMod val="50000"/>
              </a:schemeClr>
            </a:solidFill>
          </a:ln>
        </p:spPr>
        <p:txBody>
          <a:bodyPr vert="horz" lIns="0" tIns="0" rIns="0" bIns="0" rtlCol="0">
            <a:noAutofit/>
          </a:bodyPr>
          <a:lstStyle/>
          <a:p>
            <a:pPr marL="0" marR="0" lvl="0" indent="0" algn="l" defTabSz="914400" rtl="0" eaLnBrk="0" fontAlgn="base" latinLnBrk="0" hangingPunct="0">
              <a:lnSpc>
                <a:spcPts val="12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ＭＳ Ｐゴシック" charset="0"/>
              <a:cs typeface="Franklin Gothic Book"/>
            </a:endParaRPr>
          </a:p>
        </p:txBody>
      </p:sp>
      <p:sp>
        <p:nvSpPr>
          <p:cNvPr id="57" name="TextBox 56">
            <a:extLst>
              <a:ext uri="{FF2B5EF4-FFF2-40B4-BE49-F238E27FC236}">
                <a16:creationId xmlns:a16="http://schemas.microsoft.com/office/drawing/2014/main" id="{11B390B5-5AD2-CC5E-7DE6-9A9228D80C27}"/>
              </a:ext>
            </a:extLst>
          </p:cNvPr>
          <p:cNvSpPr txBox="1"/>
          <p:nvPr/>
        </p:nvSpPr>
        <p:spPr>
          <a:xfrm>
            <a:off x="2713083" y="3960743"/>
            <a:ext cx="431302" cy="153888"/>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Tuzla</a:t>
            </a:r>
          </a:p>
        </p:txBody>
      </p:sp>
      <p:sp>
        <p:nvSpPr>
          <p:cNvPr id="58" name="TextBox 57">
            <a:extLst>
              <a:ext uri="{FF2B5EF4-FFF2-40B4-BE49-F238E27FC236}">
                <a16:creationId xmlns:a16="http://schemas.microsoft.com/office/drawing/2014/main" id="{FDBBC107-E7CF-33F6-4B51-E422F3283BCE}"/>
              </a:ext>
            </a:extLst>
          </p:cNvPr>
          <p:cNvSpPr txBox="1"/>
          <p:nvPr/>
        </p:nvSpPr>
        <p:spPr>
          <a:xfrm>
            <a:off x="9392" y="5314092"/>
            <a:ext cx="834656" cy="307777"/>
          </a:xfrm>
          <a:prstGeom prst="rect">
            <a:avLst/>
          </a:prstGeom>
          <a:solidFill>
            <a:srgbClr val="4C6886">
              <a:alpha val="40000"/>
            </a:srgbClr>
          </a:solidFill>
        </p:spPr>
        <p:txBody>
          <a:bodyPr wrap="square" lIns="0" tIns="0" rIns="14400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&lt; Agadir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rPr>
              <a:t>&lt; </a:t>
            </a:r>
            <a:r>
              <a:rPr kumimoji="0" lang="en-GB" sz="1000" b="0" i="0" u="none" strike="noStrike" kern="1200" cap="none" spc="0" normalizeH="0" baseline="0" noProof="0" err="1">
                <a:ln>
                  <a:noFill/>
                </a:ln>
                <a:solidFill>
                  <a:srgbClr val="FFFFFF"/>
                </a:solidFill>
                <a:effectLst/>
                <a:uLnTx/>
                <a:uFillTx/>
                <a:latin typeface="Franklin Gothic Book"/>
                <a:ea typeface="ＭＳ Ｐゴシック" charset="0"/>
                <a:cs typeface="Arial" charset="0"/>
              </a:rPr>
              <a:t>Guelmim</a:t>
            </a:r>
            <a:endParaRPr kumimoji="0" lang="en-GB" sz="1000" b="0" i="0" u="none" strike="noStrike" kern="1200" cap="none" spc="0" normalizeH="0" baseline="0" noProof="0">
              <a:ln>
                <a:noFill/>
              </a:ln>
              <a:solidFill>
                <a:srgbClr val="FFFFFF"/>
              </a:solidFill>
              <a:effectLst/>
              <a:uLnTx/>
              <a:uFillTx/>
              <a:latin typeface="Franklin Gothic Book"/>
              <a:ea typeface="ＭＳ Ｐゴシック" charset="0"/>
              <a:cs typeface="Arial" charset="0"/>
            </a:endParaRPr>
          </a:p>
        </p:txBody>
      </p:sp>
      <p:sp>
        <p:nvSpPr>
          <p:cNvPr id="59" name="Oval 58">
            <a:extLst>
              <a:ext uri="{FF2B5EF4-FFF2-40B4-BE49-F238E27FC236}">
                <a16:creationId xmlns:a16="http://schemas.microsoft.com/office/drawing/2014/main" id="{A0CE4C9B-6B3D-D9B9-D076-7FC3A7CD52F0}"/>
              </a:ext>
            </a:extLst>
          </p:cNvPr>
          <p:cNvSpPr/>
          <p:nvPr/>
        </p:nvSpPr>
        <p:spPr>
          <a:xfrm>
            <a:off x="679504" y="5323981"/>
            <a:ext cx="144000" cy="144000"/>
          </a:xfrm>
          <a:prstGeom prst="ellipse">
            <a:avLst/>
          </a:prstGeom>
          <a:solidFill>
            <a:srgbClr val="00C0BB"/>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60" name="Oval 59">
            <a:extLst>
              <a:ext uri="{FF2B5EF4-FFF2-40B4-BE49-F238E27FC236}">
                <a16:creationId xmlns:a16="http://schemas.microsoft.com/office/drawing/2014/main" id="{F9DAC8B1-46FB-EF60-5A96-F37BCBB22481}"/>
              </a:ext>
            </a:extLst>
          </p:cNvPr>
          <p:cNvSpPr/>
          <p:nvPr/>
        </p:nvSpPr>
        <p:spPr>
          <a:xfrm>
            <a:off x="679504" y="5485021"/>
            <a:ext cx="144000" cy="144000"/>
          </a:xfrm>
          <a:prstGeom prst="ellipse">
            <a:avLst/>
          </a:prstGeom>
          <a:solidFill>
            <a:srgbClr val="F19C55"/>
          </a:solidFill>
          <a:ln w="12700">
            <a:solidFill>
              <a:schemeClr val="accent3">
                <a:lumMod val="50000"/>
              </a:schemeClr>
            </a:solidFill>
          </a:ln>
        </p:spPr>
        <p:txBody>
          <a:bodyPr vert="horz" lIns="0" tIns="0" rIns="0" bIns="0" rtlCol="0">
            <a:noAutofit/>
          </a:bodyPr>
          <a:lstStyle/>
          <a:p>
            <a:pPr marL="0" marR="0" lvl="0" indent="0" algn="l" defTabSz="914400" rtl="0" eaLnBrk="0" fontAlgn="base" latinLnBrk="0" hangingPunct="0">
              <a:lnSpc>
                <a:spcPts val="12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ＭＳ Ｐゴシック" charset="0"/>
              <a:cs typeface="Franklin Gothic Book"/>
            </a:endParaRPr>
          </a:p>
        </p:txBody>
      </p:sp>
      <p:sp>
        <p:nvSpPr>
          <p:cNvPr id="23" name="Date Placeholder 2">
            <a:extLst>
              <a:ext uri="{FF2B5EF4-FFF2-40B4-BE49-F238E27FC236}">
                <a16:creationId xmlns:a16="http://schemas.microsoft.com/office/drawing/2014/main" id="{3FD32CA3-52E5-884E-1E3A-3CF89CD4A8A8}"/>
              </a:ext>
            </a:extLst>
          </p:cNvPr>
          <p:cNvSpPr txBox="1">
            <a:spLocks/>
          </p:cNvSpPr>
          <p:nvPr/>
        </p:nvSpPr>
        <p:spPr>
          <a:xfrm>
            <a:off x="1517561" y="6489498"/>
            <a:ext cx="3496174" cy="378000"/>
          </a:xfrm>
          <a:prstGeom prst="rect">
            <a:avLst/>
          </a:prstGeom>
          <a:noFill/>
        </p:spPr>
        <p:txBody>
          <a:bodyPr lIns="0" tIns="0" rIns="0" bIns="0" anchor="ctr"/>
          <a:lstStyle>
            <a:defPPr>
              <a:defRPr lang="en-US"/>
            </a:defPPr>
            <a:lvl1pPr marL="0" algn="l" defTabSz="914400" rtl="0" eaLnBrk="1" latinLnBrk="0" hangingPunct="1">
              <a:defRPr sz="800" kern="1200">
                <a:solidFill>
                  <a:schemeClr val="accent1"/>
                </a:solidFill>
                <a:latin typeface="Franklin Gothic Book"/>
                <a:ea typeface="+mn-ea"/>
                <a:cs typeface="Franklin Gothic Boo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539B"/>
                </a:solidFill>
                <a:effectLst/>
                <a:uLnTx/>
                <a:uFillTx/>
                <a:latin typeface="Franklin Gothic Book"/>
                <a:ea typeface="ＭＳ Ｐゴシック" charset="0"/>
              </a:rPr>
              <a:t>www.ebrdgreencities.com            #EBRDGreenCities</a:t>
            </a:r>
          </a:p>
        </p:txBody>
      </p:sp>
      <p:sp>
        <p:nvSpPr>
          <p:cNvPr id="11" name="Oval 10">
            <a:extLst>
              <a:ext uri="{FF2B5EF4-FFF2-40B4-BE49-F238E27FC236}">
                <a16:creationId xmlns:a16="http://schemas.microsoft.com/office/drawing/2014/main" id="{4B09CFE5-79E9-AA12-C12B-AC0DE48AD786}"/>
              </a:ext>
            </a:extLst>
          </p:cNvPr>
          <p:cNvSpPr/>
          <p:nvPr/>
        </p:nvSpPr>
        <p:spPr>
          <a:xfrm>
            <a:off x="8702920" y="4487894"/>
            <a:ext cx="132956" cy="133496"/>
          </a:xfrm>
          <a:prstGeom prst="ellipse">
            <a:avLst/>
          </a:prstGeom>
          <a:solidFill>
            <a:srgbClr val="F19C55"/>
          </a:solidFill>
          <a:ln w="12700">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4" name="TextBox 13">
            <a:extLst>
              <a:ext uri="{FF2B5EF4-FFF2-40B4-BE49-F238E27FC236}">
                <a16:creationId xmlns:a16="http://schemas.microsoft.com/office/drawing/2014/main" id="{F2828633-B072-6C7B-E23B-E1C8C6A97A8F}"/>
              </a:ext>
            </a:extLst>
          </p:cNvPr>
          <p:cNvSpPr txBox="1"/>
          <p:nvPr/>
        </p:nvSpPr>
        <p:spPr>
          <a:xfrm>
            <a:off x="8421090" y="4305189"/>
            <a:ext cx="633901"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Franklin Gothic Book"/>
                <a:ea typeface="ＭＳ Ｐゴシック" charset="0"/>
                <a:cs typeface="Arial" charset="0"/>
              </a:rPr>
              <a:t>Osh</a:t>
            </a:r>
          </a:p>
        </p:txBody>
      </p:sp>
    </p:spTree>
    <p:extLst>
      <p:ext uri="{BB962C8B-B14F-4D97-AF65-F5344CB8AC3E}">
        <p14:creationId xmlns:p14="http://schemas.microsoft.com/office/powerpoint/2010/main" val="12160002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2CF856-B21D-9F4D-BF47-86DBBE96E6E6}"/>
              </a:ext>
            </a:extLst>
          </p:cNvPr>
          <p:cNvSpPr>
            <a:spLocks noGrp="1"/>
          </p:cNvSpPr>
          <p:nvPr>
            <p:ph type="title"/>
          </p:nvPr>
        </p:nvSpPr>
        <p:spPr/>
        <p:txBody>
          <a:bodyPr>
            <a:normAutofit/>
          </a:bodyPr>
          <a:lstStyle/>
          <a:p>
            <a:r>
              <a:rPr lang="en-US">
                <a:latin typeface="Bodoni MT"/>
                <a:ea typeface="ＭＳ Ｐゴシック"/>
              </a:rPr>
              <a:t>Green Cities Impact</a:t>
            </a:r>
          </a:p>
        </p:txBody>
      </p:sp>
      <p:sp>
        <p:nvSpPr>
          <p:cNvPr id="39" name="Date Placeholder 38">
            <a:extLst>
              <a:ext uri="{FF2B5EF4-FFF2-40B4-BE49-F238E27FC236}">
                <a16:creationId xmlns:a16="http://schemas.microsoft.com/office/drawing/2014/main" id="{04AE75B7-5DB2-6AA6-0225-4B25F30549B3}"/>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9BD5674-EA8E-4822-BD8C-5A72457512D7}" type="datetime3">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4 June, 2025</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6" name="Slide Number Placeholder 5">
            <a:extLst>
              <a:ext uri="{FF2B5EF4-FFF2-40B4-BE49-F238E27FC236}">
                <a16:creationId xmlns:a16="http://schemas.microsoft.com/office/drawing/2014/main" id="{1196247C-F216-F84F-A28E-BA8AD215ECFB}"/>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9F866-B438-9445-8D9F-1F8FF6608833}" type="slidenum">
              <a:rPr kumimoji="0" lang="en-GB" sz="800" b="0" i="0" u="none" strike="noStrike" kern="1200" cap="none" spc="0" normalizeH="0" baseline="0" noProof="0" smtClean="0">
                <a:ln>
                  <a:noFill/>
                </a:ln>
                <a:solidFill>
                  <a:srgbClr val="00539B"/>
                </a:solidFill>
                <a:effectLst/>
                <a:uLnTx/>
                <a:uFillTx/>
                <a:latin typeface="Franklin Gothic Book"/>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GB" sz="800" b="0" i="0" u="none" strike="noStrike" kern="1200" cap="none" spc="0" normalizeH="0" baseline="0" noProof="0">
              <a:ln>
                <a:noFill/>
              </a:ln>
              <a:solidFill>
                <a:srgbClr val="00539B"/>
              </a:solidFill>
              <a:effectLst/>
              <a:uLnTx/>
              <a:uFillTx/>
              <a:latin typeface="Franklin Gothic Book"/>
              <a:ea typeface="ＭＳ Ｐゴシック" charset="0"/>
            </a:endParaRPr>
          </a:p>
        </p:txBody>
      </p:sp>
      <p:sp>
        <p:nvSpPr>
          <p:cNvPr id="7" name="Text Placeholder 6">
            <a:extLst>
              <a:ext uri="{FF2B5EF4-FFF2-40B4-BE49-F238E27FC236}">
                <a16:creationId xmlns:a16="http://schemas.microsoft.com/office/drawing/2014/main" id="{B3835A59-BE4E-2341-8DBA-113A0D0161E1}"/>
              </a:ext>
            </a:extLst>
          </p:cNvPr>
          <p:cNvSpPr>
            <a:spLocks noGrp="1"/>
          </p:cNvSpPr>
          <p:nvPr>
            <p:ph type="body" sz="quarter" idx="11"/>
          </p:nvPr>
        </p:nvSpPr>
        <p:spPr>
          <a:xfrm>
            <a:off x="407988" y="1304925"/>
            <a:ext cx="7618411" cy="5175250"/>
          </a:xfrm>
        </p:spPr>
        <p:txBody>
          <a:bodyPr vert="horz" lIns="0" tIns="0" rIns="0" bIns="0" rtlCol="0" anchor="t">
            <a:noAutofit/>
          </a:bodyPr>
          <a:lstStyle/>
          <a:p>
            <a:r>
              <a:rPr lang="en-GB" sz="2000" dirty="0">
                <a:solidFill>
                  <a:schemeClr val="accent6"/>
                </a:solidFill>
                <a:latin typeface="Franklin Gothic Book" panose="020B0503020102020204" pitchFamily="34" charset="0"/>
              </a:rPr>
              <a:t>Since Nov 2016, EBRD Green Cities</a:t>
            </a:r>
            <a:r>
              <a:rPr lang="hr-HR" sz="2000" dirty="0">
                <a:solidFill>
                  <a:schemeClr val="accent6"/>
                </a:solidFill>
                <a:latin typeface="Franklin Gothic Book" panose="020B0503020102020204" pitchFamily="34" charset="0"/>
              </a:rPr>
              <a:t> was implemented in 50+ cities</a:t>
            </a:r>
            <a:r>
              <a:rPr lang="en-GB" sz="2000" dirty="0">
                <a:solidFill>
                  <a:schemeClr val="accent6"/>
                </a:solidFill>
                <a:latin typeface="Franklin Gothic Book" panose="020B0503020102020204" pitchFamily="34" charset="0"/>
              </a:rPr>
              <a:t>:</a:t>
            </a:r>
          </a:p>
          <a:p>
            <a:pPr>
              <a:spcBef>
                <a:spcPts val="0"/>
              </a:spcBef>
            </a:pPr>
            <a:endParaRPr lang="en-GB" sz="1800" dirty="0">
              <a:solidFill>
                <a:schemeClr val="accent6"/>
              </a:solidFill>
              <a:ea typeface="ＭＳ Ｐゴシック"/>
            </a:endParaRPr>
          </a:p>
        </p:txBody>
      </p:sp>
      <p:pic>
        <p:nvPicPr>
          <p:cNvPr id="28" name="Content Placeholder 27">
            <a:extLst>
              <a:ext uri="{FF2B5EF4-FFF2-40B4-BE49-F238E27FC236}">
                <a16:creationId xmlns:a16="http://schemas.microsoft.com/office/drawing/2014/main" id="{3DB18BB1-D658-8DD7-107E-23B458CB7999}"/>
              </a:ext>
            </a:extLst>
          </p:cNvPr>
          <p:cNvPicPr>
            <a:picLocks noGrp="1" noChangeAspect="1"/>
          </p:cNvPicPr>
          <p:nvPr>
            <p:ph sz="quarter" idx="4294967295"/>
          </p:nvPr>
        </p:nvPicPr>
        <p:blipFill rotWithShape="1">
          <a:blip r:embed="rId3" cstate="screen">
            <a:extLst>
              <a:ext uri="{28A0092B-C50C-407E-A947-70E740481C1C}">
                <a14:useLocalDpi xmlns:a14="http://schemas.microsoft.com/office/drawing/2010/main"/>
              </a:ext>
            </a:extLst>
          </a:blip>
          <a:srcRect/>
          <a:stretch/>
        </p:blipFill>
        <p:spPr>
          <a:xfrm>
            <a:off x="7381939" y="1132654"/>
            <a:ext cx="4810061" cy="5328471"/>
          </a:xfrm>
          <a:prstGeom prst="rect">
            <a:avLst/>
          </a:prstGeom>
        </p:spPr>
      </p:pic>
      <p:sp>
        <p:nvSpPr>
          <p:cNvPr id="9" name="Text Placeholder 19">
            <a:extLst>
              <a:ext uri="{FF2B5EF4-FFF2-40B4-BE49-F238E27FC236}">
                <a16:creationId xmlns:a16="http://schemas.microsoft.com/office/drawing/2014/main" id="{4D7DC7E8-17DD-D3D4-E938-F1B1CFAE4B7B}"/>
              </a:ext>
            </a:extLst>
          </p:cNvPr>
          <p:cNvSpPr txBox="1">
            <a:spLocks/>
          </p:cNvSpPr>
          <p:nvPr/>
        </p:nvSpPr>
        <p:spPr>
          <a:xfrm>
            <a:off x="406800" y="1439865"/>
            <a:ext cx="5441550" cy="4683124"/>
          </a:xfrm>
          <a:prstGeom prst="rect">
            <a:avLst/>
          </a:prstGeom>
        </p:spPr>
        <p:txBody>
          <a:bodyPr vert="horz" lIns="0" tIns="0" rIns="0" bIns="0" rtlCol="0" anchor="t">
            <a:noAutofit/>
          </a:bodyPr>
          <a:lstStyle>
            <a:lvl1pPr marL="0" indent="0" algn="l" rtl="0" eaLnBrk="1" fontAlgn="base" hangingPunct="1">
              <a:lnSpc>
                <a:spcPct val="100000"/>
              </a:lnSpc>
              <a:spcBef>
                <a:spcPts val="1200"/>
              </a:spcBef>
              <a:spcAft>
                <a:spcPts val="300"/>
              </a:spcAft>
              <a:buClrTx/>
              <a:buFontTx/>
              <a:buNone/>
              <a:defRPr lang="en-US" sz="2400" kern="1200" smtClean="0">
                <a:solidFill>
                  <a:schemeClr val="tx1">
                    <a:lumMod val="50000"/>
                  </a:schemeClr>
                </a:solidFill>
                <a:latin typeface="+mj-lt"/>
                <a:ea typeface="ＭＳ Ｐゴシック" charset="0"/>
                <a:cs typeface="Franklin Gothic Book"/>
              </a:defRPr>
            </a:lvl1pPr>
            <a:lvl2pPr marL="0" marR="0" indent="0" algn="l" defTabSz="914400" rtl="0" eaLnBrk="1" fontAlgn="base" latinLnBrk="0" hangingPunct="1">
              <a:lnSpc>
                <a:spcPct val="100000"/>
              </a:lnSpc>
              <a:spcBef>
                <a:spcPts val="0"/>
              </a:spcBef>
              <a:spcAft>
                <a:spcPts val="600"/>
              </a:spcAft>
              <a:buClr>
                <a:srgbClr val="00539B"/>
              </a:buClr>
              <a:buSzTx/>
              <a:buFontTx/>
              <a:buNone/>
              <a:tabLst/>
              <a:defRPr lang="en-US" sz="2400" kern="1200" smtClean="0">
                <a:solidFill>
                  <a:schemeClr val="tx1">
                    <a:lumMod val="50000"/>
                  </a:schemeClr>
                </a:solidFill>
                <a:latin typeface="Franklin Gothic Book"/>
                <a:ea typeface="Franklin Gothic Book"/>
                <a:cs typeface="Franklin Gothic Book"/>
              </a:defRPr>
            </a:lvl2pPr>
            <a:lvl3pPr marL="9525" marR="0" indent="0" algn="l" defTabSz="914400" rtl="0" eaLnBrk="1" fontAlgn="base" latinLnBrk="0" hangingPunct="1">
              <a:lnSpc>
                <a:spcPct val="100000"/>
              </a:lnSpc>
              <a:spcBef>
                <a:spcPts val="600"/>
              </a:spcBef>
              <a:spcAft>
                <a:spcPts val="0"/>
              </a:spcAft>
              <a:buClrTx/>
              <a:buSzTx/>
              <a:buFont typeface="Arial"/>
              <a:buNone/>
              <a:tabLst/>
              <a:defRPr lang="en-US" sz="1800" kern="1200" smtClean="0">
                <a:solidFill>
                  <a:schemeClr val="tx1">
                    <a:lumMod val="50000"/>
                  </a:schemeClr>
                </a:solidFill>
                <a:latin typeface="+mj-lt"/>
                <a:ea typeface="Franklin Gothic Book"/>
                <a:cs typeface="Franklin Gothic Book"/>
              </a:defRPr>
            </a:lvl3pPr>
            <a:lvl4pPr marL="9525"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lang="en-US" sz="1800" kern="1200" baseline="0" smtClean="0">
                <a:solidFill>
                  <a:schemeClr val="tx1">
                    <a:lumMod val="50000"/>
                  </a:schemeClr>
                </a:solidFill>
                <a:latin typeface="Franklin Gothic Book"/>
                <a:ea typeface="Franklin Gothic Book"/>
                <a:cs typeface="Franklin Gothic Book"/>
              </a:defRPr>
            </a:lvl4pPr>
            <a:lvl5pPr marL="2057400" indent="0" algn="l" rtl="0" eaLnBrk="1" fontAlgn="base" hangingPunct="1">
              <a:lnSpc>
                <a:spcPct val="100000"/>
              </a:lnSpc>
              <a:spcBef>
                <a:spcPts val="0"/>
              </a:spcBef>
              <a:spcAft>
                <a:spcPts val="1200"/>
              </a:spcAft>
              <a:buFont typeface="Arial" charset="0"/>
              <a:buNone/>
              <a:defRPr sz="1200" kern="1200">
                <a:solidFill>
                  <a:srgbClr val="929395"/>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20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Franklin Gothic Medium"/>
              <a:ea typeface="ＭＳ Ｐゴシック"/>
            </a:endParaRPr>
          </a:p>
        </p:txBody>
      </p:sp>
      <p:sp>
        <p:nvSpPr>
          <p:cNvPr id="43" name="Rectangle 42">
            <a:extLst>
              <a:ext uri="{FF2B5EF4-FFF2-40B4-BE49-F238E27FC236}">
                <a16:creationId xmlns:a16="http://schemas.microsoft.com/office/drawing/2014/main" id="{CC496A04-E383-18B7-A47F-B593D8935AD3}"/>
              </a:ext>
            </a:extLst>
          </p:cNvPr>
          <p:cNvSpPr/>
          <p:nvPr/>
        </p:nvSpPr>
        <p:spPr>
          <a:xfrm>
            <a:off x="7369737" y="1132654"/>
            <a:ext cx="3381505" cy="5328471"/>
          </a:xfrm>
          <a:prstGeom prst="rect">
            <a:avLst/>
          </a:prstGeom>
          <a:gradFill flip="none" rotWithShape="1">
            <a:gsLst>
              <a:gs pos="0">
                <a:schemeClr val="bg1"/>
              </a:gs>
              <a:gs pos="25000">
                <a:srgbClr val="FFFFFF">
                  <a:alpha val="90000"/>
                </a:srgb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9" name="Group 18">
            <a:extLst>
              <a:ext uri="{FF2B5EF4-FFF2-40B4-BE49-F238E27FC236}">
                <a16:creationId xmlns:a16="http://schemas.microsoft.com/office/drawing/2014/main" id="{ECE0D074-CF5A-B1E3-9A50-40313D97B324}"/>
              </a:ext>
            </a:extLst>
          </p:cNvPr>
          <p:cNvGrpSpPr/>
          <p:nvPr/>
        </p:nvGrpSpPr>
        <p:grpSpPr>
          <a:xfrm>
            <a:off x="406803" y="3944920"/>
            <a:ext cx="7128314" cy="1200329"/>
            <a:chOff x="8835472" y="4536907"/>
            <a:chExt cx="2143519" cy="1669435"/>
          </a:xfrm>
          <a:solidFill>
            <a:schemeClr val="accent2"/>
          </a:solidFill>
        </p:grpSpPr>
        <p:sp>
          <p:nvSpPr>
            <p:cNvPr id="20" name="Rounded Rectangle 34">
              <a:extLst>
                <a:ext uri="{FF2B5EF4-FFF2-40B4-BE49-F238E27FC236}">
                  <a16:creationId xmlns:a16="http://schemas.microsoft.com/office/drawing/2014/main" id="{1FA8E45B-5248-AF25-60C7-B5A801186EA7}"/>
                </a:ext>
              </a:extLst>
            </p:cNvPr>
            <p:cNvSpPr/>
            <p:nvPr/>
          </p:nvSpPr>
          <p:spPr>
            <a:xfrm>
              <a:off x="8835472" y="4604886"/>
              <a:ext cx="2143519" cy="153348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1" name="TextBox 20">
              <a:extLst>
                <a:ext uri="{FF2B5EF4-FFF2-40B4-BE49-F238E27FC236}">
                  <a16:creationId xmlns:a16="http://schemas.microsoft.com/office/drawing/2014/main" id="{00E90C9B-CB6D-402B-268D-577A12D898A5}"/>
                </a:ext>
              </a:extLst>
            </p:cNvPr>
            <p:cNvSpPr txBox="1"/>
            <p:nvPr/>
          </p:nvSpPr>
          <p:spPr>
            <a:xfrm>
              <a:off x="9194357" y="4536907"/>
              <a:ext cx="1006392" cy="1669435"/>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00AE9E"/>
                  </a:solidFill>
                  <a:effectLst/>
                  <a:uLnTx/>
                  <a:uFillTx/>
                  <a:latin typeface="Franklin Gothic Medium"/>
                  <a:ea typeface="ＭＳ Ｐゴシック" charset="0"/>
                  <a:cs typeface="Arial" charset="0"/>
                </a:rPr>
                <a:t>4,957</a:t>
              </a:r>
              <a:r>
                <a:rPr kumimoji="0" lang="en-GB" sz="1600" b="0" i="0" u="none" strike="noStrike" kern="1200" cap="none" spc="0" normalizeH="0" baseline="0" noProof="0" dirty="0">
                  <a:ln>
                    <a:noFill/>
                  </a:ln>
                  <a:solidFill>
                    <a:srgbClr val="00AE9E"/>
                  </a:solidFill>
                  <a:effectLst/>
                  <a:uLnTx/>
                  <a:uFillTx/>
                  <a:latin typeface="Franklin Gothic Medium"/>
                  <a:ea typeface="ＭＳ Ｐゴシック" charset="0"/>
                  <a:cs typeface="Arial" charset="0"/>
                </a:rPr>
                <a:t>k tonnes CO2</a:t>
              </a:r>
              <a:endParaRPr kumimoji="0" lang="en-GB" sz="2800" b="0" i="0" u="none" strike="noStrike" kern="1200" cap="none" spc="0" normalizeH="0" baseline="0" noProof="0" dirty="0">
                <a:ln>
                  <a:noFill/>
                </a:ln>
                <a:solidFill>
                  <a:srgbClr val="00AE9E"/>
                </a:solidFill>
                <a:effectLst/>
                <a:uLnTx/>
                <a:uFillTx/>
                <a:latin typeface="Franklin Gothic Medium"/>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00AE9E"/>
                  </a:solidFill>
                  <a:effectLst/>
                  <a:uLnTx/>
                  <a:uFillTx/>
                  <a:latin typeface="Franklin Gothic Medium"/>
                  <a:ea typeface="ＭＳ Ｐゴシック" charset="0"/>
                  <a:cs typeface="Arial" charset="0"/>
                </a:rPr>
                <a:t>= </a:t>
              </a:r>
              <a:r>
                <a:rPr kumimoji="0" lang="en-GB" sz="3600" b="0" i="0" u="none" strike="noStrike" kern="1200" cap="none" spc="0" normalizeH="0" baseline="0" noProof="0" dirty="0">
                  <a:ln>
                    <a:noFill/>
                  </a:ln>
                  <a:solidFill>
                    <a:srgbClr val="00AE9E"/>
                  </a:solidFill>
                  <a:effectLst/>
                  <a:uLnTx/>
                  <a:uFillTx/>
                  <a:latin typeface="Franklin Gothic Medium"/>
                  <a:ea typeface="ＭＳ Ｐゴシック" charset="0"/>
                  <a:cs typeface="Arial" charset="0"/>
                </a:rPr>
                <a:t>1.1</a:t>
              </a:r>
              <a:r>
                <a:rPr kumimoji="0" lang="en-GB" sz="1600" b="0" i="0" u="none" strike="noStrike" kern="1200" cap="none" spc="0" normalizeH="0" baseline="0" noProof="0" dirty="0">
                  <a:ln>
                    <a:noFill/>
                  </a:ln>
                  <a:solidFill>
                    <a:srgbClr val="00AE9E"/>
                  </a:solidFill>
                  <a:effectLst/>
                  <a:uLnTx/>
                  <a:uFillTx/>
                  <a:latin typeface="Franklin Gothic Medium"/>
                  <a:ea typeface="ＭＳ Ｐゴシック" charset="0"/>
                  <a:cs typeface="Arial" charset="0"/>
                </a:rPr>
                <a:t>mn polluting cars</a:t>
              </a:r>
            </a:p>
          </p:txBody>
        </p:sp>
        <p:sp>
          <p:nvSpPr>
            <p:cNvPr id="22" name="TextBox 21">
              <a:extLst>
                <a:ext uri="{FF2B5EF4-FFF2-40B4-BE49-F238E27FC236}">
                  <a16:creationId xmlns:a16="http://schemas.microsoft.com/office/drawing/2014/main" id="{EFA43F2F-92D3-4CF0-AB2F-6A53FE4282FA}"/>
                </a:ext>
              </a:extLst>
            </p:cNvPr>
            <p:cNvSpPr txBox="1"/>
            <p:nvPr/>
          </p:nvSpPr>
          <p:spPr>
            <a:xfrm>
              <a:off x="10128426" y="5107544"/>
              <a:ext cx="835632" cy="556479"/>
            </a:xfrm>
            <a:prstGeom prst="rect">
              <a:avLst/>
            </a:prstGeom>
            <a:noFill/>
            <a:ln>
              <a:noFill/>
            </a:ln>
          </p:spPr>
          <p:txBody>
            <a:bodyPr wrap="square" rtlCol="0">
              <a:spAutoFit/>
            </a:bodyPr>
            <a:lstStyle/>
            <a:p>
              <a:pPr marL="0" marR="0" lvl="0" indent="-180000" algn="ctr" defTabSz="914400" rtl="0" eaLnBrk="1" fontAlgn="base" latinLnBrk="0" hangingPunct="1">
                <a:lnSpc>
                  <a:spcPct val="100000"/>
                </a:lnSpc>
                <a:spcBef>
                  <a:spcPct val="0"/>
                </a:spcBef>
                <a:spcAft>
                  <a:spcPts val="0"/>
                </a:spcAft>
                <a:buClr>
                  <a:srgbClr val="00539B"/>
                </a:buClr>
                <a:buSzPct val="100000"/>
                <a:buFontTx/>
                <a:buNone/>
                <a:tabLst/>
                <a:defRPr/>
              </a:pPr>
              <a:r>
                <a:rPr kumimoji="0" lang="en-GB" altLang="en-US" sz="2000" b="0" i="0" u="none" strike="noStrike" kern="1200" cap="none" spc="0" normalizeH="0" baseline="0" noProof="0">
                  <a:ln>
                    <a:noFill/>
                  </a:ln>
                  <a:solidFill>
                    <a:srgbClr val="00AE9E"/>
                  </a:solidFill>
                  <a:effectLst/>
                  <a:uLnTx/>
                  <a:uFillTx/>
                  <a:latin typeface="Franklin Gothic Book"/>
                  <a:ea typeface="ＭＳ Ｐゴシック" charset="0"/>
                  <a:cs typeface="Arial" charset="0"/>
                </a:rPr>
                <a:t>Reduced per year</a:t>
              </a:r>
            </a:p>
          </p:txBody>
        </p:sp>
      </p:grpSp>
      <p:grpSp>
        <p:nvGrpSpPr>
          <p:cNvPr id="23" name="Group 22">
            <a:extLst>
              <a:ext uri="{FF2B5EF4-FFF2-40B4-BE49-F238E27FC236}">
                <a16:creationId xmlns:a16="http://schemas.microsoft.com/office/drawing/2014/main" id="{6650DB70-5F56-CE17-D59A-28E7262F898E}"/>
              </a:ext>
            </a:extLst>
          </p:cNvPr>
          <p:cNvGrpSpPr/>
          <p:nvPr/>
        </p:nvGrpSpPr>
        <p:grpSpPr>
          <a:xfrm>
            <a:off x="406800" y="5126029"/>
            <a:ext cx="7171896" cy="1131902"/>
            <a:chOff x="8835472" y="4564101"/>
            <a:chExt cx="2148013" cy="1574265"/>
          </a:xfrm>
          <a:solidFill>
            <a:schemeClr val="accent2"/>
          </a:solidFill>
        </p:grpSpPr>
        <p:sp>
          <p:nvSpPr>
            <p:cNvPr id="24" name="Rounded Rectangle 34">
              <a:extLst>
                <a:ext uri="{FF2B5EF4-FFF2-40B4-BE49-F238E27FC236}">
                  <a16:creationId xmlns:a16="http://schemas.microsoft.com/office/drawing/2014/main" id="{CE67F2A5-5561-F1EE-F37F-435C0ABBB72F}"/>
                </a:ext>
              </a:extLst>
            </p:cNvPr>
            <p:cNvSpPr/>
            <p:nvPr/>
          </p:nvSpPr>
          <p:spPr>
            <a:xfrm>
              <a:off x="8835472" y="4604886"/>
              <a:ext cx="2134961" cy="153348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5" name="TextBox 24">
              <a:extLst>
                <a:ext uri="{FF2B5EF4-FFF2-40B4-BE49-F238E27FC236}">
                  <a16:creationId xmlns:a16="http://schemas.microsoft.com/office/drawing/2014/main" id="{08EC997A-26FC-FB34-25AA-D72D9B81F00E}"/>
                </a:ext>
              </a:extLst>
            </p:cNvPr>
            <p:cNvSpPr txBox="1"/>
            <p:nvPr/>
          </p:nvSpPr>
          <p:spPr>
            <a:xfrm>
              <a:off x="9350177" y="4564101"/>
              <a:ext cx="687870" cy="1541016"/>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600" b="0" i="0" u="none" strike="noStrike" kern="1200" cap="none" spc="0" normalizeH="0" baseline="0" noProof="0">
                  <a:ln>
                    <a:noFill/>
                  </a:ln>
                  <a:solidFill>
                    <a:srgbClr val="00AE9E"/>
                  </a:solidFill>
                  <a:effectLst/>
                  <a:uLnTx/>
                  <a:uFillTx/>
                  <a:latin typeface="Franklin Gothic Medium"/>
                  <a:ea typeface="ＭＳ Ｐゴシック" charset="0"/>
                  <a:cs typeface="Arial" charset="0"/>
                </a:rPr>
                <a:t>76</a:t>
              </a:r>
              <a:r>
                <a:rPr kumimoji="0" lang="en-GB" sz="4000" b="0" i="0" u="none" strike="noStrike" kern="1200" cap="none" spc="0" normalizeH="0" baseline="0" noProof="0">
                  <a:ln>
                    <a:noFill/>
                  </a:ln>
                  <a:solidFill>
                    <a:srgbClr val="00AE9E"/>
                  </a:solidFill>
                  <a:effectLst/>
                  <a:uLnTx/>
                  <a:uFillTx/>
                  <a:latin typeface="Franklin Gothic Medium"/>
                  <a:ea typeface="ＭＳ Ｐゴシック" charset="0"/>
                  <a:cs typeface="Arial" charset="0"/>
                </a:rPr>
                <a:t>mn</a:t>
              </a:r>
            </a:p>
          </p:txBody>
        </p:sp>
        <p:sp>
          <p:nvSpPr>
            <p:cNvPr id="26" name="TextBox 25">
              <a:extLst>
                <a:ext uri="{FF2B5EF4-FFF2-40B4-BE49-F238E27FC236}">
                  <a16:creationId xmlns:a16="http://schemas.microsoft.com/office/drawing/2014/main" id="{68D78E03-4061-56BB-5CB0-0D39ADFA2642}"/>
                </a:ext>
              </a:extLst>
            </p:cNvPr>
            <p:cNvSpPr txBox="1"/>
            <p:nvPr/>
          </p:nvSpPr>
          <p:spPr>
            <a:xfrm>
              <a:off x="10095339" y="5077773"/>
              <a:ext cx="888146" cy="513672"/>
            </a:xfrm>
            <a:prstGeom prst="rect">
              <a:avLst/>
            </a:prstGeom>
            <a:noFill/>
            <a:ln>
              <a:noFill/>
            </a:ln>
          </p:spPr>
          <p:txBody>
            <a:bodyPr wrap="square" rtlCol="0">
              <a:spAutoFit/>
            </a:bodyPr>
            <a:lstStyle/>
            <a:p>
              <a:pPr marL="0" marR="0" lvl="0" indent="-180000" algn="ctr" defTabSz="914400" rtl="0" eaLnBrk="1" fontAlgn="base" latinLnBrk="0" hangingPunct="1">
                <a:lnSpc>
                  <a:spcPct val="100000"/>
                </a:lnSpc>
                <a:spcBef>
                  <a:spcPct val="0"/>
                </a:spcBef>
                <a:spcAft>
                  <a:spcPts val="0"/>
                </a:spcAft>
                <a:buClr>
                  <a:srgbClr val="00539B"/>
                </a:buClr>
                <a:buSzPct val="100000"/>
                <a:buFontTx/>
                <a:buNone/>
                <a:tabLst/>
                <a:defRPr/>
              </a:pPr>
              <a:r>
                <a:rPr kumimoji="0" lang="en-GB" altLang="en-US" sz="1800" b="0" i="0" u="none" strike="noStrike" kern="1200" cap="none" spc="0" normalizeH="0" baseline="0" noProof="0">
                  <a:ln>
                    <a:noFill/>
                  </a:ln>
                  <a:solidFill>
                    <a:srgbClr val="00AE9E"/>
                  </a:solidFill>
                  <a:effectLst/>
                  <a:uLnTx/>
                  <a:uFillTx/>
                  <a:latin typeface="Franklin Gothic Book"/>
                  <a:ea typeface="ＭＳ Ｐゴシック" charset="0"/>
                  <a:cs typeface="Arial" charset="0"/>
                </a:rPr>
                <a:t>Citizens across Green Cities</a:t>
              </a:r>
            </a:p>
          </p:txBody>
        </p:sp>
      </p:grpSp>
      <p:grpSp>
        <p:nvGrpSpPr>
          <p:cNvPr id="14" name="Group 13">
            <a:extLst>
              <a:ext uri="{FF2B5EF4-FFF2-40B4-BE49-F238E27FC236}">
                <a16:creationId xmlns:a16="http://schemas.microsoft.com/office/drawing/2014/main" id="{D9F81277-80BB-8005-E593-DE03BE53DAE9}"/>
              </a:ext>
            </a:extLst>
          </p:cNvPr>
          <p:cNvGrpSpPr/>
          <p:nvPr/>
        </p:nvGrpSpPr>
        <p:grpSpPr>
          <a:xfrm>
            <a:off x="406800" y="2832241"/>
            <a:ext cx="7128318" cy="1102577"/>
            <a:chOff x="8835472" y="4604886"/>
            <a:chExt cx="2134961" cy="1533480"/>
          </a:xfrm>
          <a:solidFill>
            <a:schemeClr val="accent2"/>
          </a:solidFill>
        </p:grpSpPr>
        <p:sp>
          <p:nvSpPr>
            <p:cNvPr id="15" name="Rounded Rectangle 34">
              <a:extLst>
                <a:ext uri="{FF2B5EF4-FFF2-40B4-BE49-F238E27FC236}">
                  <a16:creationId xmlns:a16="http://schemas.microsoft.com/office/drawing/2014/main" id="{AD561600-34AD-1F73-2D47-87BADD07DD52}"/>
                </a:ext>
              </a:extLst>
            </p:cNvPr>
            <p:cNvSpPr/>
            <p:nvPr/>
          </p:nvSpPr>
          <p:spPr>
            <a:xfrm>
              <a:off x="8835472" y="4604886"/>
              <a:ext cx="2134961" cy="153348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8" name="TextBox 17">
              <a:extLst>
                <a:ext uri="{FF2B5EF4-FFF2-40B4-BE49-F238E27FC236}">
                  <a16:creationId xmlns:a16="http://schemas.microsoft.com/office/drawing/2014/main" id="{4BDE3D69-EAE2-B021-80B8-B6627694312A}"/>
                </a:ext>
              </a:extLst>
            </p:cNvPr>
            <p:cNvSpPr txBox="1"/>
            <p:nvPr/>
          </p:nvSpPr>
          <p:spPr>
            <a:xfrm>
              <a:off x="10141196" y="4875277"/>
              <a:ext cx="796430" cy="984538"/>
            </a:xfrm>
            <a:prstGeom prst="rect">
              <a:avLst/>
            </a:prstGeom>
            <a:noFill/>
            <a:ln>
              <a:noFill/>
            </a:ln>
          </p:spPr>
          <p:txBody>
            <a:bodyPr wrap="square" rtlCol="0">
              <a:spAutoFit/>
            </a:bodyPr>
            <a:lstStyle/>
            <a:p>
              <a:pPr marL="0" marR="0" lvl="0" indent="-180000" algn="ctr" defTabSz="914400" rtl="0" eaLnBrk="1" fontAlgn="base" latinLnBrk="0" hangingPunct="1">
                <a:lnSpc>
                  <a:spcPct val="100000"/>
                </a:lnSpc>
                <a:spcBef>
                  <a:spcPct val="0"/>
                </a:spcBef>
                <a:spcAft>
                  <a:spcPts val="0"/>
                </a:spcAft>
                <a:buClr>
                  <a:srgbClr val="00539B"/>
                </a:buClr>
                <a:buSzPct val="100000"/>
                <a:buFontTx/>
                <a:buNone/>
                <a:tabLst/>
                <a:defRPr/>
              </a:pPr>
              <a:r>
                <a:rPr kumimoji="0" lang="en-GB" altLang="en-US" sz="2000" b="0" i="0" u="none" strike="noStrike" kern="1200" cap="none" spc="0" normalizeH="0" baseline="0" noProof="0">
                  <a:ln>
                    <a:noFill/>
                  </a:ln>
                  <a:solidFill>
                    <a:srgbClr val="00AE9E"/>
                  </a:solidFill>
                  <a:effectLst/>
                  <a:uLnTx/>
                  <a:uFillTx/>
                  <a:latin typeface="Franklin Gothic Book"/>
                  <a:ea typeface="ＭＳ Ｐゴシック" charset="0"/>
                  <a:cs typeface="Arial" charset="0"/>
                </a:rPr>
                <a:t>in EBRD &amp; donor finance</a:t>
              </a:r>
            </a:p>
          </p:txBody>
        </p:sp>
      </p:grpSp>
      <p:pic>
        <p:nvPicPr>
          <p:cNvPr id="41" name="Graphic 40" descr="Euro with solid fill">
            <a:extLst>
              <a:ext uri="{FF2B5EF4-FFF2-40B4-BE49-F238E27FC236}">
                <a16:creationId xmlns:a16="http://schemas.microsoft.com/office/drawing/2014/main" id="{BF837E43-A84B-47CA-6032-970F9CF34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547" y="1764774"/>
            <a:ext cx="914400" cy="914400"/>
          </a:xfrm>
          <a:prstGeom prst="rect">
            <a:avLst/>
          </a:prstGeom>
        </p:spPr>
      </p:pic>
      <p:pic>
        <p:nvPicPr>
          <p:cNvPr id="45" name="Graphic 44" descr="Link with solid fill">
            <a:extLst>
              <a:ext uri="{FF2B5EF4-FFF2-40B4-BE49-F238E27FC236}">
                <a16:creationId xmlns:a16="http://schemas.microsoft.com/office/drawing/2014/main" id="{5A4DFB0E-F0EE-F468-1EE8-8B6B470B9D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700000">
            <a:off x="667866" y="2924115"/>
            <a:ext cx="914400" cy="914400"/>
          </a:xfrm>
          <a:prstGeom prst="rect">
            <a:avLst/>
          </a:prstGeom>
        </p:spPr>
      </p:pic>
      <p:pic>
        <p:nvPicPr>
          <p:cNvPr id="5" name="Graphic 4" descr="Group success with solid fill">
            <a:extLst>
              <a:ext uri="{FF2B5EF4-FFF2-40B4-BE49-F238E27FC236}">
                <a16:creationId xmlns:a16="http://schemas.microsoft.com/office/drawing/2014/main" id="{8A6AC950-467B-A61E-B1BC-B707DE0C91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7866" y="5243502"/>
            <a:ext cx="914400" cy="914400"/>
          </a:xfrm>
          <a:prstGeom prst="rect">
            <a:avLst/>
          </a:prstGeom>
        </p:spPr>
      </p:pic>
      <p:pic>
        <p:nvPicPr>
          <p:cNvPr id="29" name="Graphic 28" descr="Download from cloud with solid fill">
            <a:extLst>
              <a:ext uri="{FF2B5EF4-FFF2-40B4-BE49-F238E27FC236}">
                <a16:creationId xmlns:a16="http://schemas.microsoft.com/office/drawing/2014/main" id="{96F402A7-5A9E-45A6-694C-61929A5AAB7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98827" y="4117838"/>
            <a:ext cx="652478" cy="651426"/>
          </a:xfrm>
          <a:prstGeom prst="rect">
            <a:avLst/>
          </a:prstGeom>
        </p:spPr>
      </p:pic>
      <p:sp>
        <p:nvSpPr>
          <p:cNvPr id="32" name="TextBox 31">
            <a:extLst>
              <a:ext uri="{FF2B5EF4-FFF2-40B4-BE49-F238E27FC236}">
                <a16:creationId xmlns:a16="http://schemas.microsoft.com/office/drawing/2014/main" id="{66770F98-E2E6-2A2A-F2B0-7200C475D4FA}"/>
              </a:ext>
            </a:extLst>
          </p:cNvPr>
          <p:cNvSpPr txBox="1"/>
          <p:nvPr/>
        </p:nvSpPr>
        <p:spPr>
          <a:xfrm>
            <a:off x="656454" y="4556013"/>
            <a:ext cx="55298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00AE9E"/>
                </a:solidFill>
                <a:effectLst/>
                <a:uLnTx/>
                <a:uFillTx/>
                <a:latin typeface="Arial" charset="0"/>
                <a:ea typeface="ＭＳ Ｐゴシック" charset="0"/>
                <a:cs typeface="Arial" charset="0"/>
              </a:rPr>
              <a:t>CO</a:t>
            </a:r>
            <a:r>
              <a:rPr kumimoji="0" lang="en-GB" sz="1600" b="1" i="0" u="none" strike="noStrike" kern="1200" cap="none" spc="0" normalizeH="0" baseline="-25000" noProof="0">
                <a:ln>
                  <a:noFill/>
                </a:ln>
                <a:solidFill>
                  <a:srgbClr val="00AE9E"/>
                </a:solidFill>
                <a:effectLst/>
                <a:uLnTx/>
                <a:uFillTx/>
                <a:latin typeface="Arial" charset="0"/>
                <a:ea typeface="ＭＳ Ｐゴシック" charset="0"/>
                <a:cs typeface="Arial" charset="0"/>
              </a:rPr>
              <a:t>2</a:t>
            </a:r>
          </a:p>
        </p:txBody>
      </p:sp>
      <p:grpSp>
        <p:nvGrpSpPr>
          <p:cNvPr id="10" name="Group 9">
            <a:extLst>
              <a:ext uri="{FF2B5EF4-FFF2-40B4-BE49-F238E27FC236}">
                <a16:creationId xmlns:a16="http://schemas.microsoft.com/office/drawing/2014/main" id="{9F75A523-0C42-DAA1-2222-BC467D31AEA8}"/>
              </a:ext>
            </a:extLst>
          </p:cNvPr>
          <p:cNvGrpSpPr/>
          <p:nvPr/>
        </p:nvGrpSpPr>
        <p:grpSpPr>
          <a:xfrm>
            <a:off x="406801" y="1658886"/>
            <a:ext cx="7128318" cy="1114377"/>
            <a:chOff x="8835472" y="4588474"/>
            <a:chExt cx="2495195" cy="1549892"/>
          </a:xfrm>
          <a:solidFill>
            <a:schemeClr val="accent2"/>
          </a:solidFill>
        </p:grpSpPr>
        <p:sp>
          <p:nvSpPr>
            <p:cNvPr id="11" name="Rounded Rectangle 34">
              <a:extLst>
                <a:ext uri="{FF2B5EF4-FFF2-40B4-BE49-F238E27FC236}">
                  <a16:creationId xmlns:a16="http://schemas.microsoft.com/office/drawing/2014/main" id="{905AE354-BDAD-2D35-4F03-9C45ADEDD86D}"/>
                </a:ext>
              </a:extLst>
            </p:cNvPr>
            <p:cNvSpPr/>
            <p:nvPr/>
          </p:nvSpPr>
          <p:spPr>
            <a:xfrm>
              <a:off x="8835472" y="4604886"/>
              <a:ext cx="2495195" cy="1533480"/>
            </a:xfrm>
            <a:prstGeom prst="roundRect">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TextBox 11">
              <a:extLst>
                <a:ext uri="{FF2B5EF4-FFF2-40B4-BE49-F238E27FC236}">
                  <a16:creationId xmlns:a16="http://schemas.microsoft.com/office/drawing/2014/main" id="{45FCEFEF-EB0C-C0E0-5EA4-6B862082BB65}"/>
                </a:ext>
              </a:extLst>
            </p:cNvPr>
            <p:cNvSpPr txBox="1"/>
            <p:nvPr/>
          </p:nvSpPr>
          <p:spPr>
            <a:xfrm>
              <a:off x="9354911" y="4588474"/>
              <a:ext cx="968259" cy="1541017"/>
            </a:xfrm>
            <a:prstGeom prst="rect">
              <a:avLst/>
            </a:prstGeom>
            <a:noFill/>
            <a:ln w="38100">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600" b="0" i="0" u="none" strike="noStrike" kern="1200" cap="none" spc="0" normalizeH="0" baseline="0" noProof="0" dirty="0">
                  <a:ln>
                    <a:noFill/>
                  </a:ln>
                  <a:solidFill>
                    <a:srgbClr val="00AE9E"/>
                  </a:solidFill>
                  <a:effectLst/>
                  <a:uLnTx/>
                  <a:uFillTx/>
                  <a:latin typeface="Franklin Gothic Medium"/>
                  <a:ea typeface="ＭＳ Ｐゴシック" charset="0"/>
                  <a:cs typeface="Arial" charset="0"/>
                </a:rPr>
                <a:t>€3.2</a:t>
              </a:r>
              <a:r>
                <a:rPr kumimoji="0" lang="en-GB" sz="4000" b="0" i="0" u="none" strike="noStrike" kern="1200" cap="none" spc="0" normalizeH="0" baseline="0" noProof="0" dirty="0">
                  <a:ln>
                    <a:noFill/>
                  </a:ln>
                  <a:solidFill>
                    <a:srgbClr val="00AE9E"/>
                  </a:solidFill>
                  <a:effectLst/>
                  <a:uLnTx/>
                  <a:uFillTx/>
                  <a:latin typeface="Franklin Gothic Medium"/>
                  <a:ea typeface="ＭＳ Ｐゴシック" charset="0"/>
                  <a:cs typeface="Arial" charset="0"/>
                </a:rPr>
                <a:t>bn</a:t>
              </a:r>
            </a:p>
          </p:txBody>
        </p:sp>
        <p:sp>
          <p:nvSpPr>
            <p:cNvPr id="13" name="TextBox 12">
              <a:extLst>
                <a:ext uri="{FF2B5EF4-FFF2-40B4-BE49-F238E27FC236}">
                  <a16:creationId xmlns:a16="http://schemas.microsoft.com/office/drawing/2014/main" id="{4AF49597-A9E6-5BC4-6FAE-6E84FA041950}"/>
                </a:ext>
              </a:extLst>
            </p:cNvPr>
            <p:cNvSpPr txBox="1"/>
            <p:nvPr/>
          </p:nvSpPr>
          <p:spPr>
            <a:xfrm>
              <a:off x="10358359" y="4851828"/>
              <a:ext cx="937119" cy="984538"/>
            </a:xfrm>
            <a:prstGeom prst="rect">
              <a:avLst/>
            </a:prstGeom>
            <a:noFill/>
            <a:ln w="38100">
              <a:noFill/>
            </a:ln>
          </p:spPr>
          <p:txBody>
            <a:bodyPr wrap="square" rtlCol="0">
              <a:spAutoFit/>
            </a:bodyPr>
            <a:lstStyle/>
            <a:p>
              <a:pPr marL="0" marR="0" lvl="0" indent="-180000" algn="ctr" defTabSz="914400" rtl="0" eaLnBrk="1" fontAlgn="base" latinLnBrk="0" hangingPunct="1">
                <a:lnSpc>
                  <a:spcPct val="100000"/>
                </a:lnSpc>
                <a:spcBef>
                  <a:spcPct val="0"/>
                </a:spcBef>
                <a:spcAft>
                  <a:spcPts val="0"/>
                </a:spcAft>
                <a:buClr>
                  <a:srgbClr val="00539B"/>
                </a:buClr>
                <a:buSzPct val="100000"/>
                <a:buFontTx/>
                <a:buNone/>
                <a:tabLst/>
                <a:defRPr/>
              </a:pPr>
              <a:r>
                <a:rPr kumimoji="0" lang="en-GB" altLang="en-US" sz="2000" b="0" i="0" u="none" strike="noStrike" kern="1200" cap="none" spc="0" normalizeH="0" baseline="0" noProof="0">
                  <a:ln>
                    <a:noFill/>
                  </a:ln>
                  <a:solidFill>
                    <a:srgbClr val="00AE9E"/>
                  </a:solidFill>
                  <a:effectLst/>
                  <a:uLnTx/>
                  <a:uFillTx/>
                  <a:latin typeface="Franklin Gothic Book"/>
                  <a:ea typeface="ＭＳ Ｐゴシック" charset="0"/>
                  <a:cs typeface="Arial" charset="0"/>
                </a:rPr>
                <a:t>Invested in sustainable infrastructure</a:t>
              </a:r>
            </a:p>
          </p:txBody>
        </p:sp>
      </p:grpSp>
      <p:sp>
        <p:nvSpPr>
          <p:cNvPr id="38" name="TextBox 37">
            <a:extLst>
              <a:ext uri="{FF2B5EF4-FFF2-40B4-BE49-F238E27FC236}">
                <a16:creationId xmlns:a16="http://schemas.microsoft.com/office/drawing/2014/main" id="{4302D8F9-F0F0-3F5A-4717-3507E0913046}"/>
              </a:ext>
            </a:extLst>
          </p:cNvPr>
          <p:cNvSpPr txBox="1"/>
          <p:nvPr/>
        </p:nvSpPr>
        <p:spPr>
          <a:xfrm>
            <a:off x="1890744" y="2829532"/>
            <a:ext cx="2766140" cy="1107996"/>
          </a:xfrm>
          <a:prstGeom prst="rect">
            <a:avLst/>
          </a:prstGeom>
          <a:noFill/>
          <a:ln w="38100">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600" b="0" i="0" u="none" strike="noStrike" kern="1200" cap="none" spc="0" normalizeH="0" baseline="0" noProof="0">
                <a:ln>
                  <a:noFill/>
                </a:ln>
                <a:solidFill>
                  <a:srgbClr val="00AE9E"/>
                </a:solidFill>
                <a:effectLst/>
                <a:uLnTx/>
                <a:uFillTx/>
                <a:latin typeface="Franklin Gothic Medium"/>
                <a:ea typeface="ＭＳ Ｐゴシック" charset="0"/>
                <a:cs typeface="Arial" charset="0"/>
              </a:rPr>
              <a:t>€7</a:t>
            </a:r>
            <a:r>
              <a:rPr kumimoji="0" lang="en-GB" sz="4000" b="0" i="0" u="none" strike="noStrike" kern="1200" cap="none" spc="0" normalizeH="0" baseline="0" noProof="0">
                <a:ln>
                  <a:noFill/>
                </a:ln>
                <a:solidFill>
                  <a:srgbClr val="00AE9E"/>
                </a:solidFill>
                <a:effectLst/>
                <a:uLnTx/>
                <a:uFillTx/>
                <a:latin typeface="Franklin Gothic Medium"/>
                <a:ea typeface="ＭＳ Ｐゴシック" charset="0"/>
                <a:cs typeface="Arial" charset="0"/>
              </a:rPr>
              <a:t>bn</a:t>
            </a:r>
          </a:p>
        </p:txBody>
      </p:sp>
    </p:spTree>
    <p:extLst>
      <p:ext uri="{BB962C8B-B14F-4D97-AF65-F5344CB8AC3E}">
        <p14:creationId xmlns:p14="http://schemas.microsoft.com/office/powerpoint/2010/main" val="4181217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11FA5-C71A-71A2-51B9-27FD7E5D3C0D}"/>
              </a:ext>
            </a:extLst>
          </p:cNvPr>
          <p:cNvSpPr txBox="1"/>
          <p:nvPr/>
        </p:nvSpPr>
        <p:spPr>
          <a:xfrm>
            <a:off x="4190566" y="2588739"/>
            <a:ext cx="3516764" cy="1169551"/>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0"/>
              </a:spcAft>
              <a:buClrTx/>
              <a:buSzTx/>
              <a:tabLst/>
              <a:defRPr/>
            </a:pPr>
            <a:r>
              <a:rPr lang="en-GB" sz="7000" b="1">
                <a:solidFill>
                  <a:schemeClr val="accent5">
                    <a:lumMod val="75000"/>
                  </a:schemeClr>
                </a:solidFill>
                <a:latin typeface="Calibri" panose="020F0502020204030204" pitchFamily="34" charset="0"/>
              </a:rPr>
              <a:t>Q&amp;A</a:t>
            </a:r>
            <a:endParaRPr kumimoji="0" lang="en-GB" sz="7000" b="0" i="0" u="none" strike="noStrike" kern="1200" cap="none" spc="0" normalizeH="0" baseline="0" noProof="0">
              <a:ln>
                <a:noFill/>
              </a:ln>
              <a:solidFill>
                <a:schemeClr val="accent5">
                  <a:lumMod val="75000"/>
                </a:scheme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452378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74D35-4AED-CA23-E66B-223DA1A619C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5D5A0B3-5E7B-3EA1-4237-F47658D5E300}"/>
              </a:ext>
            </a:extLst>
          </p:cNvPr>
          <p:cNvSpPr>
            <a:spLocks noGrp="1"/>
          </p:cNvSpPr>
          <p:nvPr>
            <p:ph type="title"/>
          </p:nvPr>
        </p:nvSpPr>
        <p:spPr>
          <a:xfrm>
            <a:off x="402567" y="640309"/>
            <a:ext cx="9591825" cy="732818"/>
          </a:xfrm>
        </p:spPr>
        <p:txBody>
          <a:bodyPr/>
          <a:lstStyle/>
          <a:p>
            <a:pPr algn="l"/>
            <a:r>
              <a:rPr lang="en-GB" sz="3600"/>
              <a:t>Nature Restoration Law webinar series: what’s next?</a:t>
            </a:r>
          </a:p>
        </p:txBody>
      </p:sp>
      <p:sp>
        <p:nvSpPr>
          <p:cNvPr id="10" name="TextBox 9">
            <a:extLst>
              <a:ext uri="{FF2B5EF4-FFF2-40B4-BE49-F238E27FC236}">
                <a16:creationId xmlns:a16="http://schemas.microsoft.com/office/drawing/2014/main" id="{84D2EAE2-8EB5-31C3-9D30-DBBC20A7A5A3}"/>
              </a:ext>
            </a:extLst>
          </p:cNvPr>
          <p:cNvSpPr txBox="1"/>
          <p:nvPr/>
        </p:nvSpPr>
        <p:spPr>
          <a:xfrm>
            <a:off x="407669" y="2123737"/>
            <a:ext cx="7416017" cy="3683060"/>
          </a:xfrm>
          <a:prstGeom prst="rect">
            <a:avLst/>
          </a:prstGeom>
          <a:noFill/>
          <a:ln>
            <a:noFill/>
          </a:ln>
        </p:spPr>
        <p:txBody>
          <a:bodyPr wrap="square" lIns="91440" tIns="45720" rIns="91440" bIns="45720" anchor="t">
            <a:spAutoFit/>
          </a:bodyPr>
          <a:lstStyle/>
          <a:p>
            <a:pPr indent="-151765" algn="ctr">
              <a:spcBef>
                <a:spcPts val="600"/>
              </a:spcBef>
              <a:spcAft>
                <a:spcPts val="600"/>
              </a:spcAft>
              <a:defRPr/>
            </a:pPr>
            <a:r>
              <a:rPr kumimoji="0" lang="en-GB" b="1" dirty="0">
                <a:latin typeface="Calibri"/>
                <a:ea typeface="Calibri"/>
                <a:cs typeface="Calibri"/>
              </a:rPr>
              <a:t>Webinar #6: Collaboration on National Restoration Plans</a:t>
            </a:r>
          </a:p>
          <a:p>
            <a:pPr indent="-151765" algn="ctr">
              <a:spcBef>
                <a:spcPts val="600"/>
              </a:spcBef>
              <a:spcAft>
                <a:spcPts val="600"/>
              </a:spcAft>
              <a:defRPr/>
            </a:pPr>
            <a:r>
              <a:rPr kumimoji="0" lang="en-GB" sz="1800" b="0" i="0" u="none" strike="noStrike" kern="1200" cap="none" spc="0" normalizeH="0" baseline="0" noProof="0" dirty="0">
                <a:ln>
                  <a:noFill/>
                </a:ln>
                <a:solidFill>
                  <a:srgbClr val="000000"/>
                </a:solidFill>
                <a:effectLst/>
                <a:uLnTx/>
                <a:uFillTx/>
                <a:latin typeface="Calibri"/>
                <a:ea typeface="Calibri"/>
                <a:cs typeface="Calibri"/>
              </a:rPr>
              <a:t>Thursday 12 June at 10.00-12.00 CEST</a:t>
            </a:r>
            <a:endParaRPr lang="en-GB" sz="1800" b="0" i="0" u="none" strike="noStrike" kern="1200" cap="none" spc="0" normalizeH="0" baseline="0" noProof="0" dirty="0">
              <a:ln>
                <a:noFill/>
              </a:ln>
              <a:solidFill>
                <a:srgbClr val="000000"/>
              </a:solidFill>
              <a:effectLst/>
              <a:uLnTx/>
              <a:uFillTx/>
              <a:latin typeface="Calibri"/>
              <a:ea typeface="Calibri"/>
              <a:cs typeface="Calibri"/>
            </a:endParaRPr>
          </a:p>
          <a:p>
            <a:pPr marL="0" marR="0" lvl="0" indent="0" algn="l" defTabSz="914400" rtl="0" eaLnBrk="1" fontAlgn="auto" latinLnBrk="0" hangingPunct="1">
              <a:lnSpc>
                <a:spcPts val="1600"/>
              </a:lnSpc>
              <a:spcBef>
                <a:spcPts val="600"/>
              </a:spcBef>
              <a:spcAft>
                <a:spcPts val="600"/>
              </a:spcAft>
              <a:buClrTx/>
              <a:buSzPts val="1000"/>
              <a:buFontTx/>
              <a:buNone/>
              <a:tabLst>
                <a:tab pos="457200" algn="l"/>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buSzPts val="1000"/>
              <a:tabLst>
                <a:tab pos="457200" algn="l"/>
              </a:tabLst>
              <a:defRPr/>
            </a:pPr>
            <a:r>
              <a:rPr lang="en-GB" dirty="0">
                <a:solidFill>
                  <a:srgbClr val="000000"/>
                </a:solidFill>
                <a:latin typeface="Calibri"/>
                <a:ea typeface="Calibri"/>
                <a:cs typeface="Calibri"/>
              </a:rPr>
              <a:t>➡️ </a:t>
            </a:r>
            <a:r>
              <a:rPr lang="en-GB" b="1" dirty="0">
                <a:solidFill>
                  <a:srgbClr val="000000"/>
                </a:solidFill>
                <a:latin typeface="Calibri"/>
                <a:ea typeface="Calibri"/>
                <a:cs typeface="Calibri"/>
              </a:rPr>
              <a:t>Kristian Kvist, </a:t>
            </a:r>
            <a:r>
              <a:rPr lang="en-GB" dirty="0">
                <a:solidFill>
                  <a:srgbClr val="000000"/>
                </a:solidFill>
                <a:latin typeface="Calibri"/>
                <a:ea typeface="Calibri"/>
                <a:cs typeface="Calibri"/>
              </a:rPr>
              <a:t>Expert, Forest Ecosystem Restoration, European Environment Agency</a:t>
            </a:r>
            <a:endParaRPr lang="en-GB">
              <a:ea typeface="Calibri"/>
              <a:cs typeface="Calibri"/>
            </a:endParaRPr>
          </a:p>
          <a:p>
            <a:pPr algn="just">
              <a:tabLst>
                <a:tab pos="457200" algn="l"/>
              </a:tabLst>
              <a:defRPr/>
            </a:pPr>
            <a:r>
              <a:rPr lang="en-GB" dirty="0">
                <a:solidFill>
                  <a:srgbClr val="000000"/>
                </a:solidFill>
                <a:latin typeface="Calibri"/>
                <a:ea typeface="Calibri"/>
                <a:cs typeface="Calibri"/>
              </a:rPr>
              <a:t>➡️</a:t>
            </a:r>
            <a:r>
              <a:rPr lang="en-GB" b="1" dirty="0">
                <a:solidFill>
                  <a:srgbClr val="000000"/>
                </a:solidFill>
                <a:latin typeface="Calibri"/>
                <a:ea typeface="Calibri"/>
                <a:cs typeface="Calibri"/>
              </a:rPr>
              <a:t>Axelle Griffon, </a:t>
            </a:r>
            <a:r>
              <a:rPr lang="en-GB" dirty="0">
                <a:solidFill>
                  <a:srgbClr val="000000"/>
                </a:solidFill>
                <a:latin typeface="Calibri"/>
                <a:ea typeface="Calibri"/>
                <a:cs typeface="Calibri"/>
              </a:rPr>
              <a:t>Senior Policy Advisor, Council of European Municipalities and Regions (CEMR)</a:t>
            </a:r>
            <a:endParaRPr lang="en-GB">
              <a:ea typeface="Calibri"/>
              <a:cs typeface="Calibri"/>
            </a:endParaRPr>
          </a:p>
          <a:p>
            <a:pPr algn="just">
              <a:tabLst>
                <a:tab pos="457200" algn="l"/>
              </a:tabLst>
              <a:defRPr/>
            </a:pPr>
            <a:r>
              <a:rPr lang="en-GB" dirty="0">
                <a:solidFill>
                  <a:srgbClr val="000000"/>
                </a:solidFill>
                <a:latin typeface="Calibri"/>
                <a:ea typeface="Calibri"/>
                <a:cs typeface="Calibri"/>
              </a:rPr>
              <a:t>➡️ </a:t>
            </a:r>
            <a:r>
              <a:rPr lang="en-GB" b="1" dirty="0">
                <a:solidFill>
                  <a:srgbClr val="000000"/>
                </a:solidFill>
                <a:latin typeface="Calibri"/>
                <a:ea typeface="Calibri"/>
                <a:cs typeface="Calibri"/>
              </a:rPr>
              <a:t>Laura Maki, </a:t>
            </a:r>
            <a:r>
              <a:rPr lang="en-GB" dirty="0">
                <a:solidFill>
                  <a:srgbClr val="000000"/>
                </a:solidFill>
                <a:latin typeface="Calibri"/>
                <a:ea typeface="Calibri"/>
                <a:cs typeface="Calibri"/>
              </a:rPr>
              <a:t>Senior Advisor, The Association of Finnish Cities and Municipalities</a:t>
            </a:r>
            <a:endParaRPr lang="en-GB">
              <a:ea typeface="Calibri"/>
              <a:cs typeface="Calibri"/>
            </a:endParaRPr>
          </a:p>
          <a:p>
            <a:pPr algn="just">
              <a:tabLst>
                <a:tab pos="457200" algn="l"/>
              </a:tabLst>
              <a:defRPr/>
            </a:pPr>
            <a:r>
              <a:rPr lang="en-GB" dirty="0">
                <a:solidFill>
                  <a:srgbClr val="000000"/>
                </a:solidFill>
                <a:latin typeface="Calibri"/>
                <a:ea typeface="Calibri"/>
                <a:cs typeface="Calibri"/>
              </a:rPr>
              <a:t>➡️ </a:t>
            </a:r>
            <a:r>
              <a:rPr lang="en-GB" b="1" dirty="0">
                <a:solidFill>
                  <a:srgbClr val="000000"/>
                </a:solidFill>
                <a:latin typeface="Calibri"/>
                <a:ea typeface="Calibri"/>
                <a:cs typeface="Calibri"/>
              </a:rPr>
              <a:t>Virve Hokkanen</a:t>
            </a:r>
            <a:r>
              <a:rPr lang="en-GB" dirty="0">
                <a:solidFill>
                  <a:srgbClr val="000000"/>
                </a:solidFill>
                <a:latin typeface="Calibri"/>
                <a:ea typeface="Calibri"/>
                <a:cs typeface="Calibri"/>
              </a:rPr>
              <a:t>, Senior Specialist in the Ministry for Environment</a:t>
            </a:r>
            <a:endParaRPr lang="en-GB" dirty="0">
              <a:ea typeface="Calibri"/>
              <a:cs typeface="Calibri"/>
            </a:endParaRPr>
          </a:p>
          <a:p>
            <a:pPr>
              <a:spcBef>
                <a:spcPts val="600"/>
              </a:spcBef>
              <a:spcAft>
                <a:spcPts val="600"/>
              </a:spcAft>
              <a:buSzPts val="1000"/>
              <a:tabLst>
                <a:tab pos="457200" algn="l"/>
              </a:tabLst>
              <a:defRPr/>
            </a:pPr>
            <a:endParaRPr lang="en-GB" dirty="0">
              <a:solidFill>
                <a:srgbClr val="FF0000"/>
              </a:solidFill>
              <a:highlight>
                <a:srgbClr val="FFFF00"/>
              </a:highlight>
              <a:latin typeface="Calibri"/>
              <a:ea typeface="Calibri"/>
              <a:cs typeface="Calibri"/>
            </a:endParaRPr>
          </a:p>
        </p:txBody>
      </p:sp>
      <p:sp>
        <p:nvSpPr>
          <p:cNvPr id="12" name="TextBox 11">
            <a:extLst>
              <a:ext uri="{FF2B5EF4-FFF2-40B4-BE49-F238E27FC236}">
                <a16:creationId xmlns:a16="http://schemas.microsoft.com/office/drawing/2014/main" id="{9D43D944-6458-4B66-98B4-D5FEF9551584}"/>
              </a:ext>
            </a:extLst>
          </p:cNvPr>
          <p:cNvSpPr txBox="1"/>
          <p:nvPr/>
        </p:nvSpPr>
        <p:spPr>
          <a:xfrm>
            <a:off x="2690622" y="6354851"/>
            <a:ext cx="455142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Calibri"/>
                <a:ea typeface="+mn-ea"/>
                <a:cs typeface="+mn-cs"/>
              </a:rPr>
              <a:t>https://www.urbanagenda.urban-initiative.eu/news-events</a:t>
            </a:r>
          </a:p>
        </p:txBody>
      </p:sp>
      <p:sp>
        <p:nvSpPr>
          <p:cNvPr id="3" name="TextBox 2">
            <a:extLst>
              <a:ext uri="{FF2B5EF4-FFF2-40B4-BE49-F238E27FC236}">
                <a16:creationId xmlns:a16="http://schemas.microsoft.com/office/drawing/2014/main" id="{AA11B6F6-15F7-9022-ECF2-4F3CE76E06D9}"/>
              </a:ext>
            </a:extLst>
          </p:cNvPr>
          <p:cNvSpPr txBox="1"/>
          <p:nvPr/>
        </p:nvSpPr>
        <p:spPr>
          <a:xfrm>
            <a:off x="8859543" y="2213879"/>
            <a:ext cx="2622176" cy="3508653"/>
          </a:xfrm>
          <a:prstGeom prst="rect">
            <a:avLst/>
          </a:prstGeom>
          <a:noFill/>
          <a:ln>
            <a:solidFill>
              <a:srgbClr val="FFC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i="1" dirty="0">
                <a:ea typeface="Calibri"/>
                <a:cs typeface="Calibri"/>
              </a:rPr>
              <a:t>What are the National Restoration Plans? What format will they take? </a:t>
            </a:r>
            <a:endParaRPr lang="en-US" i="1">
              <a:ea typeface="Calibri"/>
              <a:cs typeface="Calibri"/>
            </a:endParaRPr>
          </a:p>
          <a:p>
            <a:pPr algn="ctr"/>
            <a:endParaRPr lang="en-GB" sz="1200" i="1" dirty="0">
              <a:ea typeface="Calibri"/>
              <a:cs typeface="Calibri"/>
            </a:endParaRPr>
          </a:p>
          <a:p>
            <a:pPr algn="ctr"/>
            <a:r>
              <a:rPr lang="en-GB" i="1" dirty="0">
                <a:ea typeface="Calibri"/>
                <a:cs typeface="Calibri"/>
              </a:rPr>
              <a:t>Are cities and national ministries already in contact regarding the Nature Restoration Law? </a:t>
            </a:r>
          </a:p>
          <a:p>
            <a:pPr algn="ctr"/>
            <a:endParaRPr lang="en-GB" sz="1200" i="1" dirty="0">
              <a:ea typeface="Calibri"/>
              <a:cs typeface="Calibri"/>
            </a:endParaRPr>
          </a:p>
          <a:p>
            <a:pPr algn="ctr"/>
            <a:r>
              <a:rPr lang="en-GB" i="1" dirty="0">
                <a:ea typeface="Calibri"/>
                <a:cs typeface="Calibri"/>
              </a:rPr>
              <a:t>Case study: how Finnish cities are collaborating with their national environment ministry</a:t>
            </a:r>
          </a:p>
        </p:txBody>
      </p:sp>
    </p:spTree>
    <p:extLst>
      <p:ext uri="{BB962C8B-B14F-4D97-AF65-F5344CB8AC3E}">
        <p14:creationId xmlns:p14="http://schemas.microsoft.com/office/powerpoint/2010/main" val="40268276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 name="BJHEADERFOOTERTEXTMARKING" val="OFFICIAL USE "/>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 name="BJHEADERFOOTERTEXTMARKING" val="OFFICIAL USE "/>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 name="BJHEADERFOOTERTEXTMARKING" val="OFFICIAL USE "/>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 name="BJHEADERFOOTERTEXTMARKING" val="OFFICIAL USE "/>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 name="BJHEADERFOOTERTEXTMARKING" val="OFFICIAL USE "/>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USE "/>
  <p:tag name="BJHEADERFOOTERTEXTMARKING" val="OFFICIAL USE "/>
</p:tagLst>
</file>

<file path=ppt/theme/theme1.xml><?xml version="1.0" encoding="utf-8"?>
<a:theme xmlns:a="http://schemas.openxmlformats.org/drawingml/2006/main" name="UA_Circular Economy_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 General_ppt template.potx" id="{B56D6873-8129-4581-8C2E-4A1B3B6FCA0D}" vid="{BC4FC7FC-F556-414E-BFA1-2A3035396211}"/>
    </a:ext>
  </a:extLst>
</a:theme>
</file>

<file path=ppt/theme/theme10.xml><?xml version="1.0" encoding="utf-8"?>
<a:theme xmlns:a="http://schemas.openxmlformats.org/drawingml/2006/main" name="Title and section slides">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11.xml><?xml version="1.0" encoding="utf-8"?>
<a:theme xmlns:a="http://schemas.openxmlformats.org/drawingml/2006/main" name="Presentations+template">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Custom 1">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254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12.xml><?xml version="1.0" encoding="utf-8"?>
<a:theme xmlns:a="http://schemas.openxmlformats.org/drawingml/2006/main" name="1_template-english-4.3">
  <a:themeElements>
    <a:clrScheme name="EBRD colours">
      <a:dk1>
        <a:srgbClr val="58595B"/>
      </a:dk1>
      <a:lt1>
        <a:srgbClr val="FFFFFF"/>
      </a:lt1>
      <a:dk2>
        <a:srgbClr val="0079C1"/>
      </a:dk2>
      <a:lt2>
        <a:srgbClr val="7EA6D7"/>
      </a:lt2>
      <a:accent1>
        <a:srgbClr val="00539B"/>
      </a:accent1>
      <a:accent2>
        <a:srgbClr val="00AE9E"/>
      </a:accent2>
      <a:accent3>
        <a:srgbClr val="0079C1"/>
      </a:accent3>
      <a:accent4>
        <a:srgbClr val="7EA6D7"/>
      </a:accent4>
      <a:accent5>
        <a:srgbClr val="00747A"/>
      </a:accent5>
      <a:accent6>
        <a:srgbClr val="000000"/>
      </a:accent6>
      <a:hlink>
        <a:srgbClr val="00539B"/>
      </a:hlink>
      <a:folHlink>
        <a:srgbClr val="0079C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t"/>
      <a:lstStyle>
        <a:defPPr>
          <a:spcAft>
            <a:spcPts val="600"/>
          </a:spcAft>
          <a:defRPr dirty="0" smtClean="0"/>
        </a:defPPr>
      </a:lstStyle>
      <a:style>
        <a:lnRef idx="1">
          <a:schemeClr val="accent1"/>
        </a:lnRef>
        <a:fillRef idx="3">
          <a:schemeClr val="accent1"/>
        </a:fillRef>
        <a:effectRef idx="2">
          <a:schemeClr val="accent1"/>
        </a:effectRef>
        <a:fontRef idx="minor">
          <a:schemeClr val="lt1"/>
        </a:fontRef>
      </a:style>
    </a:spDef>
    <a:lnDef>
      <a:spPr>
        <a:ln w="254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solidFill>
              <a:schemeClr val="bg1">
                <a:lumMod val="50000"/>
              </a:schemeClr>
            </a:solidFill>
          </a:defRPr>
        </a:defPPr>
      </a:lstStyle>
    </a:tx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Espoo">
  <a:themeElements>
    <a:clrScheme name="Espoon kaupunki">
      <a:dk1>
        <a:sysClr val="windowText" lastClr="000000"/>
      </a:dk1>
      <a:lt1>
        <a:sysClr val="window" lastClr="FFFFFF"/>
      </a:lt1>
      <a:dk2>
        <a:srgbClr val="091C38"/>
      </a:dk2>
      <a:lt2>
        <a:srgbClr val="C9D4DD"/>
      </a:lt2>
      <a:accent1>
        <a:srgbClr val="0047B6"/>
      </a:accent1>
      <a:accent2>
        <a:srgbClr val="FFC386"/>
      </a:accent2>
      <a:accent3>
        <a:srgbClr val="014B30"/>
      </a:accent3>
      <a:accent4>
        <a:srgbClr val="FF4F57"/>
      </a:accent4>
      <a:accent5>
        <a:srgbClr val="FCA5C7"/>
      </a:accent5>
      <a:accent6>
        <a:srgbClr val="FDE6DB"/>
      </a:accent6>
      <a:hlink>
        <a:srgbClr val="0047B6"/>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0047B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01 Espoon PowerPoint-malli.potx" id="{394720CF-70F8-4820-B853-02F48B92462B}" vid="{8CA3B158-F224-42C4-910A-4984F556E2D9}"/>
    </a:ext>
  </a:extLst>
</a:theme>
</file>

<file path=ppt/theme/theme3.xml><?xml version="1.0" encoding="utf-8"?>
<a:theme xmlns:a="http://schemas.openxmlformats.org/drawingml/2006/main" name="Thème_Ville_de_Paris">
  <a:themeElements>
    <a:clrScheme name="Ville de Paris - PowerPoint">
      <a:dk1>
        <a:srgbClr val="071F32"/>
      </a:dk1>
      <a:lt1>
        <a:sysClr val="window" lastClr="FFFFFF"/>
      </a:lt1>
      <a:dk2>
        <a:srgbClr val="071F32"/>
      </a:dk2>
      <a:lt2>
        <a:srgbClr val="F0F0F0"/>
      </a:lt2>
      <a:accent1>
        <a:srgbClr val="25DCCC"/>
      </a:accent1>
      <a:accent2>
        <a:srgbClr val="FFCD00"/>
      </a:accent2>
      <a:accent3>
        <a:srgbClr val="FB394A"/>
      </a:accent3>
      <a:accent4>
        <a:srgbClr val="3ECD2E"/>
      </a:accent4>
      <a:accent5>
        <a:srgbClr val="FF3300"/>
      </a:accent5>
      <a:accent6>
        <a:srgbClr val="354BCF"/>
      </a:accent6>
      <a:hlink>
        <a:srgbClr val="31EEF3"/>
      </a:hlink>
      <a:folHlink>
        <a:srgbClr val="F0F0F0"/>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ème_Ville_de_Paris" id="{8AB8F81D-34FF-4596-9008-B2B43E32F2EB}" vid="{533D02D3-79B6-4905-ACB6-FABA96D02E91}"/>
    </a:ext>
  </a:extLst>
</a:theme>
</file>

<file path=ppt/theme/theme4.xml><?xml version="1.0" encoding="utf-8"?>
<a:theme xmlns:a="http://schemas.openxmlformats.org/drawingml/2006/main" name="Ville de Paris - Partie 1">
  <a:themeElements>
    <a:clrScheme name="Ville de Paris - PowerPoint">
      <a:dk1>
        <a:srgbClr val="071F32"/>
      </a:dk1>
      <a:lt1>
        <a:sysClr val="window" lastClr="FFFFFF"/>
      </a:lt1>
      <a:dk2>
        <a:srgbClr val="071F32"/>
      </a:dk2>
      <a:lt2>
        <a:srgbClr val="F0F0F0"/>
      </a:lt2>
      <a:accent1>
        <a:srgbClr val="25DCCC"/>
      </a:accent1>
      <a:accent2>
        <a:srgbClr val="FFCD00"/>
      </a:accent2>
      <a:accent3>
        <a:srgbClr val="FB394A"/>
      </a:accent3>
      <a:accent4>
        <a:srgbClr val="3ECD2E"/>
      </a:accent4>
      <a:accent5>
        <a:srgbClr val="FF3300"/>
      </a:accent5>
      <a:accent6>
        <a:srgbClr val="354BCF"/>
      </a:accent6>
      <a:hlink>
        <a:srgbClr val="31EEF3"/>
      </a:hlink>
      <a:folHlink>
        <a:srgbClr val="F0F0F0"/>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ésentation1" id="{24935C6C-5BE7-3642-9754-D247BE079794}" vid="{41C100BE-0D3E-7E4D-861C-537861C41808}"/>
    </a:ext>
  </a:extLst>
</a:theme>
</file>

<file path=ppt/theme/theme5.xml><?xml version="1.0" encoding="utf-8"?>
<a:theme xmlns:a="http://schemas.openxmlformats.org/drawingml/2006/main" name="BLANC">
  <a:themeElements>
    <a:clrScheme name="AMB">
      <a:dk1>
        <a:sysClr val="windowText" lastClr="000000"/>
      </a:dk1>
      <a:lt1>
        <a:sysClr val="window" lastClr="FFFFFF"/>
      </a:lt1>
      <a:dk2>
        <a:srgbClr val="44546A"/>
      </a:dk2>
      <a:lt2>
        <a:srgbClr val="E7E6E6"/>
      </a:lt2>
      <a:accent1>
        <a:srgbClr val="5B9BD5"/>
      </a:accent1>
      <a:accent2>
        <a:srgbClr val="4472C4"/>
      </a:accent2>
      <a:accent3>
        <a:srgbClr val="70AD47"/>
      </a:accent3>
      <a:accent4>
        <a:srgbClr val="FFDB01"/>
      </a:accent4>
      <a:accent5>
        <a:srgbClr val="C00000"/>
      </a:accent5>
      <a:accent6>
        <a:srgbClr val="FF0000"/>
      </a:accent6>
      <a:hlink>
        <a:srgbClr val="0563C1"/>
      </a:hlink>
      <a:folHlink>
        <a:srgbClr val="954F72"/>
      </a:folHlink>
    </a:clrScheme>
    <a:fontScheme name="Rubik">
      <a:majorFont>
        <a:latin typeface="Rubik SemiBold"/>
        <a:ea typeface=""/>
        <a:cs typeface=""/>
      </a:majorFont>
      <a:minorFont>
        <a:latin typeface="Rubik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BLANC">
  <a:themeElements>
    <a:clrScheme name="AMB">
      <a:dk1>
        <a:sysClr val="windowText" lastClr="000000"/>
      </a:dk1>
      <a:lt1>
        <a:sysClr val="window" lastClr="FFFFFF"/>
      </a:lt1>
      <a:dk2>
        <a:srgbClr val="44546A"/>
      </a:dk2>
      <a:lt2>
        <a:srgbClr val="E7E6E6"/>
      </a:lt2>
      <a:accent1>
        <a:srgbClr val="5B9BD5"/>
      </a:accent1>
      <a:accent2>
        <a:srgbClr val="4472C4"/>
      </a:accent2>
      <a:accent3>
        <a:srgbClr val="70AD47"/>
      </a:accent3>
      <a:accent4>
        <a:srgbClr val="FFDB01"/>
      </a:accent4>
      <a:accent5>
        <a:srgbClr val="C00000"/>
      </a:accent5>
      <a:accent6>
        <a:srgbClr val="FF0000"/>
      </a:accent6>
      <a:hlink>
        <a:srgbClr val="0563C1"/>
      </a:hlink>
      <a:folHlink>
        <a:srgbClr val="954F72"/>
      </a:folHlink>
    </a:clrScheme>
    <a:fontScheme name="Rubik">
      <a:majorFont>
        <a:latin typeface="Rubik SemiBold"/>
        <a:ea typeface=""/>
        <a:cs typeface=""/>
      </a:majorFont>
      <a:minorFont>
        <a:latin typeface="Rubik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EGRE">
  <a:themeElements>
    <a:clrScheme name="Personalizado 1">
      <a:dk1>
        <a:sysClr val="windowText" lastClr="000000"/>
      </a:dk1>
      <a:lt1>
        <a:sysClr val="window" lastClr="FFFFFF"/>
      </a:lt1>
      <a:dk2>
        <a:srgbClr val="44546A"/>
      </a:dk2>
      <a:lt2>
        <a:srgbClr val="E7E6E6"/>
      </a:lt2>
      <a:accent1>
        <a:srgbClr val="5B9BD5"/>
      </a:accent1>
      <a:accent2>
        <a:srgbClr val="4472C4"/>
      </a:accent2>
      <a:accent3>
        <a:srgbClr val="AC0000"/>
      </a:accent3>
      <a:accent4>
        <a:srgbClr val="DE0000"/>
      </a:accent4>
      <a:accent5>
        <a:srgbClr val="FED838"/>
      </a:accent5>
      <a:accent6>
        <a:srgbClr val="538F35"/>
      </a:accent6>
      <a:hlink>
        <a:srgbClr val="0563C1"/>
      </a:hlink>
      <a:folHlink>
        <a:srgbClr val="954F72"/>
      </a:folHlink>
    </a:clrScheme>
    <a:fontScheme name="Rubik">
      <a:majorFont>
        <a:latin typeface="Rubik SemiBold"/>
        <a:ea typeface=""/>
        <a:cs typeface=""/>
      </a:majorFont>
      <a:minorFont>
        <a:latin typeface="Rubik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INGUTS BLANC">
  <a:themeElements>
    <a:clrScheme name="AMB">
      <a:dk1>
        <a:sysClr val="windowText" lastClr="000000"/>
      </a:dk1>
      <a:lt1>
        <a:sysClr val="window" lastClr="FFFFFF"/>
      </a:lt1>
      <a:dk2>
        <a:srgbClr val="44546A"/>
      </a:dk2>
      <a:lt2>
        <a:srgbClr val="E7E6E6"/>
      </a:lt2>
      <a:accent1>
        <a:srgbClr val="5B9BD5"/>
      </a:accent1>
      <a:accent2>
        <a:srgbClr val="4472C4"/>
      </a:accent2>
      <a:accent3>
        <a:srgbClr val="70AD47"/>
      </a:accent3>
      <a:accent4>
        <a:srgbClr val="FFDB01"/>
      </a:accent4>
      <a:accent5>
        <a:srgbClr val="C00000"/>
      </a:accent5>
      <a:accent6>
        <a:srgbClr val="FF0000"/>
      </a:accent6>
      <a:hlink>
        <a:srgbClr val="0563C1"/>
      </a:hlink>
      <a:folHlink>
        <a:srgbClr val="954F72"/>
      </a:folHlink>
    </a:clrScheme>
    <a:fontScheme name="Rubik">
      <a:majorFont>
        <a:latin typeface="Rubik SemiBold"/>
        <a:ea typeface=""/>
        <a:cs typeface=""/>
      </a:majorFont>
      <a:minorFont>
        <a:latin typeface="Rubik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58146b2-274b-4226-9504-207b8a4cc1ba">
      <Terms xmlns="http://schemas.microsoft.com/office/infopath/2007/PartnerControls"/>
    </lcf76f155ced4ddcb4097134ff3c332f>
    <TaxCatchAll xmlns="0d10a1db-cb7b-47df-a367-3cb4a7090fa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BDEE40DCD8E2419E01055EECC563B1" ma:contentTypeVersion="15" ma:contentTypeDescription="Create a new document." ma:contentTypeScope="" ma:versionID="adf1b2c6afdd17156ae4fb6d996c1a7b">
  <xsd:schema xmlns:xsd="http://www.w3.org/2001/XMLSchema" xmlns:xs="http://www.w3.org/2001/XMLSchema" xmlns:p="http://schemas.microsoft.com/office/2006/metadata/properties" xmlns:ns2="f58146b2-274b-4226-9504-207b8a4cc1ba" xmlns:ns3="0d10a1db-cb7b-47df-a367-3cb4a7090fad" targetNamespace="http://schemas.microsoft.com/office/2006/metadata/properties" ma:root="true" ma:fieldsID="b5a9048d7d20ee5aded48bb649c0bdd9" ns2:_="" ns3:_="">
    <xsd:import namespace="f58146b2-274b-4226-9504-207b8a4cc1ba"/>
    <xsd:import namespace="0d10a1db-cb7b-47df-a367-3cb4a7090fa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8146b2-274b-4226-9504-207b8a4cc1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4fd23e0-4e92-4052-93a3-35dc230bb37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10a1db-cb7b-47df-a367-3cb4a7090fa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3fe14a90-41b1-4696-a725-4016c3e23af1}" ma:internalName="TaxCatchAll" ma:showField="CatchAllData" ma:web="0d10a1db-cb7b-47df-a367-3cb4a7090f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EB4799-9F11-4947-8190-1CD2AB75A8EB}">
  <ds:schemaRefs>
    <ds:schemaRef ds:uri="f58146b2-274b-4226-9504-207b8a4cc1ba"/>
    <ds:schemaRef ds:uri="0d10a1db-cb7b-47df-a367-3cb4a7090fad"/>
    <ds:schemaRef ds:uri="http://purl.org/dc/elements/1.1/"/>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D1E2F73-7AC2-47A9-98B8-83DF2390E06F}">
  <ds:schemaRefs>
    <ds:schemaRef ds:uri="http://schemas.microsoft.com/sharepoint/v3/contenttype/forms"/>
  </ds:schemaRefs>
</ds:datastoreItem>
</file>

<file path=customXml/itemProps3.xml><?xml version="1.0" encoding="utf-8"?>
<ds:datastoreItem xmlns:ds="http://schemas.openxmlformats.org/officeDocument/2006/customXml" ds:itemID="{3CB0D18D-E980-46B2-A864-E2E6DA72D72D}">
  <ds:schemaRefs>
    <ds:schemaRef ds:uri="0d10a1db-cb7b-47df-a367-3cb4a7090fad"/>
    <ds:schemaRef ds:uri="f58146b2-274b-4226-9504-207b8a4cc1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31</TotalTime>
  <Words>7183</Words>
  <Application>Microsoft Macintosh PowerPoint</Application>
  <PresentationFormat>Widescreen</PresentationFormat>
  <Paragraphs>983</Paragraphs>
  <Slides>95</Slides>
  <Notes>63</Notes>
  <HiddenSlides>0</HiddenSlides>
  <MMClips>0</MMClips>
  <ScaleCrop>false</ScaleCrop>
  <HeadingPairs>
    <vt:vector size="6" baseType="variant">
      <vt:variant>
        <vt:lpstr>Fonts Used</vt:lpstr>
      </vt:variant>
      <vt:variant>
        <vt:i4>31</vt:i4>
      </vt:variant>
      <vt:variant>
        <vt:lpstr>Theme</vt:lpstr>
      </vt:variant>
      <vt:variant>
        <vt:i4>14</vt:i4>
      </vt:variant>
      <vt:variant>
        <vt:lpstr>Slide Titles</vt:lpstr>
      </vt:variant>
      <vt:variant>
        <vt:i4>95</vt:i4>
      </vt:variant>
    </vt:vector>
  </HeadingPairs>
  <TitlesOfParts>
    <vt:vector size="140" baseType="lpstr">
      <vt:lpstr>ＭＳ Ｐゴシック</vt:lpstr>
      <vt:lpstr>Aptos</vt:lpstr>
      <vt:lpstr>Aptos Display</vt:lpstr>
      <vt:lpstr>Arial</vt:lpstr>
      <vt:lpstr>Arial,Sans-Serif</vt:lpstr>
      <vt:lpstr>Avenir Next LT Pro</vt:lpstr>
      <vt:lpstr>Bodoni MT</vt:lpstr>
      <vt:lpstr>Calibri</vt:lpstr>
      <vt:lpstr>Calibri Light</vt:lpstr>
      <vt:lpstr>Comic Sans MS</vt:lpstr>
      <vt:lpstr>Franklin Gothic Book</vt:lpstr>
      <vt:lpstr>Franklin Gothic Demi</vt:lpstr>
      <vt:lpstr>Franklin Gothic Demi Cond</vt:lpstr>
      <vt:lpstr>Franklin Gothic Medium</vt:lpstr>
      <vt:lpstr>Gill Sans MT</vt:lpstr>
      <vt:lpstr>Google Sans</vt:lpstr>
      <vt:lpstr>Jost Medium</vt:lpstr>
      <vt:lpstr>Montserrat</vt:lpstr>
      <vt:lpstr>Noto Sans</vt:lpstr>
      <vt:lpstr>PF DinText Pro Medium</vt:lpstr>
      <vt:lpstr>PF Premier Text</vt:lpstr>
      <vt:lpstr>PF Premier Text Medium</vt:lpstr>
      <vt:lpstr>Roboto Medium</vt:lpstr>
      <vt:lpstr>Rubik</vt:lpstr>
      <vt:lpstr>Rubik Light</vt:lpstr>
      <vt:lpstr>Rubik SemiBold</vt:lpstr>
      <vt:lpstr>Times</vt:lpstr>
      <vt:lpstr>Ubuntu</vt:lpstr>
      <vt:lpstr>Verdana</vt:lpstr>
      <vt:lpstr>Verdana Pro Black</vt:lpstr>
      <vt:lpstr>Wingdings</vt:lpstr>
      <vt:lpstr>UA_Circular Economy_ppt template</vt:lpstr>
      <vt:lpstr>Espoo</vt:lpstr>
      <vt:lpstr>Thème_Ville_de_Paris</vt:lpstr>
      <vt:lpstr>Ville de Paris - Partie 1</vt:lpstr>
      <vt:lpstr>BLANC</vt:lpstr>
      <vt:lpstr>1_BLANC</vt:lpstr>
      <vt:lpstr>NEGRE</vt:lpstr>
      <vt:lpstr>CONTINGUTS BLANC</vt:lpstr>
      <vt:lpstr>Kantoorthema</vt:lpstr>
      <vt:lpstr>Title and section slides</vt:lpstr>
      <vt:lpstr>Presentations+template</vt:lpstr>
      <vt:lpstr>1_template-english-4.3</vt:lpstr>
      <vt:lpstr>Office Theme</vt:lpstr>
      <vt:lpstr>1_Office Theme</vt:lpstr>
      <vt:lpstr>PowerPoint Presentation</vt:lpstr>
      <vt:lpstr>House rules</vt:lpstr>
      <vt:lpstr>Nature Restoration Law webinar series</vt:lpstr>
      <vt:lpstr>Webinar #5:  Engaging Citizens and Businesses for Nature Restoration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Turning Strategy into Impact: How EBRD Supports Nature and Green Transition</vt:lpstr>
      <vt:lpstr>What we do</vt:lpstr>
      <vt:lpstr>Green Economy Transition is a strategic commitment</vt:lpstr>
      <vt:lpstr>Our approach</vt:lpstr>
      <vt:lpstr>Green Economy Transition methodology</vt:lpstr>
      <vt:lpstr>EBRD Green Cities</vt:lpstr>
      <vt:lpstr>GCAPs: a Systematic Approach to Investments</vt:lpstr>
      <vt:lpstr>EBRD Green Cities – Deploying Capital</vt:lpstr>
      <vt:lpstr>GCAP: Sarajevo, Bosnia and Herzegovina - 2021</vt:lpstr>
      <vt:lpstr>GCAP: Karlovac, Croatia – 2025 (new!)</vt:lpstr>
      <vt:lpstr>Contacts</vt:lpstr>
      <vt:lpstr>PowerPoint Presentation</vt:lpstr>
      <vt:lpstr>Where we are</vt:lpstr>
      <vt:lpstr>Green Cities Network</vt:lpstr>
      <vt:lpstr>Green Cities Impact</vt:lpstr>
      <vt:lpstr>PowerPoint Presentation</vt:lpstr>
      <vt:lpstr>Nature Restoration Law webinar series: 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Leon Kapetas</dc:creator>
  <cp:lastModifiedBy>Haris Biskos</cp:lastModifiedBy>
  <cp:revision>45</cp:revision>
  <dcterms:created xsi:type="dcterms:W3CDTF">2025-04-17T09:59:12Z</dcterms:created>
  <dcterms:modified xsi:type="dcterms:W3CDTF">2025-06-04T12:19:29Z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0x010100C5BDEE40DCD8E2419E01055EECC563B1</vt:lpwstr>
  </property>
  <property fmtid="{D5CDD505-2E9C-101B-9397-08002B2CF9AE}" pid="3" name="MediaServiceImageTags">
    <vt:lpwstr/>
  </property>
</Properties>
</file>