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5" r:id="rId7"/>
    <p:sldId id="276" r:id="rId8"/>
    <p:sldId id="277" r:id="rId9"/>
    <p:sldId id="27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96C"/>
    <a:srgbClr val="F1592A"/>
    <a:srgbClr val="1C7DC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981AF-2B69-4CD9-9BF2-C0B253E38C2C}" v="5" dt="2020-05-20T16:10:1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Mejia" userId="00664b1f-8e44-493f-8c91-b4baaf006fa9" providerId="ADAL" clId="{7C2C72D5-CC8D-46CF-B806-F3A415F9A672}"/>
    <pc:docChg chg="addSld delSld modSld delMainMaster modMainMaster">
      <pc:chgData name="William Mejia" userId="00664b1f-8e44-493f-8c91-b4baaf006fa9" providerId="ADAL" clId="{7C2C72D5-CC8D-46CF-B806-F3A415F9A672}" dt="2020-05-20T16:13:50.622" v="40"/>
      <pc:docMkLst>
        <pc:docMk/>
      </pc:docMkLst>
      <pc:sldChg chg="del">
        <pc:chgData name="William Mejia" userId="00664b1f-8e44-493f-8c91-b4baaf006fa9" providerId="ADAL" clId="{7C2C72D5-CC8D-46CF-B806-F3A415F9A672}" dt="2020-05-20T16:13:40.119" v="38" actId="2696"/>
        <pc:sldMkLst>
          <pc:docMk/>
          <pc:sldMk cId="3837312159" sldId="264"/>
        </pc:sldMkLst>
      </pc:sldChg>
      <pc:sldChg chg="del">
        <pc:chgData name="William Mejia" userId="00664b1f-8e44-493f-8c91-b4baaf006fa9" providerId="ADAL" clId="{7C2C72D5-CC8D-46CF-B806-F3A415F9A672}" dt="2020-05-20T16:13:37.715" v="37" actId="2696"/>
        <pc:sldMkLst>
          <pc:docMk/>
          <pc:sldMk cId="2526326442" sldId="265"/>
        </pc:sldMkLst>
      </pc:sldChg>
      <pc:sldChg chg="del">
        <pc:chgData name="William Mejia" userId="00664b1f-8e44-493f-8c91-b4baaf006fa9" providerId="ADAL" clId="{7C2C72D5-CC8D-46CF-B806-F3A415F9A672}" dt="2020-05-20T16:13:37.710" v="36" actId="2696"/>
        <pc:sldMkLst>
          <pc:docMk/>
          <pc:sldMk cId="3187092138" sldId="266"/>
        </pc:sldMkLst>
      </pc:sldChg>
      <pc:sldChg chg="del">
        <pc:chgData name="William Mejia" userId="00664b1f-8e44-493f-8c91-b4baaf006fa9" providerId="ADAL" clId="{7C2C72D5-CC8D-46CF-B806-F3A415F9A672}" dt="2020-05-20T16:13:33.744" v="34" actId="2696"/>
        <pc:sldMkLst>
          <pc:docMk/>
          <pc:sldMk cId="212309435" sldId="267"/>
        </pc:sldMkLst>
      </pc:sldChg>
      <pc:sldChg chg="del">
        <pc:chgData name="William Mejia" userId="00664b1f-8e44-493f-8c91-b4baaf006fa9" providerId="ADAL" clId="{7C2C72D5-CC8D-46CF-B806-F3A415F9A672}" dt="2020-05-20T16:13:33.765" v="35" actId="2696"/>
        <pc:sldMkLst>
          <pc:docMk/>
          <pc:sldMk cId="37281131" sldId="268"/>
        </pc:sldMkLst>
      </pc:sldChg>
      <pc:sldChg chg="modSp add">
        <pc:chgData name="William Mejia" userId="00664b1f-8e44-493f-8c91-b4baaf006fa9" providerId="ADAL" clId="{7C2C72D5-CC8D-46CF-B806-F3A415F9A672}" dt="2020-05-20T16:12:52.522" v="32"/>
        <pc:sldMkLst>
          <pc:docMk/>
          <pc:sldMk cId="2874243098" sldId="269"/>
        </pc:sldMkLst>
        <pc:spChg chg="mod">
          <ac:chgData name="William Mejia" userId="00664b1f-8e44-493f-8c91-b4baaf006fa9" providerId="ADAL" clId="{7C2C72D5-CC8D-46CF-B806-F3A415F9A672}" dt="2020-05-20T16:12:52.522" v="32"/>
          <ac:spMkLst>
            <pc:docMk/>
            <pc:sldMk cId="2874243098" sldId="269"/>
            <ac:spMk id="3" creationId="{FE781728-8C85-49C7-80F0-362C134697E2}"/>
          </ac:spMkLst>
        </pc:spChg>
      </pc:sldChg>
      <pc:sldChg chg="add">
        <pc:chgData name="William Mejia" userId="00664b1f-8e44-493f-8c91-b4baaf006fa9" providerId="ADAL" clId="{7C2C72D5-CC8D-46CF-B806-F3A415F9A672}" dt="2020-05-20T16:13:42.358" v="39"/>
        <pc:sldMkLst>
          <pc:docMk/>
          <pc:sldMk cId="4037843087" sldId="270"/>
        </pc:sldMkLst>
      </pc:sldChg>
      <pc:sldChg chg="add">
        <pc:chgData name="William Mejia" userId="00664b1f-8e44-493f-8c91-b4baaf006fa9" providerId="ADAL" clId="{7C2C72D5-CC8D-46CF-B806-F3A415F9A672}" dt="2020-05-20T16:13:50.622" v="40"/>
        <pc:sldMkLst>
          <pc:docMk/>
          <pc:sldMk cId="2851707706" sldId="271"/>
        </pc:sldMkLst>
      </pc:sldChg>
      <pc:sldChg chg="add">
        <pc:chgData name="William Mejia" userId="00664b1f-8e44-493f-8c91-b4baaf006fa9" providerId="ADAL" clId="{7C2C72D5-CC8D-46CF-B806-F3A415F9A672}" dt="2020-05-20T16:13:50.622" v="40"/>
        <pc:sldMkLst>
          <pc:docMk/>
          <pc:sldMk cId="2485080272" sldId="272"/>
        </pc:sldMkLst>
      </pc:sldChg>
      <pc:sldMasterChg chg="addSp modSp del delSldLayout modSldLayout">
        <pc:chgData name="William Mejia" userId="00664b1f-8e44-493f-8c91-b4baaf006fa9" providerId="ADAL" clId="{7C2C72D5-CC8D-46CF-B806-F3A415F9A672}" dt="2020-05-20T16:13:06.512" v="33" actId="207"/>
        <pc:sldMasterMkLst>
          <pc:docMk/>
          <pc:sldMasterMk cId="2822846289" sldId="2147483674"/>
        </pc:sldMasterMkLst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2" creationId="{DE9C94EB-1C4D-4C80-A1E5-3C194C56B27C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3" creationId="{46155268-F90B-405A-BE9A-DC06FAA56AA1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4" creationId="{D0A81A71-EF4C-401F-86B9-BDDF8693A99E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5" creationId="{B5702DEF-C5A0-4E76-9960-7CB7F7DC6DC5}"/>
          </ac:spMkLst>
        </pc:spChg>
        <pc:spChg chg="add mod">
          <ac:chgData name="William Mejia" userId="00664b1f-8e44-493f-8c91-b4baaf006fa9" providerId="ADAL" clId="{7C2C72D5-CC8D-46CF-B806-F3A415F9A672}" dt="2020-05-20T16:11:35.621" v="0"/>
          <ac:spMkLst>
            <pc:docMk/>
            <pc:sldMasterMk cId="2822846289" sldId="2147483674"/>
            <ac:spMk id="6" creationId="{BF3FDDBD-0C28-49C4-A0ED-E77C9125FB2E}"/>
          </ac:spMkLst>
        </pc:spChg>
        <pc:sldLayoutChg chg="del">
          <pc:chgData name="William Mejia" userId="00664b1f-8e44-493f-8c91-b4baaf006fa9" providerId="ADAL" clId="{7C2C72D5-CC8D-46CF-B806-F3A415F9A672}" dt="2020-05-20T16:11:41.834" v="2" actId="2696"/>
          <pc:sldLayoutMkLst>
            <pc:docMk/>
            <pc:sldMasterMk cId="2822846289" sldId="2147483674"/>
            <pc:sldLayoutMk cId="4009768581" sldId="2147483675"/>
          </pc:sldLayoutMkLst>
        </pc:sldLayoutChg>
        <pc:sldLayoutChg chg="modSp">
          <pc:chgData name="William Mejia" userId="00664b1f-8e44-493f-8c91-b4baaf006fa9" providerId="ADAL" clId="{7C2C72D5-CC8D-46CF-B806-F3A415F9A672}" dt="2020-05-20T16:13:06.512" v="33" actId="207"/>
          <pc:sldLayoutMkLst>
            <pc:docMk/>
            <pc:sldMasterMk cId="2822846289" sldId="2147483674"/>
            <pc:sldLayoutMk cId="1928860718" sldId="2147483676"/>
          </pc:sldLayoutMkLst>
          <pc:spChg chg="mod">
            <ac:chgData name="William Mejia" userId="00664b1f-8e44-493f-8c91-b4baaf006fa9" providerId="ADAL" clId="{7C2C72D5-CC8D-46CF-B806-F3A415F9A672}" dt="2020-05-20T16:13:06.512" v="33" actId="207"/>
            <ac:spMkLst>
              <pc:docMk/>
              <pc:sldMasterMk cId="2822846289" sldId="2147483674"/>
              <pc:sldLayoutMk cId="1928860718" sldId="2147483676"/>
              <ac:spMk id="2" creationId="{C506D16E-E759-452C-93DE-3427188466C0}"/>
            </ac:spMkLst>
          </pc:spChg>
          <pc:spChg chg="mod">
            <ac:chgData name="William Mejia" userId="00664b1f-8e44-493f-8c91-b4baaf006fa9" providerId="ADAL" clId="{7C2C72D5-CC8D-46CF-B806-F3A415F9A672}" dt="2020-05-20T16:11:38.937" v="1"/>
            <ac:spMkLst>
              <pc:docMk/>
              <pc:sldMasterMk cId="2822846289" sldId="2147483674"/>
              <pc:sldLayoutMk cId="1928860718" sldId="2147483676"/>
              <ac:spMk id="4" creationId="{8D433E28-33EF-41E7-9511-C64A6A8DE9CD}"/>
            </ac:spMkLst>
          </pc:spChg>
          <pc:spChg chg="mod">
            <ac:chgData name="William Mejia" userId="00664b1f-8e44-493f-8c91-b4baaf006fa9" providerId="ADAL" clId="{7C2C72D5-CC8D-46CF-B806-F3A415F9A672}" dt="2020-05-20T16:11:38.937" v="1"/>
            <ac:spMkLst>
              <pc:docMk/>
              <pc:sldMasterMk cId="2822846289" sldId="2147483674"/>
              <pc:sldLayoutMk cId="1928860718" sldId="2147483676"/>
              <ac:spMk id="6" creationId="{0F2047C3-95A4-485D-AEFD-465908CB9A23}"/>
            </ac:spMkLst>
          </pc:spChg>
        </pc:sldLayoutChg>
        <pc:sldLayoutChg chg="del">
          <pc:chgData name="William Mejia" userId="00664b1f-8e44-493f-8c91-b4baaf006fa9" providerId="ADAL" clId="{7C2C72D5-CC8D-46CF-B806-F3A415F9A672}" dt="2020-05-20T16:11:41.835" v="3" actId="2696"/>
          <pc:sldLayoutMkLst>
            <pc:docMk/>
            <pc:sldMasterMk cId="2822846289" sldId="2147483674"/>
            <pc:sldLayoutMk cId="2925572423" sldId="2147483677"/>
          </pc:sldLayoutMkLst>
        </pc:sldLayoutChg>
        <pc:sldLayoutChg chg="del">
          <pc:chgData name="William Mejia" userId="00664b1f-8e44-493f-8c91-b4baaf006fa9" providerId="ADAL" clId="{7C2C72D5-CC8D-46CF-B806-F3A415F9A672}" dt="2020-05-20T16:11:41.836" v="4" actId="2696"/>
          <pc:sldLayoutMkLst>
            <pc:docMk/>
            <pc:sldMasterMk cId="2822846289" sldId="2147483674"/>
            <pc:sldLayoutMk cId="861864076" sldId="2147483678"/>
          </pc:sldLayoutMkLst>
        </pc:sldLayoutChg>
        <pc:sldLayoutChg chg="del">
          <pc:chgData name="William Mejia" userId="00664b1f-8e44-493f-8c91-b4baaf006fa9" providerId="ADAL" clId="{7C2C72D5-CC8D-46CF-B806-F3A415F9A672}" dt="2020-05-20T16:11:41.838" v="5" actId="2696"/>
          <pc:sldLayoutMkLst>
            <pc:docMk/>
            <pc:sldMasterMk cId="2822846289" sldId="2147483674"/>
            <pc:sldLayoutMk cId="1722561748" sldId="2147483679"/>
          </pc:sldLayoutMkLst>
        </pc:sldLayoutChg>
        <pc:sldLayoutChg chg="del">
          <pc:chgData name="William Mejia" userId="00664b1f-8e44-493f-8c91-b4baaf006fa9" providerId="ADAL" clId="{7C2C72D5-CC8D-46CF-B806-F3A415F9A672}" dt="2020-05-20T16:11:41.839" v="6" actId="2696"/>
          <pc:sldLayoutMkLst>
            <pc:docMk/>
            <pc:sldMasterMk cId="2822846289" sldId="2147483674"/>
            <pc:sldLayoutMk cId="866861017" sldId="2147483680"/>
          </pc:sldLayoutMkLst>
        </pc:sldLayoutChg>
        <pc:sldLayoutChg chg="del">
          <pc:chgData name="William Mejia" userId="00664b1f-8e44-493f-8c91-b4baaf006fa9" providerId="ADAL" clId="{7C2C72D5-CC8D-46CF-B806-F3A415F9A672}" dt="2020-05-20T16:11:41.840" v="7" actId="2696"/>
          <pc:sldLayoutMkLst>
            <pc:docMk/>
            <pc:sldMasterMk cId="2822846289" sldId="2147483674"/>
            <pc:sldLayoutMk cId="1418398833" sldId="2147483681"/>
          </pc:sldLayoutMkLst>
        </pc:sldLayoutChg>
        <pc:sldLayoutChg chg="del">
          <pc:chgData name="William Mejia" userId="00664b1f-8e44-493f-8c91-b4baaf006fa9" providerId="ADAL" clId="{7C2C72D5-CC8D-46CF-B806-F3A415F9A672}" dt="2020-05-20T16:11:41.843" v="8" actId="2696"/>
          <pc:sldLayoutMkLst>
            <pc:docMk/>
            <pc:sldMasterMk cId="2822846289" sldId="2147483674"/>
            <pc:sldLayoutMk cId="237616166" sldId="2147483682"/>
          </pc:sldLayoutMkLst>
        </pc:sldLayoutChg>
        <pc:sldLayoutChg chg="del">
          <pc:chgData name="William Mejia" userId="00664b1f-8e44-493f-8c91-b4baaf006fa9" providerId="ADAL" clId="{7C2C72D5-CC8D-46CF-B806-F3A415F9A672}" dt="2020-05-20T16:11:41.844" v="9" actId="2696"/>
          <pc:sldLayoutMkLst>
            <pc:docMk/>
            <pc:sldMasterMk cId="2822846289" sldId="2147483674"/>
            <pc:sldLayoutMk cId="1427836833" sldId="2147483683"/>
          </pc:sldLayoutMkLst>
        </pc:sldLayoutChg>
        <pc:sldLayoutChg chg="del">
          <pc:chgData name="William Mejia" userId="00664b1f-8e44-493f-8c91-b4baaf006fa9" providerId="ADAL" clId="{7C2C72D5-CC8D-46CF-B806-F3A415F9A672}" dt="2020-05-20T16:11:41.845" v="10" actId="2696"/>
          <pc:sldLayoutMkLst>
            <pc:docMk/>
            <pc:sldMasterMk cId="2822846289" sldId="2147483674"/>
            <pc:sldLayoutMk cId="3889371372" sldId="2147483684"/>
          </pc:sldLayoutMkLst>
        </pc:sldLayoutChg>
        <pc:sldLayoutChg chg="del">
          <pc:chgData name="William Mejia" userId="00664b1f-8e44-493f-8c91-b4baaf006fa9" providerId="ADAL" clId="{7C2C72D5-CC8D-46CF-B806-F3A415F9A672}" dt="2020-05-20T16:11:41.846" v="11" actId="2696"/>
          <pc:sldLayoutMkLst>
            <pc:docMk/>
            <pc:sldMasterMk cId="2822846289" sldId="2147483674"/>
            <pc:sldLayoutMk cId="178259458" sldId="2147483685"/>
          </pc:sldLayoutMkLst>
        </pc:sldLayoutChg>
      </pc:sldMasterChg>
      <pc:sldMasterChg chg="addSp modSp del delSldLayout">
        <pc:chgData name="William Mejia" userId="00664b1f-8e44-493f-8c91-b4baaf006fa9" providerId="ADAL" clId="{7C2C72D5-CC8D-46CF-B806-F3A415F9A672}" dt="2020-05-20T16:12:26.634" v="30" actId="2696"/>
        <pc:sldMasterMkLst>
          <pc:docMk/>
          <pc:sldMasterMk cId="2272891220" sldId="2147483677"/>
        </pc:sldMasterMkLst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2" creationId="{3C5D180E-2E0F-408D-A54D-597BC54E5EB3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3" creationId="{28423909-C0D0-47A4-AF75-319022B00C72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4" creationId="{3BF5E34C-53CA-4660-91F6-641411794C7C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5" creationId="{525CF6B9-578C-4081-92A5-5121641D1895}"/>
          </ac:spMkLst>
        </pc:spChg>
        <pc:spChg chg="add mod">
          <ac:chgData name="William Mejia" userId="00664b1f-8e44-493f-8c91-b4baaf006fa9" providerId="ADAL" clId="{7C2C72D5-CC8D-46CF-B806-F3A415F9A672}" dt="2020-05-20T16:12:13.013" v="18"/>
          <ac:spMkLst>
            <pc:docMk/>
            <pc:sldMasterMk cId="2272891220" sldId="2147483677"/>
            <ac:spMk id="6" creationId="{DED0DF0D-AB3A-4AD3-BE36-6A659B957125}"/>
          </ac:spMkLst>
        </pc:spChg>
        <pc:sldLayoutChg chg="del">
          <pc:chgData name="William Mejia" userId="00664b1f-8e44-493f-8c91-b4baaf006fa9" providerId="ADAL" clId="{7C2C72D5-CC8D-46CF-B806-F3A415F9A672}" dt="2020-05-20T16:12:26.620" v="19" actId="2696"/>
          <pc:sldLayoutMkLst>
            <pc:docMk/>
            <pc:sldMasterMk cId="2272891220" sldId="2147483677"/>
            <pc:sldLayoutMk cId="3974337659" sldId="2147483678"/>
          </pc:sldLayoutMkLst>
        </pc:sldLayoutChg>
        <pc:sldLayoutChg chg="del">
          <pc:chgData name="William Mejia" userId="00664b1f-8e44-493f-8c91-b4baaf006fa9" providerId="ADAL" clId="{7C2C72D5-CC8D-46CF-B806-F3A415F9A672}" dt="2020-05-20T16:12:26.624" v="20" actId="2696"/>
          <pc:sldLayoutMkLst>
            <pc:docMk/>
            <pc:sldMasterMk cId="2272891220" sldId="2147483677"/>
            <pc:sldLayoutMk cId="2245899662" sldId="2147483679"/>
          </pc:sldLayoutMkLst>
        </pc:sldLayoutChg>
        <pc:sldLayoutChg chg="del">
          <pc:chgData name="William Mejia" userId="00664b1f-8e44-493f-8c91-b4baaf006fa9" providerId="ADAL" clId="{7C2C72D5-CC8D-46CF-B806-F3A415F9A672}" dt="2020-05-20T16:12:26.625" v="21" actId="2696"/>
          <pc:sldLayoutMkLst>
            <pc:docMk/>
            <pc:sldMasterMk cId="2272891220" sldId="2147483677"/>
            <pc:sldLayoutMk cId="2690320973" sldId="2147483680"/>
          </pc:sldLayoutMkLst>
        </pc:sldLayoutChg>
        <pc:sldLayoutChg chg="del">
          <pc:chgData name="William Mejia" userId="00664b1f-8e44-493f-8c91-b4baaf006fa9" providerId="ADAL" clId="{7C2C72D5-CC8D-46CF-B806-F3A415F9A672}" dt="2020-05-20T16:12:26.626" v="22" actId="2696"/>
          <pc:sldLayoutMkLst>
            <pc:docMk/>
            <pc:sldMasterMk cId="2272891220" sldId="2147483677"/>
            <pc:sldLayoutMk cId="376722209" sldId="2147483681"/>
          </pc:sldLayoutMkLst>
        </pc:sldLayoutChg>
        <pc:sldLayoutChg chg="del">
          <pc:chgData name="William Mejia" userId="00664b1f-8e44-493f-8c91-b4baaf006fa9" providerId="ADAL" clId="{7C2C72D5-CC8D-46CF-B806-F3A415F9A672}" dt="2020-05-20T16:12:26.627" v="23" actId="2696"/>
          <pc:sldLayoutMkLst>
            <pc:docMk/>
            <pc:sldMasterMk cId="2272891220" sldId="2147483677"/>
            <pc:sldLayoutMk cId="3057473816" sldId="2147483682"/>
          </pc:sldLayoutMkLst>
        </pc:sldLayoutChg>
        <pc:sldLayoutChg chg="del">
          <pc:chgData name="William Mejia" userId="00664b1f-8e44-493f-8c91-b4baaf006fa9" providerId="ADAL" clId="{7C2C72D5-CC8D-46CF-B806-F3A415F9A672}" dt="2020-05-20T16:12:26.628" v="24" actId="2696"/>
          <pc:sldLayoutMkLst>
            <pc:docMk/>
            <pc:sldMasterMk cId="2272891220" sldId="2147483677"/>
            <pc:sldLayoutMk cId="3764523337" sldId="2147483683"/>
          </pc:sldLayoutMkLst>
        </pc:sldLayoutChg>
        <pc:sldLayoutChg chg="del">
          <pc:chgData name="William Mejia" userId="00664b1f-8e44-493f-8c91-b4baaf006fa9" providerId="ADAL" clId="{7C2C72D5-CC8D-46CF-B806-F3A415F9A672}" dt="2020-05-20T16:12:26.629" v="25" actId="2696"/>
          <pc:sldLayoutMkLst>
            <pc:docMk/>
            <pc:sldMasterMk cId="2272891220" sldId="2147483677"/>
            <pc:sldLayoutMk cId="3326570040" sldId="2147483684"/>
          </pc:sldLayoutMkLst>
        </pc:sldLayoutChg>
        <pc:sldLayoutChg chg="del">
          <pc:chgData name="William Mejia" userId="00664b1f-8e44-493f-8c91-b4baaf006fa9" providerId="ADAL" clId="{7C2C72D5-CC8D-46CF-B806-F3A415F9A672}" dt="2020-05-20T16:12:26.630" v="26" actId="2696"/>
          <pc:sldLayoutMkLst>
            <pc:docMk/>
            <pc:sldMasterMk cId="2272891220" sldId="2147483677"/>
            <pc:sldLayoutMk cId="3152003301" sldId="2147483685"/>
          </pc:sldLayoutMkLst>
        </pc:sldLayoutChg>
        <pc:sldLayoutChg chg="del">
          <pc:chgData name="William Mejia" userId="00664b1f-8e44-493f-8c91-b4baaf006fa9" providerId="ADAL" clId="{7C2C72D5-CC8D-46CF-B806-F3A415F9A672}" dt="2020-05-20T16:12:26.631" v="27" actId="2696"/>
          <pc:sldLayoutMkLst>
            <pc:docMk/>
            <pc:sldMasterMk cId="2272891220" sldId="2147483677"/>
            <pc:sldLayoutMk cId="3146930140" sldId="2147483686"/>
          </pc:sldLayoutMkLst>
        </pc:sldLayoutChg>
        <pc:sldLayoutChg chg="del">
          <pc:chgData name="William Mejia" userId="00664b1f-8e44-493f-8c91-b4baaf006fa9" providerId="ADAL" clId="{7C2C72D5-CC8D-46CF-B806-F3A415F9A672}" dt="2020-05-20T16:12:26.632" v="28" actId="2696"/>
          <pc:sldLayoutMkLst>
            <pc:docMk/>
            <pc:sldMasterMk cId="2272891220" sldId="2147483677"/>
            <pc:sldLayoutMk cId="1588495262" sldId="2147483687"/>
          </pc:sldLayoutMkLst>
        </pc:sldLayoutChg>
        <pc:sldLayoutChg chg="del">
          <pc:chgData name="William Mejia" userId="00664b1f-8e44-493f-8c91-b4baaf006fa9" providerId="ADAL" clId="{7C2C72D5-CC8D-46CF-B806-F3A415F9A672}" dt="2020-05-20T16:12:26.633" v="29" actId="2696"/>
          <pc:sldLayoutMkLst>
            <pc:docMk/>
            <pc:sldMasterMk cId="2272891220" sldId="2147483677"/>
            <pc:sldLayoutMk cId="2786410368" sldId="2147483688"/>
          </pc:sldLayoutMkLst>
        </pc:sldLayoutChg>
      </pc:sldMasterChg>
    </pc:docChg>
  </pc:docChgLst>
  <pc:docChgLst>
    <pc:chgData name="William Mejia" userId="00664b1f-8e44-493f-8c91-b4baaf006fa9" providerId="ADAL" clId="{96BA5050-C3E3-4878-AC0C-A112689405F0}"/>
    <pc:docChg chg="addSld delSld modSld">
      <pc:chgData name="William Mejia" userId="00664b1f-8e44-493f-8c91-b4baaf006fa9" providerId="ADAL" clId="{96BA5050-C3E3-4878-AC0C-A112689405F0}" dt="2020-05-20T15:23:32.167" v="4"/>
      <pc:docMkLst>
        <pc:docMk/>
      </pc:docMkLst>
      <pc:sldChg chg="del">
        <pc:chgData name="William Mejia" userId="00664b1f-8e44-493f-8c91-b4baaf006fa9" providerId="ADAL" clId="{96BA5050-C3E3-4878-AC0C-A112689405F0}" dt="2020-05-20T15:22:52.514" v="1" actId="2696"/>
        <pc:sldMkLst>
          <pc:docMk/>
          <pc:sldMk cId="3002254306" sldId="257"/>
        </pc:sldMkLst>
      </pc:sldChg>
      <pc:sldChg chg="del">
        <pc:chgData name="William Mejia" userId="00664b1f-8e44-493f-8c91-b4baaf006fa9" providerId="ADAL" clId="{96BA5050-C3E3-4878-AC0C-A112689405F0}" dt="2020-05-20T15:22:52.511" v="0" actId="2696"/>
        <pc:sldMkLst>
          <pc:docMk/>
          <pc:sldMk cId="2364790306" sldId="261"/>
        </pc:sldMkLst>
      </pc:sldChg>
      <pc:sldChg chg="add">
        <pc:chgData name="William Mejia" userId="00664b1f-8e44-493f-8c91-b4baaf006fa9" providerId="ADAL" clId="{96BA5050-C3E3-4878-AC0C-A112689405F0}" dt="2020-05-20T15:22:57.483" v="2"/>
        <pc:sldMkLst>
          <pc:docMk/>
          <pc:sldMk cId="2526326442" sldId="265"/>
        </pc:sldMkLst>
      </pc:sldChg>
      <pc:sldChg chg="add">
        <pc:chgData name="William Mejia" userId="00664b1f-8e44-493f-8c91-b4baaf006fa9" providerId="ADAL" clId="{96BA5050-C3E3-4878-AC0C-A112689405F0}" dt="2020-05-20T15:23:00.753" v="3"/>
        <pc:sldMkLst>
          <pc:docMk/>
          <pc:sldMk cId="3187092138" sldId="266"/>
        </pc:sldMkLst>
      </pc:sldChg>
      <pc:sldChg chg="add">
        <pc:chgData name="William Mejia" userId="00664b1f-8e44-493f-8c91-b4baaf006fa9" providerId="ADAL" clId="{96BA5050-C3E3-4878-AC0C-A112689405F0}" dt="2020-05-20T15:23:00.753" v="3"/>
        <pc:sldMkLst>
          <pc:docMk/>
          <pc:sldMk cId="212309435" sldId="267"/>
        </pc:sldMkLst>
      </pc:sldChg>
      <pc:sldChg chg="add">
        <pc:chgData name="William Mejia" userId="00664b1f-8e44-493f-8c91-b4baaf006fa9" providerId="ADAL" clId="{96BA5050-C3E3-4878-AC0C-A112689405F0}" dt="2020-05-20T15:23:32.167" v="4"/>
        <pc:sldMkLst>
          <pc:docMk/>
          <pc:sldMk cId="37281131" sldId="268"/>
        </pc:sldMkLst>
      </pc:sldChg>
    </pc:docChg>
  </pc:docChgLst>
  <pc:docChgLst>
    <pc:chgData name="William Mejia" userId="S::william.mejia@ecorys.com::00664b1f-8e44-493f-8c91-b4baaf006fa9" providerId="AD" clId="Web-{8B5981AF-2B69-4CD9-9BF2-C0B253E38C2C}"/>
    <pc:docChg chg="modSld">
      <pc:chgData name="William Mejia" userId="S::william.mejia@ecorys.com::00664b1f-8e44-493f-8c91-b4baaf006fa9" providerId="AD" clId="Web-{8B5981AF-2B69-4CD9-9BF2-C0B253E38C2C}" dt="2020-05-20T16:10:10.746" v="4" actId="20577"/>
      <pc:docMkLst>
        <pc:docMk/>
      </pc:docMkLst>
      <pc:sldChg chg="modSp">
        <pc:chgData name="William Mejia" userId="S::william.mejia@ecorys.com::00664b1f-8e44-493f-8c91-b4baaf006fa9" providerId="AD" clId="Web-{8B5981AF-2B69-4CD9-9BF2-C0B253E38C2C}" dt="2020-05-20T16:10:10.215" v="2" actId="20577"/>
        <pc:sldMkLst>
          <pc:docMk/>
          <pc:sldMk cId="2163294717" sldId="256"/>
        </pc:sldMkLst>
        <pc:spChg chg="mod">
          <ac:chgData name="William Mejia" userId="S::william.mejia@ecorys.com::00664b1f-8e44-493f-8c91-b4baaf006fa9" providerId="AD" clId="Web-{8B5981AF-2B69-4CD9-9BF2-C0B253E38C2C}" dt="2020-05-20T16:10:10.215" v="2" actId="20577"/>
          <ac:spMkLst>
            <pc:docMk/>
            <pc:sldMk cId="2163294717" sldId="256"/>
            <ac:spMk id="2" creationId="{A5E4A7DE-7C59-49B9-816B-D64A13E6B7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7D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B-4915-B35C-41D1708B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9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B-4915-B35C-41D1708BE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CC9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EB-4915-B35C-41D1708B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632768"/>
        <c:axId val="49634304"/>
      </c:barChart>
      <c:catAx>
        <c:axId val="4963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634304"/>
        <c:crosses val="autoZero"/>
        <c:auto val="1"/>
        <c:lblAlgn val="ctr"/>
        <c:lblOffset val="100"/>
        <c:noMultiLvlLbl val="0"/>
      </c:catAx>
      <c:valAx>
        <c:axId val="4963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20FC8-BF13-4F86-A7CB-DA11C8A72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06822-3D6F-4061-85F4-B4C22288F1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1B18-2083-43AB-9E33-04827096A63E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D6D3-4508-4109-B4AF-EC3711FAA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9F4EF-5CDF-4F1D-A278-4100DD6D6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F70E-7B8B-4372-AD14-4E2B70F546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1BFBD-5F9B-45CE-9413-6D90FE8F3141}" type="datetimeFigureOut">
              <a:rPr lang="de-DE" smtClean="0"/>
              <a:t>29.05.2020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D2FB-8F15-42B5-8CDF-9B719542C2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22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Schaubild zur Wirkungsweise der NLC.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001F-EFEB-46E0-9CEF-78256D490FF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9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Digital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backbone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pandemics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001F-EFEB-46E0-9CEF-78256D490F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48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 err="1" smtClean="0"/>
              <a:t>local</a:t>
            </a:r>
            <a:r>
              <a:rPr lang="de-DE" sz="1800" dirty="0" smtClean="0"/>
              <a:t> </a:t>
            </a:r>
            <a:r>
              <a:rPr lang="de-DE" sz="1800" dirty="0" err="1" smtClean="0"/>
              <a:t>authorities</a:t>
            </a:r>
            <a:r>
              <a:rPr lang="de-DE" sz="1800" dirty="0" smtClean="0"/>
              <a:t>: in </a:t>
            </a:r>
            <a:r>
              <a:rPr lang="de-DE" sz="1800" dirty="0" err="1" smtClean="0"/>
              <a:t>order</a:t>
            </a:r>
            <a:r>
              <a:rPr lang="de-DE" sz="1800" dirty="0" smtClean="0"/>
              <a:t> </a:t>
            </a:r>
            <a:r>
              <a:rPr lang="de-DE" sz="1800" baseline="0" dirty="0" err="1" smtClean="0"/>
              <a:t>to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account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for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various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types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of</a:t>
            </a:r>
            <a:r>
              <a:rPr lang="de-DE" sz="1800" baseline="0" dirty="0" smtClean="0"/>
              <a:t> urban administrative </a:t>
            </a:r>
            <a:r>
              <a:rPr lang="de-DE" sz="1800" baseline="0" dirty="0" err="1" smtClean="0"/>
              <a:t>structures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and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governing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bodies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we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have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replaced</a:t>
            </a:r>
            <a:r>
              <a:rPr lang="de-DE" sz="1800" baseline="0" dirty="0" smtClean="0"/>
              <a:t> „</a:t>
            </a:r>
            <a:r>
              <a:rPr lang="de-DE" sz="1800" baseline="0" dirty="0" err="1" smtClean="0"/>
              <a:t>municipality</a:t>
            </a:r>
            <a:r>
              <a:rPr lang="de-DE" sz="1800" baseline="0" dirty="0" smtClean="0"/>
              <a:t>“ </a:t>
            </a:r>
            <a:r>
              <a:rPr lang="de-DE" sz="1800" baseline="0" dirty="0" err="1" smtClean="0"/>
              <a:t>with</a:t>
            </a:r>
            <a:r>
              <a:rPr lang="de-DE" sz="1800" baseline="0" dirty="0" smtClean="0"/>
              <a:t> „</a:t>
            </a:r>
            <a:r>
              <a:rPr lang="de-DE" sz="1800" baseline="0" dirty="0" err="1" smtClean="0"/>
              <a:t>local</a:t>
            </a:r>
            <a:r>
              <a:rPr lang="de-DE" sz="1800" baseline="0" dirty="0" smtClean="0"/>
              <a:t> </a:t>
            </a:r>
            <a:r>
              <a:rPr lang="de-DE" sz="1800" baseline="0" dirty="0" err="1" smtClean="0"/>
              <a:t>authorities</a:t>
            </a:r>
            <a:r>
              <a:rPr lang="de-DE" sz="1800" baseline="0" dirty="0" smtClean="0"/>
              <a:t>“</a:t>
            </a:r>
            <a:endParaRPr lang="de-DE" sz="1800" dirty="0" smtClean="0"/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001F-EFEB-46E0-9CEF-78256D490FF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67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…um dann die Aufgaben</a:t>
            </a:r>
            <a:r>
              <a:rPr lang="de-DE" baseline="0" dirty="0" smtClean="0"/>
              <a:t> umsetzen/ Ziele erreichen zu können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2001F-EFEB-46E0-9CEF-78256D490F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58D0-F855-4DB2-BA3B-3D972C59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29DC3-3395-4E67-AC9D-69D3406A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A3FD-FE3B-4AB3-871C-317C309B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9F21-AA3B-41EA-87CA-19F5DEC6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172200"/>
            <a:ext cx="622300" cy="549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 sz="1600" b="1">
                <a:solidFill>
                  <a:srgbClr val="8CC96C"/>
                </a:solidFill>
              </a:defRPr>
            </a:lvl1pPr>
          </a:lstStyle>
          <a:p>
            <a:fld id="{E4209198-9FDD-4375-82A1-A017510FBE6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9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16E-E759-452C-93DE-34271884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ln w="19050">
            <a:solidFill>
              <a:srgbClr val="8CC96C"/>
            </a:solidFill>
          </a:ln>
        </p:spPr>
        <p:txBody>
          <a:bodyPr>
            <a:normAutofit/>
          </a:bodyPr>
          <a:lstStyle>
            <a:lvl1pPr>
              <a:defRPr sz="3600">
                <a:solidFill>
                  <a:srgbClr val="8CC96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881-BDC4-4D8F-96C6-DCA20AF1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3E28-33EF-41E7-9511-C64A6A8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5BB5D-45AD-4F48-BB68-9E2D3A1C4F6D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B2E9-8031-4A2C-97A2-A4BDDDF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047C3-95A4-485D-AEFD-465908C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A81C00-605C-4DC8-8F1D-4ED79D3C13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5894-4F29-41C1-B62C-3DC7D322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635F6F-CD44-41DA-9194-EB36CF1C6A5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625475"/>
          </a:xfrm>
          <a:prstGeom prst="rect">
            <a:avLst/>
          </a:prstGeom>
          <a:ln w="12700">
            <a:solidFill>
              <a:srgbClr val="8CC96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8CC9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C20B05-4387-41BA-BB0D-9B4EB9197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Coordinators’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6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 Slide?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1145-A2D1-4F90-8218-A042ED7B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Polling question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E6F2-A464-404F-A8EA-17E7321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A84F6-7278-405C-821C-5CD29277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06D9-31A8-49B4-A9DD-F8F9488B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21608E6C-50A1-4323-BC9C-43CB6D05E28F}"/>
              </a:ext>
            </a:extLst>
          </p:cNvPr>
          <p:cNvSpPr/>
          <p:nvPr userDrawn="1"/>
        </p:nvSpPr>
        <p:spPr>
          <a:xfrm rot="10800000" flipH="1">
            <a:off x="7590572" y="4330700"/>
            <a:ext cx="4114800" cy="1927225"/>
          </a:xfrm>
          <a:prstGeom prst="bentArrow">
            <a:avLst>
              <a:gd name="adj1" fmla="val 25000"/>
              <a:gd name="adj2" fmla="val 22915"/>
              <a:gd name="adj3" fmla="val 25000"/>
              <a:gd name="adj4" fmla="val 43750"/>
            </a:avLst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highlight>
                <a:srgbClr val="F1592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171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B3B-5BD0-4F6B-BDDF-E727A3E84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example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0CA40-71B6-4C36-A4B5-6F25CC9D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37BA6-89C5-4C5F-BE18-E05938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6DACE-CBB4-4E1D-8449-F0DA0ED4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‹Nr.›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22CE-03AA-4B22-A128-109DD66677C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08624416"/>
              </p:ext>
            </p:extLst>
          </p:nvPr>
        </p:nvGraphicFramePr>
        <p:xfrm>
          <a:off x="6367016" y="1460500"/>
          <a:ext cx="4248596" cy="351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DC8826-4ADF-4428-A997-683DD6EA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488" y="1549400"/>
            <a:ext cx="5014912" cy="3427771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3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BCDA3-75D6-49EF-BC07-63B6E80F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E3B6D-2313-4A6B-9B9D-47DFCF1FA4FA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A8B50-CBEF-4E54-B4F7-77E11648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67AE-3948-4123-863C-7AB2E72F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1FD9A-E06D-45E8-9C33-A2271F4A3A56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26504-87C6-4738-8D81-FC35624654DA}"/>
              </a:ext>
            </a:extLst>
          </p:cNvPr>
          <p:cNvSpPr/>
          <p:nvPr userDrawn="1"/>
        </p:nvSpPr>
        <p:spPr>
          <a:xfrm>
            <a:off x="6866756" y="2343150"/>
            <a:ext cx="792088" cy="576064"/>
          </a:xfrm>
          <a:prstGeom prst="rect">
            <a:avLst/>
          </a:prstGeom>
          <a:solidFill>
            <a:srgbClr val="1C7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EDB6AB-2CEF-456F-85C0-D6D579793F43}"/>
              </a:ext>
            </a:extLst>
          </p:cNvPr>
          <p:cNvSpPr/>
          <p:nvPr userDrawn="1"/>
        </p:nvSpPr>
        <p:spPr>
          <a:xfrm>
            <a:off x="6866756" y="3207246"/>
            <a:ext cx="792088" cy="576064"/>
          </a:xfrm>
          <a:prstGeom prst="rect">
            <a:avLst/>
          </a:prstGeom>
          <a:solidFill>
            <a:srgbClr val="F15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1A58E3-8182-485B-A552-8B6FFB0A3F7A}"/>
              </a:ext>
            </a:extLst>
          </p:cNvPr>
          <p:cNvSpPr/>
          <p:nvPr userDrawn="1"/>
        </p:nvSpPr>
        <p:spPr>
          <a:xfrm>
            <a:off x="6866756" y="4071342"/>
            <a:ext cx="792088" cy="576064"/>
          </a:xfrm>
          <a:prstGeom prst="rect">
            <a:avLst/>
          </a:prstGeom>
          <a:solidFill>
            <a:srgbClr val="8CC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0FE1B-72D1-4632-BB76-4DF21AC7DEA3}"/>
              </a:ext>
            </a:extLst>
          </p:cNvPr>
          <p:cNvSpPr txBox="1"/>
          <p:nvPr userDrawn="1"/>
        </p:nvSpPr>
        <p:spPr>
          <a:xfrm>
            <a:off x="7874868" y="22711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DC3"/>
                </a:solidFill>
              </a:rPr>
              <a:t>Red: 28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Green: 127 </a:t>
            </a:r>
          </a:p>
          <a:p>
            <a:r>
              <a:rPr lang="en-US" sz="1400" b="1" dirty="0">
                <a:solidFill>
                  <a:srgbClr val="1C7DC3"/>
                </a:solidFill>
              </a:rPr>
              <a:t>Blue: 195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CCF8E-6EEA-4787-922C-2764E18131E5}"/>
              </a:ext>
            </a:extLst>
          </p:cNvPr>
          <p:cNvSpPr txBox="1"/>
          <p:nvPr userDrawn="1"/>
        </p:nvSpPr>
        <p:spPr>
          <a:xfrm>
            <a:off x="7874868" y="312594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1592A"/>
                </a:solidFill>
              </a:rPr>
              <a:t>Red: 241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Green: 89 </a:t>
            </a:r>
          </a:p>
          <a:p>
            <a:r>
              <a:rPr lang="en-US" sz="1400" b="1" dirty="0">
                <a:solidFill>
                  <a:srgbClr val="F1592A"/>
                </a:solidFill>
              </a:rPr>
              <a:t>Blue: 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C4F38-E572-46FB-9D3E-F5986BA17781}"/>
              </a:ext>
            </a:extLst>
          </p:cNvPr>
          <p:cNvSpPr txBox="1"/>
          <p:nvPr userDrawn="1"/>
        </p:nvSpPr>
        <p:spPr>
          <a:xfrm>
            <a:off x="7874868" y="399004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CC96C"/>
                </a:solidFill>
              </a:rPr>
              <a:t>Red: 140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Green: 201 </a:t>
            </a:r>
          </a:p>
          <a:p>
            <a:r>
              <a:rPr lang="en-US" sz="1400" b="1" dirty="0">
                <a:solidFill>
                  <a:srgbClr val="8CC96C"/>
                </a:solidFill>
              </a:rPr>
              <a:t>Blue: 108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70B7B47-79EC-409C-A9C6-743FD5DED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Visual charter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C11ADD-44E5-403E-87E1-83A88A2F18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488" y="2271143"/>
            <a:ext cx="5014912" cy="2457564"/>
          </a:xfrm>
          <a:noFill/>
          <a:ln w="12700">
            <a:solidFill>
              <a:srgbClr val="8CC96C"/>
            </a:solidFill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These are the </a:t>
            </a:r>
            <a:r>
              <a:rPr lang="en-US" dirty="0" err="1"/>
              <a:t>colours</a:t>
            </a:r>
            <a:r>
              <a:rPr lang="en-US" dirty="0"/>
              <a:t> of the Urban Agenda. Feel free to use them when talking about the Urban Agenda for the EU.</a:t>
            </a:r>
          </a:p>
        </p:txBody>
      </p:sp>
    </p:spTree>
    <p:extLst>
      <p:ext uri="{BB962C8B-B14F-4D97-AF65-F5344CB8AC3E}">
        <p14:creationId xmlns:p14="http://schemas.microsoft.com/office/powerpoint/2010/main" val="4500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49611-2B7D-4511-A565-9C38CC3A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Coordinators</a:t>
            </a:r>
            <a:r>
              <a:rPr lang="fr-FR" dirty="0"/>
              <a:t>’ &amp; Action Leaders Meeting 2020 | 3 – 5 June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4DDE-9A2C-4F0E-8EFE-73EEF79D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4097" y="6311900"/>
            <a:ext cx="429126" cy="409575"/>
          </a:xfrm>
          <a:prstGeom prst="rect">
            <a:avLst/>
          </a:prstGeom>
        </p:spPr>
        <p:txBody>
          <a:bodyPr/>
          <a:lstStyle/>
          <a:p>
            <a:fld id="{E4209198-9FDD-4375-82A1-A017510FBE6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69EC96-3003-4BDB-B61E-6815ED306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965575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14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5F6CF-B950-434C-A915-DB2D0760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958E3-598A-420B-8FA0-B3FD15AC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D21CC-D064-4082-92CF-C33DF9758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79" r="71371" b="35160"/>
          <a:stretch/>
        </p:blipFill>
        <p:spPr>
          <a:xfrm>
            <a:off x="8084596" y="3805238"/>
            <a:ext cx="4285204" cy="316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C063-2365-496E-90A0-D52F6708E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6" r="5798" b="39567"/>
          <a:stretch/>
        </p:blipFill>
        <p:spPr>
          <a:xfrm>
            <a:off x="0" y="3714068"/>
            <a:ext cx="3022600" cy="316321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8C54C0F-816A-4B9C-BF1B-8357D9595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5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Coordinators</a:t>
            </a:r>
            <a:r>
              <a:rPr lang="fr-FR" dirty="0"/>
              <a:t>’ &amp; Actions Leaders Meeting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04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2" r:id="rId3"/>
    <p:sldLayoutId id="2147483664" r:id="rId4"/>
    <p:sldLayoutId id="2147483672" r:id="rId5"/>
    <p:sldLayoutId id="2147483666" r:id="rId6"/>
    <p:sldLayoutId id="2147483667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A7DE-7C59-49B9-816B-D64A13E6B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/>
                <a:cs typeface="Arial"/>
              </a:rPr>
              <a:t>The New Leipzig Charter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E1953-5F8C-4B37-8B4B-2DF7C089F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Tilman Buchholz</a:t>
            </a:r>
          </a:p>
          <a:p>
            <a:r>
              <a:rPr lang="fr-FR" dirty="0" err="1" smtClean="0"/>
              <a:t>German</a:t>
            </a:r>
            <a:r>
              <a:rPr lang="fr-FR" dirty="0" smtClean="0"/>
              <a:t> Ministry of the </a:t>
            </a:r>
            <a:r>
              <a:rPr lang="fr-FR" dirty="0" err="1" smtClean="0"/>
              <a:t>Interior</a:t>
            </a:r>
            <a:r>
              <a:rPr lang="fr-FR" dirty="0" smtClean="0"/>
              <a:t>, </a:t>
            </a:r>
            <a:r>
              <a:rPr lang="fr-FR" dirty="0" smtClean="0"/>
              <a:t>Building </a:t>
            </a:r>
            <a:r>
              <a:rPr lang="fr-FR" dirty="0" smtClean="0"/>
              <a:t>and </a:t>
            </a:r>
            <a:r>
              <a:rPr lang="fr-FR" dirty="0" err="1" smtClean="0"/>
              <a:t>Community</a:t>
            </a:r>
            <a:endParaRPr lang="fr-FR" dirty="0"/>
          </a:p>
          <a:p>
            <a:r>
              <a:rPr lang="fr-FR" dirty="0" err="1"/>
              <a:t>Coordinators</a:t>
            </a:r>
            <a:r>
              <a:rPr lang="fr-FR" dirty="0"/>
              <a:t>’ &amp; Action Leaders’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EC0-DD65-4171-BBDC-8778B08E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Leipzig Charter – Starting Point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1728-8C85-49C7-80F0-362C13469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GB" b="1" dirty="0"/>
              <a:t>Today, the global and the local are deeply intertwined, with a direct impact on </a:t>
            </a:r>
            <a:r>
              <a:rPr lang="en-GB" b="1" dirty="0" smtClean="0"/>
              <a:t>cities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GB" sz="2200" dirty="0" smtClean="0"/>
              <a:t>(</a:t>
            </a:r>
            <a:r>
              <a:rPr lang="en-GB" sz="2200" i="1" dirty="0" smtClean="0"/>
              <a:t>climate </a:t>
            </a:r>
            <a:r>
              <a:rPr lang="en-GB" sz="2200" i="1" dirty="0"/>
              <a:t>change, resource scarcity, migration </a:t>
            </a:r>
            <a:r>
              <a:rPr lang="en-GB" sz="2200" i="1" dirty="0" smtClean="0"/>
              <a:t>movements, digitalisation, pandemics…</a:t>
            </a:r>
            <a:r>
              <a:rPr lang="en-GB" sz="2200" dirty="0" smtClean="0"/>
              <a:t>)</a:t>
            </a:r>
            <a:endParaRPr lang="en-GB" sz="2200" dirty="0"/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b="1" dirty="0"/>
              <a:t>risk of new forms of social, economic and environmental conflicts and inequalities in our societies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r>
              <a:rPr lang="en-GB" b="1" dirty="0"/>
              <a:t>Leipzig Charter contributes to implement objectives of European and global </a:t>
            </a:r>
            <a:r>
              <a:rPr lang="en-GB" b="1" dirty="0" smtClean="0"/>
              <a:t>agreement</a:t>
            </a:r>
          </a:p>
          <a:p>
            <a:pPr marL="457200" lvl="1" indent="0">
              <a:buNone/>
            </a:pPr>
            <a:r>
              <a:rPr lang="en-GB" sz="2200" i="1" dirty="0" smtClean="0"/>
              <a:t>(Paris</a:t>
            </a:r>
            <a:r>
              <a:rPr lang="en-GB" sz="2200" i="1" dirty="0"/>
              <a:t>, Quito, Agenda 2030 for Sustainable Development, European </a:t>
            </a:r>
            <a:r>
              <a:rPr lang="en-GB" sz="2200" i="1" dirty="0" smtClean="0"/>
              <a:t>Green </a:t>
            </a:r>
            <a:r>
              <a:rPr lang="en-GB" sz="2200" i="1" dirty="0"/>
              <a:t>Deal)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b="1" dirty="0"/>
              <a:t>Strengthening framework conditions for urban development as Leipzig Charter addresses all governance levels   </a:t>
            </a:r>
            <a:r>
              <a:rPr lang="en-GB" i="1" dirty="0"/>
              <a:t> </a:t>
            </a:r>
            <a:endParaRPr lang="en-GB" i="1" dirty="0" smtClean="0"/>
          </a:p>
          <a:p>
            <a:pPr marL="457200" lvl="1" indent="0">
              <a:spcBef>
                <a:spcPct val="0"/>
              </a:spcBef>
              <a:buNone/>
            </a:pPr>
            <a:r>
              <a:rPr lang="en-GB" sz="2000" i="1" dirty="0" smtClean="0"/>
              <a:t>(</a:t>
            </a:r>
            <a:r>
              <a:rPr lang="en-GB" sz="2000" i="1" dirty="0"/>
              <a:t>EU – national – regional – cities – neighbourhoods)             </a:t>
            </a:r>
          </a:p>
          <a:p>
            <a:pPr marL="285750" indent="-285750">
              <a:buClr>
                <a:schemeClr val="bg1"/>
              </a:buClr>
            </a:pPr>
            <a:endParaRPr lang="en-GB" sz="2400" dirty="0">
              <a:latin typeface="Arial Narrow" panose="020B0606020202030204" pitchFamily="34" charset="0"/>
            </a:endParaRP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47210" y="-127000"/>
            <a:ext cx="9697580" cy="698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40200" y="405368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NEW LEIPZIG CHARTER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019300" y="4762500"/>
            <a:ext cx="71247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139268" y="956733"/>
            <a:ext cx="4064000" cy="4004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471333" y="812800"/>
            <a:ext cx="3990413" cy="703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991344" y="4549690"/>
            <a:ext cx="4273056" cy="14054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rot="5400000">
            <a:off x="1159358" y="2649494"/>
            <a:ext cx="3180378" cy="1443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95132" y="1905000"/>
            <a:ext cx="3869268" cy="160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47210" y="-127000"/>
            <a:ext cx="9697580" cy="698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40200" y="405368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NEW LEIPZIG CHARTER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019300" y="4762500"/>
            <a:ext cx="71247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7137401" y="956733"/>
            <a:ext cx="2065867" cy="40047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757334" y="812801"/>
            <a:ext cx="1704411" cy="795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991344" y="4702096"/>
            <a:ext cx="4273056" cy="12530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rot="5400000">
            <a:off x="1121258" y="2687594"/>
            <a:ext cx="3180378" cy="13673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395132" y="1905001"/>
            <a:ext cx="3869268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47210" y="-127000"/>
            <a:ext cx="9697580" cy="698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40200" y="405368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NEW LEIPZIG CHARTER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019300" y="4762500"/>
            <a:ext cx="71247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/>
          <a:stretch/>
        </p:blipFill>
        <p:spPr>
          <a:xfrm>
            <a:off x="932463" y="0"/>
            <a:ext cx="9858258" cy="6938972"/>
          </a:xfrm>
        </p:spPr>
      </p:pic>
      <p:sp>
        <p:nvSpPr>
          <p:cNvPr id="7" name="Textfeld 6"/>
          <p:cNvSpPr txBox="1"/>
          <p:nvPr/>
        </p:nvSpPr>
        <p:spPr>
          <a:xfrm>
            <a:off x="4299492" y="96875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NEW LEIPZIG CHARTER</a:t>
            </a:r>
          </a:p>
        </p:txBody>
      </p:sp>
    </p:spTree>
    <p:extLst>
      <p:ext uri="{BB962C8B-B14F-4D97-AF65-F5344CB8AC3E}">
        <p14:creationId xmlns:p14="http://schemas.microsoft.com/office/powerpoint/2010/main" val="912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09BCA-9FAA-4A0B-9A47-457BB826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807"/>
            <a:ext cx="10515600" cy="5669915"/>
          </a:xfrm>
        </p:spPr>
        <p:txBody>
          <a:bodyPr>
            <a:normAutofit/>
          </a:bodyPr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91A1739321F4799E81618745752E3" ma:contentTypeVersion="8" ma:contentTypeDescription="Create a new document." ma:contentTypeScope="" ma:versionID="375ce5e6644345ba396576de34d5d88e">
  <xsd:schema xmlns:xsd="http://www.w3.org/2001/XMLSchema" xmlns:xs="http://www.w3.org/2001/XMLSchema" xmlns:p="http://schemas.microsoft.com/office/2006/metadata/properties" xmlns:ns2="e4065066-bf1a-4a22-b0b9-f4c879395839" targetNamespace="http://schemas.microsoft.com/office/2006/metadata/properties" ma:root="true" ma:fieldsID="6ad58830f7c705dca9ec8bc5b1cade52" ns2:_="">
    <xsd:import namespace="e4065066-bf1a-4a22-b0b9-f4c8793958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65066-bf1a-4a22-b0b9-f4c879395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F2A8F-0412-42B5-AE93-D0E8C59ED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65066-bf1a-4a22-b0b9-f4c8793958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62F05-F1AD-460C-9982-F71C4E94B288}">
  <ds:schemaRefs>
    <ds:schemaRef ds:uri="e4065066-bf1a-4a22-b0b9-f4c87939583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137E2A-09C1-46EC-86AC-6AB7BCB817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Breitbild</PresentationFormat>
  <Paragraphs>29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Office Theme</vt:lpstr>
      <vt:lpstr>The New Leipzig Charter</vt:lpstr>
      <vt:lpstr>The New Leipzig Charter – Starting Point</vt:lpstr>
      <vt:lpstr>PowerPoint-Präsentation</vt:lpstr>
      <vt:lpstr>PowerPoint-Präsentation</vt:lpstr>
      <vt:lpstr>PowerPoint-Präsentation</vt:lpstr>
      <vt:lpstr>PowerPoint-Präsentation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William Mejia</dc:creator>
  <cp:lastModifiedBy>Buchholz, Tilman</cp:lastModifiedBy>
  <cp:revision>16</cp:revision>
  <dcterms:created xsi:type="dcterms:W3CDTF">2020-05-20T10:39:50Z</dcterms:created>
  <dcterms:modified xsi:type="dcterms:W3CDTF">2020-05-29T06:56:40Z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0x010100B9591A1739321F4799E81618745752E3</vt:lpwstr>
  </property>
</Properties>
</file>